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 u="heavy">
                <a:solidFill>
                  <a:srgbClr val="4D565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 u="heavy">
                <a:solidFill>
                  <a:srgbClr val="4D565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 u="heavy">
                <a:solidFill>
                  <a:srgbClr val="4D565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50" b="0" i="0" u="heavy">
                <a:solidFill>
                  <a:srgbClr val="4D565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5270" y="948691"/>
            <a:ext cx="3853815" cy="307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 u="heavy">
                <a:solidFill>
                  <a:srgbClr val="4D565D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jpg"/><Relationship Id="rId17" Type="http://schemas.openxmlformats.org/officeDocument/2006/relationships/image" Target="../media/image16.jpg"/><Relationship Id="rId18" Type="http://schemas.openxmlformats.org/officeDocument/2006/relationships/image" Target="../media/image17.jpg"/><Relationship Id="rId19" Type="http://schemas.openxmlformats.org/officeDocument/2006/relationships/image" Target="../media/image18.jp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jpg"/><Relationship Id="rId23" Type="http://schemas.openxmlformats.org/officeDocument/2006/relationships/image" Target="../media/image22.png"/><Relationship Id="rId24" Type="http://schemas.openxmlformats.org/officeDocument/2006/relationships/image" Target="../media/image23.jpg"/><Relationship Id="rId25" Type="http://schemas.openxmlformats.org/officeDocument/2006/relationships/image" Target="../media/image24.png"/><Relationship Id="rId26" Type="http://schemas.openxmlformats.org/officeDocument/2006/relationships/image" Target="../media/image25.jpg"/><Relationship Id="rId27" Type="http://schemas.openxmlformats.org/officeDocument/2006/relationships/image" Target="../media/image26.png"/><Relationship Id="rId28" Type="http://schemas.openxmlformats.org/officeDocument/2006/relationships/image" Target="../media/image27.jpg"/><Relationship Id="rId29" Type="http://schemas.openxmlformats.org/officeDocument/2006/relationships/image" Target="../media/image28.jpg"/><Relationship Id="rId30" Type="http://schemas.openxmlformats.org/officeDocument/2006/relationships/image" Target="../media/image29.jpg"/><Relationship Id="rId31" Type="http://schemas.openxmlformats.org/officeDocument/2006/relationships/image" Target="../media/image30.png"/><Relationship Id="rId32" Type="http://schemas.openxmlformats.org/officeDocument/2006/relationships/image" Target="../media/image31.jpg"/><Relationship Id="rId33" Type="http://schemas.openxmlformats.org/officeDocument/2006/relationships/image" Target="../media/image32.png"/><Relationship Id="rId34" Type="http://schemas.openxmlformats.org/officeDocument/2006/relationships/image" Target="../media/image33.jpg"/><Relationship Id="rId35" Type="http://schemas.openxmlformats.org/officeDocument/2006/relationships/image" Target="../media/image34.jp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jpg"/><Relationship Id="rId39" Type="http://schemas.openxmlformats.org/officeDocument/2006/relationships/image" Target="../media/image38.jpg"/><Relationship Id="rId40" Type="http://schemas.openxmlformats.org/officeDocument/2006/relationships/image" Target="../media/image39.jpg"/><Relationship Id="rId41" Type="http://schemas.openxmlformats.org/officeDocument/2006/relationships/image" Target="../media/image40.jpg"/><Relationship Id="rId42" Type="http://schemas.openxmlformats.org/officeDocument/2006/relationships/image" Target="../media/image41.jpg"/><Relationship Id="rId43" Type="http://schemas.openxmlformats.org/officeDocument/2006/relationships/image" Target="../media/image42.jpg"/><Relationship Id="rId44" Type="http://schemas.openxmlformats.org/officeDocument/2006/relationships/image" Target="../media/image43.jpg"/><Relationship Id="rId45" Type="http://schemas.openxmlformats.org/officeDocument/2006/relationships/image" Target="../media/image44.jpg"/><Relationship Id="rId46" Type="http://schemas.openxmlformats.org/officeDocument/2006/relationships/image" Target="../media/image45.jpg"/><Relationship Id="rId47" Type="http://schemas.openxmlformats.org/officeDocument/2006/relationships/image" Target="../media/image46.jpg"/><Relationship Id="rId48" Type="http://schemas.openxmlformats.org/officeDocument/2006/relationships/image" Target="../media/image47.jpg"/><Relationship Id="rId49" Type="http://schemas.openxmlformats.org/officeDocument/2006/relationships/image" Target="../media/image48.jpg"/><Relationship Id="rId50" Type="http://schemas.openxmlformats.org/officeDocument/2006/relationships/image" Target="../media/image49.png"/><Relationship Id="rId51" Type="http://schemas.openxmlformats.org/officeDocument/2006/relationships/image" Target="../media/image50.jpg"/><Relationship Id="rId52" Type="http://schemas.openxmlformats.org/officeDocument/2006/relationships/image" Target="../media/image51.jpg"/><Relationship Id="rId53" Type="http://schemas.openxmlformats.org/officeDocument/2006/relationships/image" Target="../media/image52.png"/><Relationship Id="rId54" Type="http://schemas.openxmlformats.org/officeDocument/2006/relationships/image" Target="../media/image53.jpg"/><Relationship Id="rId55" Type="http://schemas.openxmlformats.org/officeDocument/2006/relationships/image" Target="../media/image54.jpg"/><Relationship Id="rId56" Type="http://schemas.openxmlformats.org/officeDocument/2006/relationships/image" Target="../media/image55.jpg"/><Relationship Id="rId57" Type="http://schemas.openxmlformats.org/officeDocument/2006/relationships/image" Target="../media/image56.png"/><Relationship Id="rId58" Type="http://schemas.openxmlformats.org/officeDocument/2006/relationships/image" Target="../media/image57.jpg"/><Relationship Id="rId59" Type="http://schemas.openxmlformats.org/officeDocument/2006/relationships/image" Target="../media/image58.jpg"/><Relationship Id="rId60" Type="http://schemas.openxmlformats.org/officeDocument/2006/relationships/image" Target="../media/image59.png"/><Relationship Id="rId61" Type="http://schemas.openxmlformats.org/officeDocument/2006/relationships/image" Target="../media/image60.jpg"/><Relationship Id="rId62" Type="http://schemas.openxmlformats.org/officeDocument/2006/relationships/image" Target="../media/image61.jp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jpg"/><Relationship Id="rId67" Type="http://schemas.openxmlformats.org/officeDocument/2006/relationships/image" Target="../media/image66.jpg"/><Relationship Id="rId68" Type="http://schemas.openxmlformats.org/officeDocument/2006/relationships/image" Target="../media/image67.jpg"/><Relationship Id="rId69" Type="http://schemas.openxmlformats.org/officeDocument/2006/relationships/image" Target="../media/image68.png"/><Relationship Id="rId70" Type="http://schemas.openxmlformats.org/officeDocument/2006/relationships/image" Target="../media/image69.jpg"/><Relationship Id="rId71" Type="http://schemas.openxmlformats.org/officeDocument/2006/relationships/image" Target="../media/image70.png"/><Relationship Id="rId72" Type="http://schemas.openxmlformats.org/officeDocument/2006/relationships/image" Target="../media/image71.jpg"/><Relationship Id="rId73" Type="http://schemas.openxmlformats.org/officeDocument/2006/relationships/image" Target="../media/image72.png"/><Relationship Id="rId74" Type="http://schemas.openxmlformats.org/officeDocument/2006/relationships/image" Target="../media/image73.jpg"/><Relationship Id="rId75" Type="http://schemas.openxmlformats.org/officeDocument/2006/relationships/image" Target="../media/image74.jpg"/><Relationship Id="rId76" Type="http://schemas.openxmlformats.org/officeDocument/2006/relationships/image" Target="../media/image75.jpg"/><Relationship Id="rId77" Type="http://schemas.openxmlformats.org/officeDocument/2006/relationships/image" Target="../media/image76.png"/><Relationship Id="rId78" Type="http://schemas.openxmlformats.org/officeDocument/2006/relationships/image" Target="../media/image77.jpg"/><Relationship Id="rId79" Type="http://schemas.openxmlformats.org/officeDocument/2006/relationships/image" Target="../media/image78.jpg"/><Relationship Id="rId80" Type="http://schemas.openxmlformats.org/officeDocument/2006/relationships/image" Target="../media/image79.jp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82.png"/><Relationship Id="rId84" Type="http://schemas.openxmlformats.org/officeDocument/2006/relationships/image" Target="../media/image83.png"/><Relationship Id="rId85" Type="http://schemas.openxmlformats.org/officeDocument/2006/relationships/image" Target="../media/image84.png"/><Relationship Id="rId86" Type="http://schemas.openxmlformats.org/officeDocument/2006/relationships/image" Target="../media/image85.png"/><Relationship Id="rId87" Type="http://schemas.openxmlformats.org/officeDocument/2006/relationships/image" Target="../media/image86.jpg"/><Relationship Id="rId88" Type="http://schemas.openxmlformats.org/officeDocument/2006/relationships/image" Target="../media/image87.jpg"/><Relationship Id="rId89" Type="http://schemas.openxmlformats.org/officeDocument/2006/relationships/image" Target="../media/image88.jpg"/><Relationship Id="rId90" Type="http://schemas.openxmlformats.org/officeDocument/2006/relationships/image" Target="../media/image89.jpg"/><Relationship Id="rId91" Type="http://schemas.openxmlformats.org/officeDocument/2006/relationships/image" Target="../media/image90.png"/><Relationship Id="rId92" Type="http://schemas.openxmlformats.org/officeDocument/2006/relationships/image" Target="../media/image91.png"/><Relationship Id="rId93" Type="http://schemas.openxmlformats.org/officeDocument/2006/relationships/image" Target="../media/image92.png"/><Relationship Id="rId94" Type="http://schemas.openxmlformats.org/officeDocument/2006/relationships/image" Target="../media/image93.jpg"/><Relationship Id="rId95" Type="http://schemas.openxmlformats.org/officeDocument/2006/relationships/image" Target="../media/image94.jpg"/><Relationship Id="rId96" Type="http://schemas.openxmlformats.org/officeDocument/2006/relationships/image" Target="../media/image95.png"/><Relationship Id="rId97" Type="http://schemas.openxmlformats.org/officeDocument/2006/relationships/image" Target="../media/image96.png"/><Relationship Id="rId98" Type="http://schemas.openxmlformats.org/officeDocument/2006/relationships/image" Target="../media/image97.jpg"/><Relationship Id="rId99" Type="http://schemas.openxmlformats.org/officeDocument/2006/relationships/image" Target="../media/image98.jpg"/><Relationship Id="rId100" Type="http://schemas.openxmlformats.org/officeDocument/2006/relationships/image" Target="../media/image99.jpg"/><Relationship Id="rId101" Type="http://schemas.openxmlformats.org/officeDocument/2006/relationships/image" Target="../media/image100.jpg"/><Relationship Id="rId102" Type="http://schemas.openxmlformats.org/officeDocument/2006/relationships/image" Target="../media/image101.jpg"/><Relationship Id="rId103" Type="http://schemas.openxmlformats.org/officeDocument/2006/relationships/image" Target="../media/image102.jpg"/><Relationship Id="rId104" Type="http://schemas.openxmlformats.org/officeDocument/2006/relationships/image" Target="../media/image103.jpg"/><Relationship Id="rId105" Type="http://schemas.openxmlformats.org/officeDocument/2006/relationships/image" Target="../media/image104.jpg"/><Relationship Id="rId106" Type="http://schemas.openxmlformats.org/officeDocument/2006/relationships/image" Target="../media/image105.jpg"/><Relationship Id="rId107" Type="http://schemas.openxmlformats.org/officeDocument/2006/relationships/image" Target="../media/image106.png"/><Relationship Id="rId108" Type="http://schemas.openxmlformats.org/officeDocument/2006/relationships/image" Target="../media/image107.png"/><Relationship Id="rId109" Type="http://schemas.openxmlformats.org/officeDocument/2006/relationships/image" Target="../media/image108.png"/><Relationship Id="rId110" Type="http://schemas.openxmlformats.org/officeDocument/2006/relationships/image" Target="../media/image109.jpg"/><Relationship Id="rId111" Type="http://schemas.openxmlformats.org/officeDocument/2006/relationships/image" Target="../media/image110.jpg"/><Relationship Id="rId112" Type="http://schemas.openxmlformats.org/officeDocument/2006/relationships/image" Target="../media/image111.png"/><Relationship Id="rId113" Type="http://schemas.openxmlformats.org/officeDocument/2006/relationships/image" Target="../media/image112.jpg"/><Relationship Id="rId114" Type="http://schemas.openxmlformats.org/officeDocument/2006/relationships/image" Target="../media/image113.jpg"/><Relationship Id="rId115" Type="http://schemas.openxmlformats.org/officeDocument/2006/relationships/image" Target="../media/image114.jpg"/><Relationship Id="rId116" Type="http://schemas.openxmlformats.org/officeDocument/2006/relationships/image" Target="../media/image115.png"/><Relationship Id="rId117" Type="http://schemas.openxmlformats.org/officeDocument/2006/relationships/image" Target="../media/image116.png"/><Relationship Id="rId118" Type="http://schemas.openxmlformats.org/officeDocument/2006/relationships/image" Target="../media/image117.jpg"/><Relationship Id="rId119" Type="http://schemas.openxmlformats.org/officeDocument/2006/relationships/image" Target="../media/image118.png"/><Relationship Id="rId120" Type="http://schemas.openxmlformats.org/officeDocument/2006/relationships/image" Target="../media/image119.png"/><Relationship Id="rId121" Type="http://schemas.openxmlformats.org/officeDocument/2006/relationships/image" Target="../media/image120.jpg"/><Relationship Id="rId122" Type="http://schemas.openxmlformats.org/officeDocument/2006/relationships/image" Target="../media/image121.jpg"/><Relationship Id="rId123" Type="http://schemas.openxmlformats.org/officeDocument/2006/relationships/image" Target="../media/image122.jpg"/><Relationship Id="rId124" Type="http://schemas.openxmlformats.org/officeDocument/2006/relationships/image" Target="../media/image123.jpg"/><Relationship Id="rId125" Type="http://schemas.openxmlformats.org/officeDocument/2006/relationships/image" Target="../media/image124.png"/><Relationship Id="rId126" Type="http://schemas.openxmlformats.org/officeDocument/2006/relationships/image" Target="../media/image125.jpg"/><Relationship Id="rId127" Type="http://schemas.openxmlformats.org/officeDocument/2006/relationships/image" Target="../media/image126.jpg"/><Relationship Id="rId128" Type="http://schemas.openxmlformats.org/officeDocument/2006/relationships/image" Target="../media/image127.jpg"/><Relationship Id="rId129" Type="http://schemas.openxmlformats.org/officeDocument/2006/relationships/image" Target="../media/image128.png"/><Relationship Id="rId130" Type="http://schemas.openxmlformats.org/officeDocument/2006/relationships/image" Target="../media/image129.jpg"/><Relationship Id="rId131" Type="http://schemas.openxmlformats.org/officeDocument/2006/relationships/image" Target="../media/image130.png"/><Relationship Id="rId132" Type="http://schemas.openxmlformats.org/officeDocument/2006/relationships/image" Target="../media/image131.png"/><Relationship Id="rId133" Type="http://schemas.openxmlformats.org/officeDocument/2006/relationships/image" Target="../media/image132.png"/><Relationship Id="rId134" Type="http://schemas.openxmlformats.org/officeDocument/2006/relationships/image" Target="../media/image133.jpg"/><Relationship Id="rId135" Type="http://schemas.openxmlformats.org/officeDocument/2006/relationships/image" Target="../media/image134.png"/><Relationship Id="rId136" Type="http://schemas.openxmlformats.org/officeDocument/2006/relationships/image" Target="../media/image135.jpg"/><Relationship Id="rId137" Type="http://schemas.openxmlformats.org/officeDocument/2006/relationships/image" Target="../media/image136.jpg"/><Relationship Id="rId138" Type="http://schemas.openxmlformats.org/officeDocument/2006/relationships/image" Target="../media/image137.jpg"/><Relationship Id="rId139" Type="http://schemas.openxmlformats.org/officeDocument/2006/relationships/image" Target="../media/image138.jpg"/><Relationship Id="rId140" Type="http://schemas.openxmlformats.org/officeDocument/2006/relationships/image" Target="../media/image139.jpg"/><Relationship Id="rId141" Type="http://schemas.openxmlformats.org/officeDocument/2006/relationships/image" Target="../media/image140.jpg"/><Relationship Id="rId142" Type="http://schemas.openxmlformats.org/officeDocument/2006/relationships/image" Target="../media/image141.png"/><Relationship Id="rId143" Type="http://schemas.openxmlformats.org/officeDocument/2006/relationships/image" Target="../media/image142.jpg"/><Relationship Id="rId144" Type="http://schemas.openxmlformats.org/officeDocument/2006/relationships/image" Target="../media/image143.png"/><Relationship Id="rId145" Type="http://schemas.openxmlformats.org/officeDocument/2006/relationships/image" Target="../media/image144.jpg"/><Relationship Id="rId146" Type="http://schemas.openxmlformats.org/officeDocument/2006/relationships/image" Target="../media/image145.png"/><Relationship Id="rId147" Type="http://schemas.openxmlformats.org/officeDocument/2006/relationships/image" Target="../media/image146.png"/><Relationship Id="rId148" Type="http://schemas.openxmlformats.org/officeDocument/2006/relationships/image" Target="../media/image147.png"/><Relationship Id="rId149" Type="http://schemas.openxmlformats.org/officeDocument/2006/relationships/image" Target="../media/image148.jpg"/><Relationship Id="rId150" Type="http://schemas.openxmlformats.org/officeDocument/2006/relationships/image" Target="../media/image149.png"/><Relationship Id="rId151" Type="http://schemas.openxmlformats.org/officeDocument/2006/relationships/image" Target="../media/image150.png"/><Relationship Id="rId152" Type="http://schemas.openxmlformats.org/officeDocument/2006/relationships/image" Target="../media/image151.png"/><Relationship Id="rId153" Type="http://schemas.openxmlformats.org/officeDocument/2006/relationships/image" Target="../media/image152.jpg"/><Relationship Id="rId154" Type="http://schemas.openxmlformats.org/officeDocument/2006/relationships/image" Target="../media/image153.jpg"/><Relationship Id="rId155" Type="http://schemas.openxmlformats.org/officeDocument/2006/relationships/image" Target="../media/image154.jpg"/><Relationship Id="rId156" Type="http://schemas.openxmlformats.org/officeDocument/2006/relationships/image" Target="../media/image155.jpg"/><Relationship Id="rId157" Type="http://schemas.openxmlformats.org/officeDocument/2006/relationships/image" Target="../media/image156.jpg"/><Relationship Id="rId158" Type="http://schemas.openxmlformats.org/officeDocument/2006/relationships/image" Target="../media/image157.png"/><Relationship Id="rId159" Type="http://schemas.openxmlformats.org/officeDocument/2006/relationships/image" Target="../media/image158.png"/><Relationship Id="rId160" Type="http://schemas.openxmlformats.org/officeDocument/2006/relationships/image" Target="../media/image159.png"/><Relationship Id="rId161" Type="http://schemas.openxmlformats.org/officeDocument/2006/relationships/image" Target="../media/image160.png"/><Relationship Id="rId162" Type="http://schemas.openxmlformats.org/officeDocument/2006/relationships/image" Target="../media/image161.jpg"/><Relationship Id="rId163" Type="http://schemas.openxmlformats.org/officeDocument/2006/relationships/image" Target="../media/image162.jpg"/><Relationship Id="rId164" Type="http://schemas.openxmlformats.org/officeDocument/2006/relationships/image" Target="../media/image163.jpg"/><Relationship Id="rId165" Type="http://schemas.openxmlformats.org/officeDocument/2006/relationships/image" Target="../media/image164.png"/><Relationship Id="rId166" Type="http://schemas.openxmlformats.org/officeDocument/2006/relationships/image" Target="../media/image165.jpg"/><Relationship Id="rId167" Type="http://schemas.openxmlformats.org/officeDocument/2006/relationships/image" Target="../media/image166.jpg"/><Relationship Id="rId168" Type="http://schemas.openxmlformats.org/officeDocument/2006/relationships/image" Target="../media/image167.jpg"/><Relationship Id="rId169" Type="http://schemas.openxmlformats.org/officeDocument/2006/relationships/image" Target="../media/image168.jpg"/><Relationship Id="rId170" Type="http://schemas.openxmlformats.org/officeDocument/2006/relationships/image" Target="../media/image169.jpg"/><Relationship Id="rId171" Type="http://schemas.openxmlformats.org/officeDocument/2006/relationships/image" Target="../media/image170.png"/><Relationship Id="rId172" Type="http://schemas.openxmlformats.org/officeDocument/2006/relationships/image" Target="../media/image171.jpg"/><Relationship Id="rId173" Type="http://schemas.openxmlformats.org/officeDocument/2006/relationships/image" Target="../media/image172.png"/><Relationship Id="rId174" Type="http://schemas.openxmlformats.org/officeDocument/2006/relationships/image" Target="../media/image173.png"/><Relationship Id="rId175" Type="http://schemas.openxmlformats.org/officeDocument/2006/relationships/image" Target="../media/image174.jpg"/><Relationship Id="rId176" Type="http://schemas.openxmlformats.org/officeDocument/2006/relationships/image" Target="../media/image175.jpg"/><Relationship Id="rId177" Type="http://schemas.openxmlformats.org/officeDocument/2006/relationships/image" Target="../media/image176.jpg"/><Relationship Id="rId178" Type="http://schemas.openxmlformats.org/officeDocument/2006/relationships/image" Target="../media/image177.png"/><Relationship Id="rId179" Type="http://schemas.openxmlformats.org/officeDocument/2006/relationships/image" Target="../media/image178.jpg"/><Relationship Id="rId180" Type="http://schemas.openxmlformats.org/officeDocument/2006/relationships/image" Target="../media/image179.png"/><Relationship Id="rId181" Type="http://schemas.openxmlformats.org/officeDocument/2006/relationships/image" Target="../media/image180.png"/><Relationship Id="rId182" Type="http://schemas.openxmlformats.org/officeDocument/2006/relationships/image" Target="../media/image181.jpg"/><Relationship Id="rId183" Type="http://schemas.openxmlformats.org/officeDocument/2006/relationships/image" Target="../media/image182.jpg"/><Relationship Id="rId184" Type="http://schemas.openxmlformats.org/officeDocument/2006/relationships/image" Target="../media/image183.png"/><Relationship Id="rId185" Type="http://schemas.openxmlformats.org/officeDocument/2006/relationships/image" Target="../media/image184.png"/><Relationship Id="rId186" Type="http://schemas.openxmlformats.org/officeDocument/2006/relationships/image" Target="../media/image185.jpg"/><Relationship Id="rId187" Type="http://schemas.openxmlformats.org/officeDocument/2006/relationships/image" Target="../media/image186.jpg"/><Relationship Id="rId188" Type="http://schemas.openxmlformats.org/officeDocument/2006/relationships/image" Target="../media/image187.jpg"/><Relationship Id="rId189" Type="http://schemas.openxmlformats.org/officeDocument/2006/relationships/image" Target="../media/image188.png"/><Relationship Id="rId190" Type="http://schemas.openxmlformats.org/officeDocument/2006/relationships/image" Target="../media/image189.png"/><Relationship Id="rId191" Type="http://schemas.openxmlformats.org/officeDocument/2006/relationships/image" Target="../media/image190.png"/><Relationship Id="rId192" Type="http://schemas.openxmlformats.org/officeDocument/2006/relationships/image" Target="../media/image191.jpg"/><Relationship Id="rId193" Type="http://schemas.openxmlformats.org/officeDocument/2006/relationships/image" Target="../media/image192.png"/><Relationship Id="rId194" Type="http://schemas.openxmlformats.org/officeDocument/2006/relationships/image" Target="../media/image193.png"/><Relationship Id="rId195" Type="http://schemas.openxmlformats.org/officeDocument/2006/relationships/image" Target="../media/image194.jpg"/><Relationship Id="rId196" Type="http://schemas.openxmlformats.org/officeDocument/2006/relationships/image" Target="../media/image195.jpg"/><Relationship Id="rId197" Type="http://schemas.openxmlformats.org/officeDocument/2006/relationships/image" Target="../media/image196.png"/><Relationship Id="rId198" Type="http://schemas.openxmlformats.org/officeDocument/2006/relationships/image" Target="../media/image197.jpg"/><Relationship Id="rId199" Type="http://schemas.openxmlformats.org/officeDocument/2006/relationships/image" Target="../media/image198.jpg"/><Relationship Id="rId200" Type="http://schemas.openxmlformats.org/officeDocument/2006/relationships/image" Target="../media/image199.jpg"/><Relationship Id="rId201" Type="http://schemas.openxmlformats.org/officeDocument/2006/relationships/image" Target="../media/image200.jpg"/><Relationship Id="rId202" Type="http://schemas.openxmlformats.org/officeDocument/2006/relationships/image" Target="../media/image201.jpg"/><Relationship Id="rId203" Type="http://schemas.openxmlformats.org/officeDocument/2006/relationships/image" Target="../media/image202.jpg"/><Relationship Id="rId204" Type="http://schemas.openxmlformats.org/officeDocument/2006/relationships/image" Target="../media/image203.png"/><Relationship Id="rId205" Type="http://schemas.openxmlformats.org/officeDocument/2006/relationships/image" Target="../media/image204.png"/><Relationship Id="rId206" Type="http://schemas.openxmlformats.org/officeDocument/2006/relationships/image" Target="../media/image205.png"/><Relationship Id="rId207" Type="http://schemas.openxmlformats.org/officeDocument/2006/relationships/image" Target="../media/image206.jpg"/><Relationship Id="rId208" Type="http://schemas.openxmlformats.org/officeDocument/2006/relationships/image" Target="../media/image207.jpg"/><Relationship Id="rId209" Type="http://schemas.openxmlformats.org/officeDocument/2006/relationships/image" Target="../media/image208.png"/><Relationship Id="rId210" Type="http://schemas.openxmlformats.org/officeDocument/2006/relationships/image" Target="../media/image209.jpg"/><Relationship Id="rId211" Type="http://schemas.openxmlformats.org/officeDocument/2006/relationships/image" Target="../media/image210.jpg"/><Relationship Id="rId212" Type="http://schemas.openxmlformats.org/officeDocument/2006/relationships/image" Target="../media/image211.jpg"/><Relationship Id="rId213" Type="http://schemas.openxmlformats.org/officeDocument/2006/relationships/image" Target="../media/image212.jpg"/><Relationship Id="rId214" Type="http://schemas.openxmlformats.org/officeDocument/2006/relationships/image" Target="../media/image213.png"/><Relationship Id="rId215" Type="http://schemas.openxmlformats.org/officeDocument/2006/relationships/image" Target="../media/image214.jpg"/><Relationship Id="rId216" Type="http://schemas.openxmlformats.org/officeDocument/2006/relationships/image" Target="../media/image215.png"/><Relationship Id="rId217" Type="http://schemas.openxmlformats.org/officeDocument/2006/relationships/image" Target="../media/image216.png"/><Relationship Id="rId218" Type="http://schemas.openxmlformats.org/officeDocument/2006/relationships/image" Target="../media/image217.jpg"/><Relationship Id="rId219" Type="http://schemas.openxmlformats.org/officeDocument/2006/relationships/image" Target="../media/image218.png"/><Relationship Id="rId220" Type="http://schemas.openxmlformats.org/officeDocument/2006/relationships/image" Target="../media/image219.png"/><Relationship Id="rId221" Type="http://schemas.openxmlformats.org/officeDocument/2006/relationships/image" Target="../media/image220.png"/><Relationship Id="rId222" Type="http://schemas.openxmlformats.org/officeDocument/2006/relationships/image" Target="../media/image221.png"/><Relationship Id="rId223" Type="http://schemas.openxmlformats.org/officeDocument/2006/relationships/image" Target="../media/image222.jpg"/><Relationship Id="rId224" Type="http://schemas.openxmlformats.org/officeDocument/2006/relationships/image" Target="../media/image223.jpg"/><Relationship Id="rId225" Type="http://schemas.openxmlformats.org/officeDocument/2006/relationships/image" Target="../media/image224.png"/><Relationship Id="rId226" Type="http://schemas.openxmlformats.org/officeDocument/2006/relationships/image" Target="../media/image225.jpg"/><Relationship Id="rId227" Type="http://schemas.openxmlformats.org/officeDocument/2006/relationships/image" Target="../media/image226.jpg"/><Relationship Id="rId228" Type="http://schemas.openxmlformats.org/officeDocument/2006/relationships/image" Target="../media/image227.png"/><Relationship Id="rId229" Type="http://schemas.openxmlformats.org/officeDocument/2006/relationships/image" Target="../media/image228.png"/><Relationship Id="rId230" Type="http://schemas.openxmlformats.org/officeDocument/2006/relationships/image" Target="../media/image229.jpg"/><Relationship Id="rId231" Type="http://schemas.openxmlformats.org/officeDocument/2006/relationships/image" Target="../media/image230.png"/><Relationship Id="rId232" Type="http://schemas.openxmlformats.org/officeDocument/2006/relationships/image" Target="../media/image231.jpg"/><Relationship Id="rId233" Type="http://schemas.openxmlformats.org/officeDocument/2006/relationships/image" Target="../media/image232.png"/><Relationship Id="rId234" Type="http://schemas.openxmlformats.org/officeDocument/2006/relationships/image" Target="../media/image233.png"/><Relationship Id="rId235" Type="http://schemas.openxmlformats.org/officeDocument/2006/relationships/image" Target="../media/image234.jpg"/><Relationship Id="rId236" Type="http://schemas.openxmlformats.org/officeDocument/2006/relationships/image" Target="../media/image235.jpg"/><Relationship Id="rId237" Type="http://schemas.openxmlformats.org/officeDocument/2006/relationships/image" Target="../media/image236.png"/><Relationship Id="rId238" Type="http://schemas.openxmlformats.org/officeDocument/2006/relationships/image" Target="../media/image237.jpg"/><Relationship Id="rId239" Type="http://schemas.openxmlformats.org/officeDocument/2006/relationships/image" Target="../media/image238.jpg"/><Relationship Id="rId240" Type="http://schemas.openxmlformats.org/officeDocument/2006/relationships/image" Target="../media/image239.png"/><Relationship Id="rId241" Type="http://schemas.openxmlformats.org/officeDocument/2006/relationships/image" Target="../media/image240.png"/><Relationship Id="rId242" Type="http://schemas.openxmlformats.org/officeDocument/2006/relationships/image" Target="../media/image241.jpg"/><Relationship Id="rId243" Type="http://schemas.openxmlformats.org/officeDocument/2006/relationships/image" Target="../media/image242.png"/><Relationship Id="rId244" Type="http://schemas.openxmlformats.org/officeDocument/2006/relationships/image" Target="../media/image243.jpg"/><Relationship Id="rId245" Type="http://schemas.openxmlformats.org/officeDocument/2006/relationships/image" Target="../media/image244.png"/><Relationship Id="rId246" Type="http://schemas.openxmlformats.org/officeDocument/2006/relationships/image" Target="../media/image245.png"/><Relationship Id="rId247" Type="http://schemas.openxmlformats.org/officeDocument/2006/relationships/image" Target="../media/image246.png"/><Relationship Id="rId248" Type="http://schemas.openxmlformats.org/officeDocument/2006/relationships/image" Target="../media/image247.jpg"/><Relationship Id="rId249" Type="http://schemas.openxmlformats.org/officeDocument/2006/relationships/image" Target="../media/image248.jpg"/><Relationship Id="rId250" Type="http://schemas.openxmlformats.org/officeDocument/2006/relationships/image" Target="../media/image249.png"/><Relationship Id="rId251" Type="http://schemas.openxmlformats.org/officeDocument/2006/relationships/image" Target="../media/image250.jpg"/><Relationship Id="rId252" Type="http://schemas.openxmlformats.org/officeDocument/2006/relationships/image" Target="../media/image251.jpg"/><Relationship Id="rId253" Type="http://schemas.openxmlformats.org/officeDocument/2006/relationships/image" Target="../media/image252.jpg"/><Relationship Id="rId254" Type="http://schemas.openxmlformats.org/officeDocument/2006/relationships/image" Target="../media/image253.png"/><Relationship Id="rId255" Type="http://schemas.openxmlformats.org/officeDocument/2006/relationships/image" Target="../media/image254.jpg"/><Relationship Id="rId256" Type="http://schemas.openxmlformats.org/officeDocument/2006/relationships/image" Target="../media/image255.png"/><Relationship Id="rId257" Type="http://schemas.openxmlformats.org/officeDocument/2006/relationships/image" Target="../media/image256.png"/><Relationship Id="rId258" Type="http://schemas.openxmlformats.org/officeDocument/2006/relationships/image" Target="../media/image257.png"/><Relationship Id="rId259" Type="http://schemas.openxmlformats.org/officeDocument/2006/relationships/image" Target="../media/image258.jpg"/><Relationship Id="rId260" Type="http://schemas.openxmlformats.org/officeDocument/2006/relationships/image" Target="../media/image259.jpg"/><Relationship Id="rId261" Type="http://schemas.openxmlformats.org/officeDocument/2006/relationships/image" Target="../media/image260.png"/><Relationship Id="rId262" Type="http://schemas.openxmlformats.org/officeDocument/2006/relationships/image" Target="../media/image261.jpg"/><Relationship Id="rId263" Type="http://schemas.openxmlformats.org/officeDocument/2006/relationships/image" Target="../media/image262.jpg"/><Relationship Id="rId264" Type="http://schemas.openxmlformats.org/officeDocument/2006/relationships/image" Target="../media/image263.jpg"/><Relationship Id="rId265" Type="http://schemas.openxmlformats.org/officeDocument/2006/relationships/image" Target="../media/image264.png"/><Relationship Id="rId266" Type="http://schemas.openxmlformats.org/officeDocument/2006/relationships/image" Target="../media/image265.png"/><Relationship Id="rId267" Type="http://schemas.openxmlformats.org/officeDocument/2006/relationships/image" Target="../media/image266.jpg"/><Relationship Id="rId268" Type="http://schemas.openxmlformats.org/officeDocument/2006/relationships/image" Target="../media/image267.jpg"/><Relationship Id="rId269" Type="http://schemas.openxmlformats.org/officeDocument/2006/relationships/image" Target="../media/image268.jpg"/><Relationship Id="rId270" Type="http://schemas.openxmlformats.org/officeDocument/2006/relationships/image" Target="../media/image269.jpg"/><Relationship Id="rId271" Type="http://schemas.openxmlformats.org/officeDocument/2006/relationships/image" Target="../media/image270.png"/><Relationship Id="rId272" Type="http://schemas.openxmlformats.org/officeDocument/2006/relationships/image" Target="../media/image271.png"/><Relationship Id="rId273" Type="http://schemas.openxmlformats.org/officeDocument/2006/relationships/image" Target="../media/image272.png"/><Relationship Id="rId274" Type="http://schemas.openxmlformats.org/officeDocument/2006/relationships/image" Target="../media/image273.png"/><Relationship Id="rId275" Type="http://schemas.openxmlformats.org/officeDocument/2006/relationships/image" Target="../media/image274.jpg"/><Relationship Id="rId276" Type="http://schemas.openxmlformats.org/officeDocument/2006/relationships/image" Target="../media/image275.png"/><Relationship Id="rId277" Type="http://schemas.openxmlformats.org/officeDocument/2006/relationships/image" Target="../media/image276.jpg"/><Relationship Id="rId278" Type="http://schemas.openxmlformats.org/officeDocument/2006/relationships/image" Target="../media/image277.jpg"/><Relationship Id="rId279" Type="http://schemas.openxmlformats.org/officeDocument/2006/relationships/image" Target="../media/image278.png"/><Relationship Id="rId280" Type="http://schemas.openxmlformats.org/officeDocument/2006/relationships/image" Target="../media/image279.png"/><Relationship Id="rId281" Type="http://schemas.openxmlformats.org/officeDocument/2006/relationships/image" Target="../media/image280.png"/><Relationship Id="rId282" Type="http://schemas.openxmlformats.org/officeDocument/2006/relationships/image" Target="../media/image281.jpg"/><Relationship Id="rId283" Type="http://schemas.openxmlformats.org/officeDocument/2006/relationships/image" Target="../media/image282.jpg"/><Relationship Id="rId284" Type="http://schemas.openxmlformats.org/officeDocument/2006/relationships/image" Target="../media/image283.jpg"/><Relationship Id="rId285" Type="http://schemas.openxmlformats.org/officeDocument/2006/relationships/image" Target="../media/image284.jpg"/><Relationship Id="rId286" Type="http://schemas.openxmlformats.org/officeDocument/2006/relationships/image" Target="../media/image285.jpg"/><Relationship Id="rId287" Type="http://schemas.openxmlformats.org/officeDocument/2006/relationships/image" Target="../media/image286.png"/><Relationship Id="rId288" Type="http://schemas.openxmlformats.org/officeDocument/2006/relationships/image" Target="../media/image287.png"/><Relationship Id="rId289" Type="http://schemas.openxmlformats.org/officeDocument/2006/relationships/image" Target="../media/image288.png"/><Relationship Id="rId290" Type="http://schemas.openxmlformats.org/officeDocument/2006/relationships/image" Target="../media/image289.png"/><Relationship Id="rId291" Type="http://schemas.openxmlformats.org/officeDocument/2006/relationships/image" Target="../media/image290.jpg"/><Relationship Id="rId292" Type="http://schemas.openxmlformats.org/officeDocument/2006/relationships/image" Target="../media/image291.png"/><Relationship Id="rId293" Type="http://schemas.openxmlformats.org/officeDocument/2006/relationships/image" Target="../media/image292.jpg"/><Relationship Id="rId294" Type="http://schemas.openxmlformats.org/officeDocument/2006/relationships/image" Target="../media/image293.jpg"/><Relationship Id="rId295" Type="http://schemas.openxmlformats.org/officeDocument/2006/relationships/image" Target="../media/image294.png"/><Relationship Id="rId296" Type="http://schemas.openxmlformats.org/officeDocument/2006/relationships/image" Target="../media/image295.png"/><Relationship Id="rId297" Type="http://schemas.openxmlformats.org/officeDocument/2006/relationships/image" Target="../media/image296.png"/><Relationship Id="rId298" Type="http://schemas.openxmlformats.org/officeDocument/2006/relationships/image" Target="../media/image297.jpg"/><Relationship Id="rId299" Type="http://schemas.openxmlformats.org/officeDocument/2006/relationships/image" Target="../media/image298.jpg"/><Relationship Id="rId300" Type="http://schemas.openxmlformats.org/officeDocument/2006/relationships/image" Target="../media/image299.jpg"/><Relationship Id="rId301" Type="http://schemas.openxmlformats.org/officeDocument/2006/relationships/image" Target="../media/image300.png"/><Relationship Id="rId302" Type="http://schemas.openxmlformats.org/officeDocument/2006/relationships/image" Target="../media/image301.png"/><Relationship Id="rId303" Type="http://schemas.openxmlformats.org/officeDocument/2006/relationships/image" Target="../media/image302.jpg"/><Relationship Id="rId304" Type="http://schemas.openxmlformats.org/officeDocument/2006/relationships/image" Target="../media/image303.png"/><Relationship Id="rId305" Type="http://schemas.openxmlformats.org/officeDocument/2006/relationships/image" Target="../media/image304.jpg"/><Relationship Id="rId306" Type="http://schemas.openxmlformats.org/officeDocument/2006/relationships/image" Target="../media/image305.jpg"/><Relationship Id="rId307" Type="http://schemas.openxmlformats.org/officeDocument/2006/relationships/image" Target="../media/image306.jpg"/><Relationship Id="rId308" Type="http://schemas.openxmlformats.org/officeDocument/2006/relationships/image" Target="../media/image307.png"/><Relationship Id="rId309" Type="http://schemas.openxmlformats.org/officeDocument/2006/relationships/image" Target="../media/image308.png"/><Relationship Id="rId310" Type="http://schemas.openxmlformats.org/officeDocument/2006/relationships/image" Target="../media/image309.jpg"/><Relationship Id="rId311" Type="http://schemas.openxmlformats.org/officeDocument/2006/relationships/image" Target="../media/image310.jpg"/><Relationship Id="rId312" Type="http://schemas.openxmlformats.org/officeDocument/2006/relationships/image" Target="../media/image311.png"/><Relationship Id="rId313" Type="http://schemas.openxmlformats.org/officeDocument/2006/relationships/image" Target="../media/image312.jpg"/><Relationship Id="rId314" Type="http://schemas.openxmlformats.org/officeDocument/2006/relationships/image" Target="../media/image313.jpg"/><Relationship Id="rId315" Type="http://schemas.openxmlformats.org/officeDocument/2006/relationships/image" Target="../media/image314.jpg"/><Relationship Id="rId316" Type="http://schemas.openxmlformats.org/officeDocument/2006/relationships/image" Target="../media/image315.jpg"/><Relationship Id="rId317" Type="http://schemas.openxmlformats.org/officeDocument/2006/relationships/image" Target="../media/image316.jpg"/><Relationship Id="rId318" Type="http://schemas.openxmlformats.org/officeDocument/2006/relationships/image" Target="../media/image317.jpg"/><Relationship Id="rId319" Type="http://schemas.openxmlformats.org/officeDocument/2006/relationships/image" Target="../media/image318.png"/><Relationship Id="rId320" Type="http://schemas.openxmlformats.org/officeDocument/2006/relationships/image" Target="../media/image319.png"/><Relationship Id="rId321" Type="http://schemas.openxmlformats.org/officeDocument/2006/relationships/image" Target="../media/image320.png"/><Relationship Id="rId322" Type="http://schemas.openxmlformats.org/officeDocument/2006/relationships/image" Target="../media/image321.jpg"/><Relationship Id="rId323" Type="http://schemas.openxmlformats.org/officeDocument/2006/relationships/image" Target="../media/image322.jpg"/><Relationship Id="rId324" Type="http://schemas.openxmlformats.org/officeDocument/2006/relationships/image" Target="../media/image323.png"/><Relationship Id="rId325" Type="http://schemas.openxmlformats.org/officeDocument/2006/relationships/image" Target="../media/image324.jpg"/><Relationship Id="rId326" Type="http://schemas.openxmlformats.org/officeDocument/2006/relationships/image" Target="../media/image325.jpg"/><Relationship Id="rId327" Type="http://schemas.openxmlformats.org/officeDocument/2006/relationships/image" Target="../media/image326.jpg"/><Relationship Id="rId328" Type="http://schemas.openxmlformats.org/officeDocument/2006/relationships/image" Target="../media/image327.png"/><Relationship Id="rId329" Type="http://schemas.openxmlformats.org/officeDocument/2006/relationships/image" Target="../media/image328.jpg"/><Relationship Id="rId330" Type="http://schemas.openxmlformats.org/officeDocument/2006/relationships/image" Target="../media/image329.jpg"/><Relationship Id="rId331" Type="http://schemas.openxmlformats.org/officeDocument/2006/relationships/image" Target="../media/image330.png"/><Relationship Id="rId332" Type="http://schemas.openxmlformats.org/officeDocument/2006/relationships/image" Target="../media/image331.jpg"/><Relationship Id="rId333" Type="http://schemas.openxmlformats.org/officeDocument/2006/relationships/image" Target="../media/image332.jpg"/><Relationship Id="rId334" Type="http://schemas.openxmlformats.org/officeDocument/2006/relationships/image" Target="../media/image333.jpg"/><Relationship Id="rId335" Type="http://schemas.openxmlformats.org/officeDocument/2006/relationships/image" Target="../media/image334.png"/><Relationship Id="rId336" Type="http://schemas.openxmlformats.org/officeDocument/2006/relationships/image" Target="../media/image335.png"/><Relationship Id="rId337" Type="http://schemas.openxmlformats.org/officeDocument/2006/relationships/image" Target="../media/image336.jpg"/><Relationship Id="rId338" Type="http://schemas.openxmlformats.org/officeDocument/2006/relationships/image" Target="../media/image337.png"/><Relationship Id="rId339" Type="http://schemas.openxmlformats.org/officeDocument/2006/relationships/image" Target="../media/image338.jpg"/><Relationship Id="rId340" Type="http://schemas.openxmlformats.org/officeDocument/2006/relationships/image" Target="../media/image339.jpg"/><Relationship Id="rId341" Type="http://schemas.openxmlformats.org/officeDocument/2006/relationships/image" Target="../media/image340.jpg"/><Relationship Id="rId342" Type="http://schemas.openxmlformats.org/officeDocument/2006/relationships/image" Target="../media/image341.png"/><Relationship Id="rId343" Type="http://schemas.openxmlformats.org/officeDocument/2006/relationships/image" Target="../media/image342.jpg"/><Relationship Id="rId344" Type="http://schemas.openxmlformats.org/officeDocument/2006/relationships/image" Target="../media/image343.png"/><Relationship Id="rId345" Type="http://schemas.openxmlformats.org/officeDocument/2006/relationships/image" Target="../media/image344.jpg"/><Relationship Id="rId346" Type="http://schemas.openxmlformats.org/officeDocument/2006/relationships/image" Target="../media/image345.png"/><Relationship Id="rId347" Type="http://schemas.openxmlformats.org/officeDocument/2006/relationships/image" Target="../media/image346.jpg"/><Relationship Id="rId348" Type="http://schemas.openxmlformats.org/officeDocument/2006/relationships/image" Target="../media/image347.jpg"/><Relationship Id="rId349" Type="http://schemas.openxmlformats.org/officeDocument/2006/relationships/image" Target="../media/image348.png"/><Relationship Id="rId350" Type="http://schemas.openxmlformats.org/officeDocument/2006/relationships/image" Target="../media/image349.png"/><Relationship Id="rId351" Type="http://schemas.openxmlformats.org/officeDocument/2006/relationships/image" Target="../media/image350.png"/><Relationship Id="rId352" Type="http://schemas.openxmlformats.org/officeDocument/2006/relationships/image" Target="../media/image351.jpg"/><Relationship Id="rId353" Type="http://schemas.openxmlformats.org/officeDocument/2006/relationships/image" Target="../media/image352.jpg"/><Relationship Id="rId354" Type="http://schemas.openxmlformats.org/officeDocument/2006/relationships/image" Target="../media/image353.jpg"/><Relationship Id="rId355" Type="http://schemas.openxmlformats.org/officeDocument/2006/relationships/image" Target="../media/image354.png"/><Relationship Id="rId356" Type="http://schemas.openxmlformats.org/officeDocument/2006/relationships/image" Target="../media/image355.png"/><Relationship Id="rId357" Type="http://schemas.openxmlformats.org/officeDocument/2006/relationships/image" Target="../media/image356.jpg"/><Relationship Id="rId358" Type="http://schemas.openxmlformats.org/officeDocument/2006/relationships/image" Target="../media/image357.png"/><Relationship Id="rId359" Type="http://schemas.openxmlformats.org/officeDocument/2006/relationships/image" Target="../media/image358.jpg"/><Relationship Id="rId360" Type="http://schemas.openxmlformats.org/officeDocument/2006/relationships/image" Target="../media/image359.png"/><Relationship Id="rId361" Type="http://schemas.openxmlformats.org/officeDocument/2006/relationships/image" Target="../media/image360.jpg"/><Relationship Id="rId362" Type="http://schemas.openxmlformats.org/officeDocument/2006/relationships/image" Target="../media/image361.jpg"/><Relationship Id="rId363" Type="http://schemas.openxmlformats.org/officeDocument/2006/relationships/image" Target="../media/image362.png"/><Relationship Id="rId364" Type="http://schemas.openxmlformats.org/officeDocument/2006/relationships/image" Target="../media/image363.jpg"/><Relationship Id="rId365" Type="http://schemas.openxmlformats.org/officeDocument/2006/relationships/image" Target="../media/image364.png"/><Relationship Id="rId366" Type="http://schemas.openxmlformats.org/officeDocument/2006/relationships/image" Target="../media/image365.jpg"/><Relationship Id="rId367" Type="http://schemas.openxmlformats.org/officeDocument/2006/relationships/image" Target="../media/image366.jpg"/><Relationship Id="rId368" Type="http://schemas.openxmlformats.org/officeDocument/2006/relationships/image" Target="../media/image367.jpg"/><Relationship Id="rId369" Type="http://schemas.openxmlformats.org/officeDocument/2006/relationships/image" Target="../media/image368.jpg"/><Relationship Id="rId370" Type="http://schemas.openxmlformats.org/officeDocument/2006/relationships/image" Target="../media/image369.png"/><Relationship Id="rId371" Type="http://schemas.openxmlformats.org/officeDocument/2006/relationships/image" Target="../media/image370.jpg"/><Relationship Id="rId372" Type="http://schemas.openxmlformats.org/officeDocument/2006/relationships/image" Target="../media/image371.png"/><Relationship Id="rId373" Type="http://schemas.openxmlformats.org/officeDocument/2006/relationships/image" Target="../media/image372.jpg"/><Relationship Id="rId374" Type="http://schemas.openxmlformats.org/officeDocument/2006/relationships/image" Target="../media/image373.jpg"/><Relationship Id="rId375" Type="http://schemas.openxmlformats.org/officeDocument/2006/relationships/image" Target="../media/image374.jpg"/><Relationship Id="rId376" Type="http://schemas.openxmlformats.org/officeDocument/2006/relationships/image" Target="../media/image375.jpg"/><Relationship Id="rId377" Type="http://schemas.openxmlformats.org/officeDocument/2006/relationships/image" Target="../media/image376.png"/><Relationship Id="rId378" Type="http://schemas.openxmlformats.org/officeDocument/2006/relationships/image" Target="../media/image377.jpg"/><Relationship Id="rId379" Type="http://schemas.openxmlformats.org/officeDocument/2006/relationships/image" Target="../media/image378.png"/><Relationship Id="rId380" Type="http://schemas.openxmlformats.org/officeDocument/2006/relationships/image" Target="../media/image379.png"/><Relationship Id="rId381" Type="http://schemas.openxmlformats.org/officeDocument/2006/relationships/image" Target="../media/image380.png"/><Relationship Id="rId382" Type="http://schemas.openxmlformats.org/officeDocument/2006/relationships/image" Target="../media/image381.jpg"/><Relationship Id="rId383" Type="http://schemas.openxmlformats.org/officeDocument/2006/relationships/image" Target="../media/image382.jpg"/><Relationship Id="rId384" Type="http://schemas.openxmlformats.org/officeDocument/2006/relationships/image" Target="../media/image383.png"/><Relationship Id="rId385" Type="http://schemas.openxmlformats.org/officeDocument/2006/relationships/image" Target="../media/image384.png"/><Relationship Id="rId386" Type="http://schemas.openxmlformats.org/officeDocument/2006/relationships/image" Target="../media/image385.png"/><Relationship Id="rId387" Type="http://schemas.openxmlformats.org/officeDocument/2006/relationships/image" Target="../media/image386.jpg"/><Relationship Id="rId388" Type="http://schemas.openxmlformats.org/officeDocument/2006/relationships/image" Target="../media/image387.png"/><Relationship Id="rId389" Type="http://schemas.openxmlformats.org/officeDocument/2006/relationships/image" Target="../media/image388.png"/><Relationship Id="rId390" Type="http://schemas.openxmlformats.org/officeDocument/2006/relationships/image" Target="../media/image389.jpg"/><Relationship Id="rId391" Type="http://schemas.openxmlformats.org/officeDocument/2006/relationships/image" Target="../media/image390.jpg"/><Relationship Id="rId392" Type="http://schemas.openxmlformats.org/officeDocument/2006/relationships/image" Target="../media/image391.jpg"/><Relationship Id="rId393" Type="http://schemas.openxmlformats.org/officeDocument/2006/relationships/image" Target="../media/image392.png"/><Relationship Id="rId394" Type="http://schemas.openxmlformats.org/officeDocument/2006/relationships/image" Target="../media/image393.png"/><Relationship Id="rId395" Type="http://schemas.openxmlformats.org/officeDocument/2006/relationships/image" Target="../media/image394.png"/><Relationship Id="rId396" Type="http://schemas.openxmlformats.org/officeDocument/2006/relationships/image" Target="../media/image395.jpg"/><Relationship Id="rId397" Type="http://schemas.openxmlformats.org/officeDocument/2006/relationships/image" Target="../media/image396.jpg"/><Relationship Id="rId398" Type="http://schemas.openxmlformats.org/officeDocument/2006/relationships/image" Target="../media/image397.jpg"/><Relationship Id="rId399" Type="http://schemas.openxmlformats.org/officeDocument/2006/relationships/image" Target="../media/image398.jpg"/><Relationship Id="rId400" Type="http://schemas.openxmlformats.org/officeDocument/2006/relationships/image" Target="../media/image399.png"/><Relationship Id="rId401" Type="http://schemas.openxmlformats.org/officeDocument/2006/relationships/image" Target="../media/image400.jpg"/><Relationship Id="rId402" Type="http://schemas.openxmlformats.org/officeDocument/2006/relationships/image" Target="../media/image401.png"/><Relationship Id="rId403" Type="http://schemas.openxmlformats.org/officeDocument/2006/relationships/image" Target="../media/image402.png"/><Relationship Id="rId404" Type="http://schemas.openxmlformats.org/officeDocument/2006/relationships/image" Target="../media/image403.jpg"/><Relationship Id="rId405" Type="http://schemas.openxmlformats.org/officeDocument/2006/relationships/image" Target="../media/image404.jpg"/><Relationship Id="rId406" Type="http://schemas.openxmlformats.org/officeDocument/2006/relationships/image" Target="../media/image405.png"/><Relationship Id="rId407" Type="http://schemas.openxmlformats.org/officeDocument/2006/relationships/image" Target="../media/image406.png"/><Relationship Id="rId408" Type="http://schemas.openxmlformats.org/officeDocument/2006/relationships/image" Target="../media/image407.jpg"/><Relationship Id="rId409" Type="http://schemas.openxmlformats.org/officeDocument/2006/relationships/image" Target="../media/image408.jpg"/><Relationship Id="rId410" Type="http://schemas.openxmlformats.org/officeDocument/2006/relationships/image" Target="../media/image409.jpg"/><Relationship Id="rId411" Type="http://schemas.openxmlformats.org/officeDocument/2006/relationships/image" Target="../media/image410.png"/><Relationship Id="rId412" Type="http://schemas.openxmlformats.org/officeDocument/2006/relationships/image" Target="../media/image411.jpg"/><Relationship Id="rId413" Type="http://schemas.openxmlformats.org/officeDocument/2006/relationships/image" Target="../media/image412.png"/><Relationship Id="rId414" Type="http://schemas.openxmlformats.org/officeDocument/2006/relationships/image" Target="../media/image413.jpg"/><Relationship Id="rId415" Type="http://schemas.openxmlformats.org/officeDocument/2006/relationships/image" Target="../media/image414.png"/><Relationship Id="rId416" Type="http://schemas.openxmlformats.org/officeDocument/2006/relationships/image" Target="../media/image415.png"/><Relationship Id="rId417" Type="http://schemas.openxmlformats.org/officeDocument/2006/relationships/image" Target="../media/image416.jpg"/><Relationship Id="rId418" Type="http://schemas.openxmlformats.org/officeDocument/2006/relationships/image" Target="../media/image417.jpg"/><Relationship Id="rId419" Type="http://schemas.openxmlformats.org/officeDocument/2006/relationships/image" Target="../media/image418.png"/><Relationship Id="rId420" Type="http://schemas.openxmlformats.org/officeDocument/2006/relationships/image" Target="../media/image419.png"/><Relationship Id="rId421" Type="http://schemas.openxmlformats.org/officeDocument/2006/relationships/image" Target="../media/image420.png"/><Relationship Id="rId422" Type="http://schemas.openxmlformats.org/officeDocument/2006/relationships/image" Target="../media/image421.png"/><Relationship Id="rId423" Type="http://schemas.openxmlformats.org/officeDocument/2006/relationships/image" Target="../media/image422.jpg"/><Relationship Id="rId424" Type="http://schemas.openxmlformats.org/officeDocument/2006/relationships/image" Target="../media/image423.jpg"/><Relationship Id="rId425" Type="http://schemas.openxmlformats.org/officeDocument/2006/relationships/image" Target="../media/image424.jpg"/><Relationship Id="rId426" Type="http://schemas.openxmlformats.org/officeDocument/2006/relationships/image" Target="../media/image425.png"/><Relationship Id="rId427" Type="http://schemas.openxmlformats.org/officeDocument/2006/relationships/image" Target="../media/image426.jpg"/><Relationship Id="rId428" Type="http://schemas.openxmlformats.org/officeDocument/2006/relationships/image" Target="../media/image427.png"/><Relationship Id="rId429" Type="http://schemas.openxmlformats.org/officeDocument/2006/relationships/image" Target="../media/image428.png"/><Relationship Id="rId430" Type="http://schemas.openxmlformats.org/officeDocument/2006/relationships/image" Target="../media/image429.jpg"/><Relationship Id="rId431" Type="http://schemas.openxmlformats.org/officeDocument/2006/relationships/image" Target="../media/image430.png"/><Relationship Id="rId432" Type="http://schemas.openxmlformats.org/officeDocument/2006/relationships/image" Target="../media/image431.jpg"/><Relationship Id="rId433" Type="http://schemas.openxmlformats.org/officeDocument/2006/relationships/image" Target="../media/image432.png"/><Relationship Id="rId434" Type="http://schemas.openxmlformats.org/officeDocument/2006/relationships/image" Target="../media/image433.jpg"/><Relationship Id="rId435" Type="http://schemas.openxmlformats.org/officeDocument/2006/relationships/image" Target="../media/image434.jpg"/><Relationship Id="rId436" Type="http://schemas.openxmlformats.org/officeDocument/2006/relationships/image" Target="../media/image435.jpg"/><Relationship Id="rId437" Type="http://schemas.openxmlformats.org/officeDocument/2006/relationships/image" Target="../media/image436.jpg"/><Relationship Id="rId438" Type="http://schemas.openxmlformats.org/officeDocument/2006/relationships/image" Target="../media/image437.jpg"/><Relationship Id="rId439" Type="http://schemas.openxmlformats.org/officeDocument/2006/relationships/image" Target="../media/image438.jpg"/><Relationship Id="rId440" Type="http://schemas.openxmlformats.org/officeDocument/2006/relationships/image" Target="../media/image439.jpg"/><Relationship Id="rId441" Type="http://schemas.openxmlformats.org/officeDocument/2006/relationships/image" Target="../media/image440.jpg"/><Relationship Id="rId442" Type="http://schemas.openxmlformats.org/officeDocument/2006/relationships/image" Target="../media/image441.jpg"/><Relationship Id="rId443" Type="http://schemas.openxmlformats.org/officeDocument/2006/relationships/image" Target="../media/image442.png"/><Relationship Id="rId444" Type="http://schemas.openxmlformats.org/officeDocument/2006/relationships/image" Target="../media/image443.png"/><Relationship Id="rId445" Type="http://schemas.openxmlformats.org/officeDocument/2006/relationships/image" Target="../media/image444.png"/><Relationship Id="rId446" Type="http://schemas.openxmlformats.org/officeDocument/2006/relationships/image" Target="../media/image445.png"/><Relationship Id="rId447" Type="http://schemas.openxmlformats.org/officeDocument/2006/relationships/image" Target="../media/image446.png"/><Relationship Id="rId448" Type="http://schemas.openxmlformats.org/officeDocument/2006/relationships/image" Target="../media/image447.jpg"/><Relationship Id="rId449" Type="http://schemas.openxmlformats.org/officeDocument/2006/relationships/image" Target="../media/image448.jpg"/><Relationship Id="rId450" Type="http://schemas.openxmlformats.org/officeDocument/2006/relationships/image" Target="../media/image449.png"/><Relationship Id="rId451" Type="http://schemas.openxmlformats.org/officeDocument/2006/relationships/image" Target="../media/image450.png"/><Relationship Id="rId452" Type="http://schemas.openxmlformats.org/officeDocument/2006/relationships/image" Target="../media/image451.jpg"/><Relationship Id="rId453" Type="http://schemas.openxmlformats.org/officeDocument/2006/relationships/image" Target="../media/image452.png"/><Relationship Id="rId454" Type="http://schemas.openxmlformats.org/officeDocument/2006/relationships/image" Target="../media/image453.jpg"/><Relationship Id="rId455" Type="http://schemas.openxmlformats.org/officeDocument/2006/relationships/image" Target="../media/image454.png"/><Relationship Id="rId456" Type="http://schemas.openxmlformats.org/officeDocument/2006/relationships/image" Target="../media/image455.jpg"/><Relationship Id="rId457" Type="http://schemas.openxmlformats.org/officeDocument/2006/relationships/image" Target="../media/image456.png"/><Relationship Id="rId458" Type="http://schemas.openxmlformats.org/officeDocument/2006/relationships/image" Target="../media/image457.png"/><Relationship Id="rId459" Type="http://schemas.openxmlformats.org/officeDocument/2006/relationships/image" Target="../media/image458.jpg"/><Relationship Id="rId460" Type="http://schemas.openxmlformats.org/officeDocument/2006/relationships/image" Target="../media/image459.jpg"/><Relationship Id="rId461" Type="http://schemas.openxmlformats.org/officeDocument/2006/relationships/image" Target="../media/image460.png"/><Relationship Id="rId462" Type="http://schemas.openxmlformats.org/officeDocument/2006/relationships/image" Target="../media/image461.jpg"/><Relationship Id="rId463" Type="http://schemas.openxmlformats.org/officeDocument/2006/relationships/image" Target="../media/image462.png"/><Relationship Id="rId464" Type="http://schemas.openxmlformats.org/officeDocument/2006/relationships/image" Target="../media/image463.png"/><Relationship Id="rId465" Type="http://schemas.openxmlformats.org/officeDocument/2006/relationships/image" Target="../media/image464.jpg"/><Relationship Id="rId466" Type="http://schemas.openxmlformats.org/officeDocument/2006/relationships/image" Target="../media/image465.png"/><Relationship Id="rId467" Type="http://schemas.openxmlformats.org/officeDocument/2006/relationships/image" Target="../media/image466.jpg"/><Relationship Id="rId468" Type="http://schemas.openxmlformats.org/officeDocument/2006/relationships/image" Target="../media/image467.png"/><Relationship Id="rId469" Type="http://schemas.openxmlformats.org/officeDocument/2006/relationships/image" Target="../media/image468.png"/><Relationship Id="rId470" Type="http://schemas.openxmlformats.org/officeDocument/2006/relationships/image" Target="../media/image469.png"/><Relationship Id="rId471" Type="http://schemas.openxmlformats.org/officeDocument/2006/relationships/image" Target="../media/image470.jpg"/><Relationship Id="rId472" Type="http://schemas.openxmlformats.org/officeDocument/2006/relationships/image" Target="../media/image471.png"/><Relationship Id="rId473" Type="http://schemas.openxmlformats.org/officeDocument/2006/relationships/image" Target="../media/image472.png"/><Relationship Id="rId474" Type="http://schemas.openxmlformats.org/officeDocument/2006/relationships/image" Target="../media/image473.jpg"/><Relationship Id="rId475" Type="http://schemas.openxmlformats.org/officeDocument/2006/relationships/image" Target="../media/image474.jpg"/><Relationship Id="rId476" Type="http://schemas.openxmlformats.org/officeDocument/2006/relationships/image" Target="../media/image475.png"/><Relationship Id="rId477" Type="http://schemas.openxmlformats.org/officeDocument/2006/relationships/image" Target="../media/image476.jpg"/><Relationship Id="rId478" Type="http://schemas.openxmlformats.org/officeDocument/2006/relationships/image" Target="../media/image477.jpg"/><Relationship Id="rId479" Type="http://schemas.openxmlformats.org/officeDocument/2006/relationships/image" Target="../media/image478.jpg"/><Relationship Id="rId480" Type="http://schemas.openxmlformats.org/officeDocument/2006/relationships/image" Target="../media/image479.png"/><Relationship Id="rId481" Type="http://schemas.openxmlformats.org/officeDocument/2006/relationships/image" Target="../media/image480.jpg"/><Relationship Id="rId482" Type="http://schemas.openxmlformats.org/officeDocument/2006/relationships/image" Target="../media/image481.png"/><Relationship Id="rId483" Type="http://schemas.openxmlformats.org/officeDocument/2006/relationships/image" Target="../media/image482.jpg"/><Relationship Id="rId484" Type="http://schemas.openxmlformats.org/officeDocument/2006/relationships/image" Target="../media/image483.jpg"/><Relationship Id="rId485" Type="http://schemas.openxmlformats.org/officeDocument/2006/relationships/image" Target="../media/image484.png"/><Relationship Id="rId486" Type="http://schemas.openxmlformats.org/officeDocument/2006/relationships/image" Target="../media/image485.png"/><Relationship Id="rId487" Type="http://schemas.openxmlformats.org/officeDocument/2006/relationships/image" Target="../media/image486.jpg"/><Relationship Id="rId488" Type="http://schemas.openxmlformats.org/officeDocument/2006/relationships/image" Target="../media/image487.jpg"/><Relationship Id="rId489" Type="http://schemas.openxmlformats.org/officeDocument/2006/relationships/image" Target="../media/image488.jpg"/><Relationship Id="rId490" Type="http://schemas.openxmlformats.org/officeDocument/2006/relationships/image" Target="../media/image489.jpg"/><Relationship Id="rId491" Type="http://schemas.openxmlformats.org/officeDocument/2006/relationships/image" Target="../media/image490.jpg"/><Relationship Id="rId492" Type="http://schemas.openxmlformats.org/officeDocument/2006/relationships/image" Target="../media/image491.jpg"/><Relationship Id="rId493" Type="http://schemas.openxmlformats.org/officeDocument/2006/relationships/image" Target="../media/image492.jpg"/><Relationship Id="rId494" Type="http://schemas.openxmlformats.org/officeDocument/2006/relationships/image" Target="../media/image493.jpg"/><Relationship Id="rId495" Type="http://schemas.openxmlformats.org/officeDocument/2006/relationships/image" Target="../media/image494.png"/><Relationship Id="rId496" Type="http://schemas.openxmlformats.org/officeDocument/2006/relationships/image" Target="../media/image495.jpg"/><Relationship Id="rId497" Type="http://schemas.openxmlformats.org/officeDocument/2006/relationships/image" Target="../media/image496.jpg"/><Relationship Id="rId498" Type="http://schemas.openxmlformats.org/officeDocument/2006/relationships/image" Target="../media/image497.jpg"/><Relationship Id="rId499" Type="http://schemas.openxmlformats.org/officeDocument/2006/relationships/image" Target="../media/image498.jpg"/><Relationship Id="rId500" Type="http://schemas.openxmlformats.org/officeDocument/2006/relationships/image" Target="../media/image499.jpg"/><Relationship Id="rId501" Type="http://schemas.openxmlformats.org/officeDocument/2006/relationships/image" Target="../media/image500.jpg"/><Relationship Id="rId502" Type="http://schemas.openxmlformats.org/officeDocument/2006/relationships/image" Target="../media/image501.jpg"/><Relationship Id="rId503" Type="http://schemas.openxmlformats.org/officeDocument/2006/relationships/image" Target="../media/image502.jpg"/><Relationship Id="rId504" Type="http://schemas.openxmlformats.org/officeDocument/2006/relationships/image" Target="../media/image503.png"/><Relationship Id="rId505" Type="http://schemas.openxmlformats.org/officeDocument/2006/relationships/image" Target="../media/image504.jpg"/><Relationship Id="rId506" Type="http://schemas.openxmlformats.org/officeDocument/2006/relationships/image" Target="../media/image505.png"/><Relationship Id="rId507" Type="http://schemas.openxmlformats.org/officeDocument/2006/relationships/image" Target="../media/image506.png"/><Relationship Id="rId508" Type="http://schemas.openxmlformats.org/officeDocument/2006/relationships/image" Target="../media/image507.png"/><Relationship Id="rId509" Type="http://schemas.openxmlformats.org/officeDocument/2006/relationships/image" Target="../media/image508.jpg"/><Relationship Id="rId510" Type="http://schemas.openxmlformats.org/officeDocument/2006/relationships/image" Target="../media/image509.png"/><Relationship Id="rId511" Type="http://schemas.openxmlformats.org/officeDocument/2006/relationships/image" Target="../media/image510.png"/><Relationship Id="rId512" Type="http://schemas.openxmlformats.org/officeDocument/2006/relationships/image" Target="../media/image511.jpg"/><Relationship Id="rId513" Type="http://schemas.openxmlformats.org/officeDocument/2006/relationships/image" Target="../media/image512.jpg"/><Relationship Id="rId514" Type="http://schemas.openxmlformats.org/officeDocument/2006/relationships/image" Target="../media/image513.jpg"/><Relationship Id="rId515" Type="http://schemas.openxmlformats.org/officeDocument/2006/relationships/image" Target="../media/image514.jpg"/><Relationship Id="rId516" Type="http://schemas.openxmlformats.org/officeDocument/2006/relationships/image" Target="../media/image515.jpg"/><Relationship Id="rId517" Type="http://schemas.openxmlformats.org/officeDocument/2006/relationships/image" Target="../media/image516.jpg"/><Relationship Id="rId518" Type="http://schemas.openxmlformats.org/officeDocument/2006/relationships/image" Target="../media/image517.jpg"/><Relationship Id="rId519" Type="http://schemas.openxmlformats.org/officeDocument/2006/relationships/image" Target="../media/image518.jpg"/><Relationship Id="rId520" Type="http://schemas.openxmlformats.org/officeDocument/2006/relationships/image" Target="../media/image519.png"/><Relationship Id="rId521" Type="http://schemas.openxmlformats.org/officeDocument/2006/relationships/image" Target="../media/image520.png"/><Relationship Id="rId522" Type="http://schemas.openxmlformats.org/officeDocument/2006/relationships/image" Target="../media/image521.jpg"/><Relationship Id="rId523" Type="http://schemas.openxmlformats.org/officeDocument/2006/relationships/image" Target="../media/image522.jpg"/><Relationship Id="rId524" Type="http://schemas.openxmlformats.org/officeDocument/2006/relationships/image" Target="../media/image523.jpg"/><Relationship Id="rId525" Type="http://schemas.openxmlformats.org/officeDocument/2006/relationships/image" Target="../media/image524.jpg"/><Relationship Id="rId526" Type="http://schemas.openxmlformats.org/officeDocument/2006/relationships/image" Target="../media/image525.jpg"/><Relationship Id="rId527" Type="http://schemas.openxmlformats.org/officeDocument/2006/relationships/image" Target="../media/image526.jpg"/><Relationship Id="rId528" Type="http://schemas.openxmlformats.org/officeDocument/2006/relationships/image" Target="../media/image527.jpg"/><Relationship Id="rId529" Type="http://schemas.openxmlformats.org/officeDocument/2006/relationships/image" Target="../media/image528.jpg"/><Relationship Id="rId530" Type="http://schemas.openxmlformats.org/officeDocument/2006/relationships/image" Target="../media/image529.jpg"/><Relationship Id="rId531" Type="http://schemas.openxmlformats.org/officeDocument/2006/relationships/image" Target="../media/image530.jpg"/><Relationship Id="rId532" Type="http://schemas.openxmlformats.org/officeDocument/2006/relationships/image" Target="../media/image531.jpg"/><Relationship Id="rId533" Type="http://schemas.openxmlformats.org/officeDocument/2006/relationships/image" Target="../media/image532.jpg"/><Relationship Id="rId534" Type="http://schemas.openxmlformats.org/officeDocument/2006/relationships/image" Target="../media/image533.jpg"/><Relationship Id="rId535" Type="http://schemas.openxmlformats.org/officeDocument/2006/relationships/image" Target="../media/image534.jpg"/><Relationship Id="rId536" Type="http://schemas.openxmlformats.org/officeDocument/2006/relationships/image" Target="../media/image535.jpg"/><Relationship Id="rId537" Type="http://schemas.openxmlformats.org/officeDocument/2006/relationships/image" Target="../media/image536.jpg"/><Relationship Id="rId538" Type="http://schemas.openxmlformats.org/officeDocument/2006/relationships/image" Target="../media/image537.png"/><Relationship Id="rId539" Type="http://schemas.openxmlformats.org/officeDocument/2006/relationships/image" Target="../media/image538.png"/><Relationship Id="rId540" Type="http://schemas.openxmlformats.org/officeDocument/2006/relationships/image" Target="../media/image539.png"/><Relationship Id="rId541" Type="http://schemas.openxmlformats.org/officeDocument/2006/relationships/image" Target="../media/image540.png"/><Relationship Id="rId542" Type="http://schemas.openxmlformats.org/officeDocument/2006/relationships/image" Target="../media/image54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5.jpg"/><Relationship Id="rId3" Type="http://schemas.openxmlformats.org/officeDocument/2006/relationships/image" Target="../media/image836.jp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1.jpg"/><Relationship Id="rId3" Type="http://schemas.openxmlformats.org/officeDocument/2006/relationships/image" Target="../media/image84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3.jpg"/><Relationship Id="rId3" Type="http://schemas.openxmlformats.org/officeDocument/2006/relationships/image" Target="../media/image84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5.png"/><Relationship Id="rId3" Type="http://schemas.openxmlformats.org/officeDocument/2006/relationships/image" Target="../media/image84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7.jpg"/><Relationship Id="rId3" Type="http://schemas.openxmlformats.org/officeDocument/2006/relationships/image" Target="../media/image848.jpg"/><Relationship Id="rId4" Type="http://schemas.openxmlformats.org/officeDocument/2006/relationships/image" Target="../media/image837.png"/><Relationship Id="rId5" Type="http://schemas.openxmlformats.org/officeDocument/2006/relationships/image" Target="../media/image849.png"/><Relationship Id="rId6" Type="http://schemas.openxmlformats.org/officeDocument/2006/relationships/image" Target="../media/image850.png"/><Relationship Id="rId7" Type="http://schemas.openxmlformats.org/officeDocument/2006/relationships/image" Target="../media/image851.png"/><Relationship Id="rId8" Type="http://schemas.openxmlformats.org/officeDocument/2006/relationships/image" Target="../media/image852.png"/><Relationship Id="rId9" Type="http://schemas.openxmlformats.org/officeDocument/2006/relationships/image" Target="../media/image85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5.jpg"/><Relationship Id="rId3" Type="http://schemas.openxmlformats.org/officeDocument/2006/relationships/image" Target="../media/image856.jpg"/><Relationship Id="rId4" Type="http://schemas.openxmlformats.org/officeDocument/2006/relationships/image" Target="../media/image857.png"/><Relationship Id="rId5" Type="http://schemas.openxmlformats.org/officeDocument/2006/relationships/image" Target="../media/image858.png"/><Relationship Id="rId6" Type="http://schemas.openxmlformats.org/officeDocument/2006/relationships/image" Target="../media/image859.png"/><Relationship Id="rId7" Type="http://schemas.openxmlformats.org/officeDocument/2006/relationships/image" Target="../media/image86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2.png"/><Relationship Id="rId3" Type="http://schemas.openxmlformats.org/officeDocument/2006/relationships/image" Target="../media/image863.jpg"/><Relationship Id="rId4" Type="http://schemas.openxmlformats.org/officeDocument/2006/relationships/image" Target="../media/image864.png"/><Relationship Id="rId5" Type="http://schemas.openxmlformats.org/officeDocument/2006/relationships/image" Target="../media/image849.png"/><Relationship Id="rId6" Type="http://schemas.openxmlformats.org/officeDocument/2006/relationships/image" Target="../media/image86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9.png"/><Relationship Id="rId3" Type="http://schemas.openxmlformats.org/officeDocument/2006/relationships/image" Target="../media/image87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2.png"/><Relationship Id="rId3" Type="http://schemas.openxmlformats.org/officeDocument/2006/relationships/image" Target="../media/image543.jpg"/><Relationship Id="rId4" Type="http://schemas.openxmlformats.org/officeDocument/2006/relationships/image" Target="../media/image544.jp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jpg"/><Relationship Id="rId8" Type="http://schemas.openxmlformats.org/officeDocument/2006/relationships/image" Target="../media/image548.png"/><Relationship Id="rId9" Type="http://schemas.openxmlformats.org/officeDocument/2006/relationships/image" Target="../media/image549.jpg"/><Relationship Id="rId10" Type="http://schemas.openxmlformats.org/officeDocument/2006/relationships/image" Target="../media/image550.jpg"/><Relationship Id="rId11" Type="http://schemas.openxmlformats.org/officeDocument/2006/relationships/image" Target="../media/image551.jpg"/><Relationship Id="rId12" Type="http://schemas.openxmlformats.org/officeDocument/2006/relationships/image" Target="../media/image552.jpg"/><Relationship Id="rId13" Type="http://schemas.openxmlformats.org/officeDocument/2006/relationships/image" Target="../media/image553.jpg"/><Relationship Id="rId14" Type="http://schemas.openxmlformats.org/officeDocument/2006/relationships/image" Target="../media/image554.jpg"/><Relationship Id="rId15" Type="http://schemas.openxmlformats.org/officeDocument/2006/relationships/image" Target="../media/image555.jpg"/><Relationship Id="rId16" Type="http://schemas.openxmlformats.org/officeDocument/2006/relationships/image" Target="../media/image556.jpg"/><Relationship Id="rId17" Type="http://schemas.openxmlformats.org/officeDocument/2006/relationships/image" Target="../media/image557.jpg"/><Relationship Id="rId18" Type="http://schemas.openxmlformats.org/officeDocument/2006/relationships/image" Target="../media/image558.jpg"/><Relationship Id="rId19" Type="http://schemas.openxmlformats.org/officeDocument/2006/relationships/image" Target="../media/image559.jpg"/><Relationship Id="rId20" Type="http://schemas.openxmlformats.org/officeDocument/2006/relationships/image" Target="../media/image560.jpg"/><Relationship Id="rId21" Type="http://schemas.openxmlformats.org/officeDocument/2006/relationships/image" Target="../media/image561.jpg"/><Relationship Id="rId22" Type="http://schemas.openxmlformats.org/officeDocument/2006/relationships/image" Target="../media/image562.jpg"/><Relationship Id="rId23" Type="http://schemas.openxmlformats.org/officeDocument/2006/relationships/image" Target="../media/image563.jpg"/><Relationship Id="rId24" Type="http://schemas.openxmlformats.org/officeDocument/2006/relationships/image" Target="../media/image564.jpg"/><Relationship Id="rId25" Type="http://schemas.openxmlformats.org/officeDocument/2006/relationships/image" Target="../media/image565.jpg"/><Relationship Id="rId26" Type="http://schemas.openxmlformats.org/officeDocument/2006/relationships/image" Target="../media/image566.jpg"/><Relationship Id="rId27" Type="http://schemas.openxmlformats.org/officeDocument/2006/relationships/image" Target="../media/image567.jpg"/><Relationship Id="rId28" Type="http://schemas.openxmlformats.org/officeDocument/2006/relationships/image" Target="../media/image568.jpg"/><Relationship Id="rId29" Type="http://schemas.openxmlformats.org/officeDocument/2006/relationships/image" Target="../media/image569.jpg"/><Relationship Id="rId30" Type="http://schemas.openxmlformats.org/officeDocument/2006/relationships/image" Target="../media/image570.jpg"/><Relationship Id="rId31" Type="http://schemas.openxmlformats.org/officeDocument/2006/relationships/image" Target="../media/image571.jpg"/><Relationship Id="rId32" Type="http://schemas.openxmlformats.org/officeDocument/2006/relationships/image" Target="../media/image572.jpg"/><Relationship Id="rId33" Type="http://schemas.openxmlformats.org/officeDocument/2006/relationships/image" Target="../media/image573.jpg"/><Relationship Id="rId34" Type="http://schemas.openxmlformats.org/officeDocument/2006/relationships/image" Target="../media/image574.jpg"/><Relationship Id="rId35" Type="http://schemas.openxmlformats.org/officeDocument/2006/relationships/image" Target="../media/image575.jpg"/><Relationship Id="rId36" Type="http://schemas.openxmlformats.org/officeDocument/2006/relationships/image" Target="../media/image576.jpg"/><Relationship Id="rId37" Type="http://schemas.openxmlformats.org/officeDocument/2006/relationships/image" Target="../media/image577.png"/><Relationship Id="rId38" Type="http://schemas.openxmlformats.org/officeDocument/2006/relationships/image" Target="../media/image578.jpg"/><Relationship Id="rId39" Type="http://schemas.openxmlformats.org/officeDocument/2006/relationships/image" Target="../media/image579.jpg"/><Relationship Id="rId40" Type="http://schemas.openxmlformats.org/officeDocument/2006/relationships/image" Target="../media/image580.jpg"/><Relationship Id="rId41" Type="http://schemas.openxmlformats.org/officeDocument/2006/relationships/image" Target="../media/image581.jpg"/><Relationship Id="rId42" Type="http://schemas.openxmlformats.org/officeDocument/2006/relationships/image" Target="../media/image582.jpg"/><Relationship Id="rId43" Type="http://schemas.openxmlformats.org/officeDocument/2006/relationships/image" Target="../media/image583.jpg"/><Relationship Id="rId44" Type="http://schemas.openxmlformats.org/officeDocument/2006/relationships/image" Target="../media/image584.jpg"/><Relationship Id="rId45" Type="http://schemas.openxmlformats.org/officeDocument/2006/relationships/image" Target="../media/image585.jpg"/><Relationship Id="rId46" Type="http://schemas.openxmlformats.org/officeDocument/2006/relationships/image" Target="../media/image586.jpg"/><Relationship Id="rId47" Type="http://schemas.openxmlformats.org/officeDocument/2006/relationships/image" Target="../media/image587.jpg"/><Relationship Id="rId48" Type="http://schemas.openxmlformats.org/officeDocument/2006/relationships/image" Target="../media/image588.jpg"/><Relationship Id="rId49" Type="http://schemas.openxmlformats.org/officeDocument/2006/relationships/image" Target="../media/image589.jpg"/><Relationship Id="rId50" Type="http://schemas.openxmlformats.org/officeDocument/2006/relationships/image" Target="../media/image590.jpg"/><Relationship Id="rId51" Type="http://schemas.openxmlformats.org/officeDocument/2006/relationships/image" Target="../media/image591.jpg"/><Relationship Id="rId52" Type="http://schemas.openxmlformats.org/officeDocument/2006/relationships/image" Target="../media/image592.jpg"/><Relationship Id="rId53" Type="http://schemas.openxmlformats.org/officeDocument/2006/relationships/image" Target="../media/image593.jpg"/><Relationship Id="rId54" Type="http://schemas.openxmlformats.org/officeDocument/2006/relationships/image" Target="../media/image594.jpg"/><Relationship Id="rId55" Type="http://schemas.openxmlformats.org/officeDocument/2006/relationships/image" Target="../media/image595.jpg"/><Relationship Id="rId56" Type="http://schemas.openxmlformats.org/officeDocument/2006/relationships/image" Target="../media/image596.jpg"/><Relationship Id="rId57" Type="http://schemas.openxmlformats.org/officeDocument/2006/relationships/image" Target="../media/image597.jpg"/><Relationship Id="rId58" Type="http://schemas.openxmlformats.org/officeDocument/2006/relationships/image" Target="../media/image598.jpg"/><Relationship Id="rId59" Type="http://schemas.openxmlformats.org/officeDocument/2006/relationships/image" Target="../media/image599.jpg"/><Relationship Id="rId60" Type="http://schemas.openxmlformats.org/officeDocument/2006/relationships/image" Target="../media/image600.jpg"/><Relationship Id="rId61" Type="http://schemas.openxmlformats.org/officeDocument/2006/relationships/image" Target="../media/image601.jpg"/><Relationship Id="rId62" Type="http://schemas.openxmlformats.org/officeDocument/2006/relationships/image" Target="../media/image602.jpg"/><Relationship Id="rId63" Type="http://schemas.openxmlformats.org/officeDocument/2006/relationships/image" Target="../media/image603.jpg"/><Relationship Id="rId64" Type="http://schemas.openxmlformats.org/officeDocument/2006/relationships/image" Target="../media/image604.jpg"/><Relationship Id="rId65" Type="http://schemas.openxmlformats.org/officeDocument/2006/relationships/image" Target="../media/image605.jpg"/><Relationship Id="rId66" Type="http://schemas.openxmlformats.org/officeDocument/2006/relationships/image" Target="../media/image606.jpg"/><Relationship Id="rId67" Type="http://schemas.openxmlformats.org/officeDocument/2006/relationships/image" Target="../media/image607.jpg"/><Relationship Id="rId68" Type="http://schemas.openxmlformats.org/officeDocument/2006/relationships/image" Target="../media/image608.jpg"/><Relationship Id="rId69" Type="http://schemas.openxmlformats.org/officeDocument/2006/relationships/image" Target="../media/image609.jpg"/><Relationship Id="rId70" Type="http://schemas.openxmlformats.org/officeDocument/2006/relationships/image" Target="../media/image610.jpg"/><Relationship Id="rId71" Type="http://schemas.openxmlformats.org/officeDocument/2006/relationships/image" Target="../media/image611.jpg"/><Relationship Id="rId72" Type="http://schemas.openxmlformats.org/officeDocument/2006/relationships/image" Target="../media/image612.jpg"/><Relationship Id="rId73" Type="http://schemas.openxmlformats.org/officeDocument/2006/relationships/image" Target="../media/image613.jpg"/><Relationship Id="rId74" Type="http://schemas.openxmlformats.org/officeDocument/2006/relationships/image" Target="../media/image614.jpg"/><Relationship Id="rId75" Type="http://schemas.openxmlformats.org/officeDocument/2006/relationships/image" Target="../media/image615.jpg"/><Relationship Id="rId76" Type="http://schemas.openxmlformats.org/officeDocument/2006/relationships/image" Target="../media/image616.jpg"/><Relationship Id="rId77" Type="http://schemas.openxmlformats.org/officeDocument/2006/relationships/image" Target="../media/image617.jpg"/><Relationship Id="rId78" Type="http://schemas.openxmlformats.org/officeDocument/2006/relationships/image" Target="../media/image618.jpg"/><Relationship Id="rId79" Type="http://schemas.openxmlformats.org/officeDocument/2006/relationships/image" Target="../media/image619.jpg"/><Relationship Id="rId80" Type="http://schemas.openxmlformats.org/officeDocument/2006/relationships/image" Target="../media/image620.jpg"/><Relationship Id="rId81" Type="http://schemas.openxmlformats.org/officeDocument/2006/relationships/image" Target="../media/image621.jpg"/><Relationship Id="rId82" Type="http://schemas.openxmlformats.org/officeDocument/2006/relationships/image" Target="../media/image622.jpg"/><Relationship Id="rId83" Type="http://schemas.openxmlformats.org/officeDocument/2006/relationships/image" Target="../media/image623.jpg"/><Relationship Id="rId84" Type="http://schemas.openxmlformats.org/officeDocument/2006/relationships/image" Target="../media/image624.jpg"/><Relationship Id="rId85" Type="http://schemas.openxmlformats.org/officeDocument/2006/relationships/image" Target="../media/image625.jpg"/><Relationship Id="rId86" Type="http://schemas.openxmlformats.org/officeDocument/2006/relationships/image" Target="../media/image626.jpg"/><Relationship Id="rId87" Type="http://schemas.openxmlformats.org/officeDocument/2006/relationships/image" Target="../media/image627.jpg"/><Relationship Id="rId88" Type="http://schemas.openxmlformats.org/officeDocument/2006/relationships/image" Target="../media/image628.jpg"/><Relationship Id="rId89" Type="http://schemas.openxmlformats.org/officeDocument/2006/relationships/image" Target="../media/image629.jpg"/><Relationship Id="rId90" Type="http://schemas.openxmlformats.org/officeDocument/2006/relationships/image" Target="../media/image630.jpg"/><Relationship Id="rId91" Type="http://schemas.openxmlformats.org/officeDocument/2006/relationships/image" Target="../media/image631.jpg"/><Relationship Id="rId92" Type="http://schemas.openxmlformats.org/officeDocument/2006/relationships/image" Target="../media/image632.jpg"/><Relationship Id="rId93" Type="http://schemas.openxmlformats.org/officeDocument/2006/relationships/image" Target="../media/image633.jpg"/><Relationship Id="rId94" Type="http://schemas.openxmlformats.org/officeDocument/2006/relationships/image" Target="../media/image634.jpg"/><Relationship Id="rId95" Type="http://schemas.openxmlformats.org/officeDocument/2006/relationships/image" Target="../media/image635.jpg"/><Relationship Id="rId96" Type="http://schemas.openxmlformats.org/officeDocument/2006/relationships/image" Target="../media/image636.jpg"/><Relationship Id="rId97" Type="http://schemas.openxmlformats.org/officeDocument/2006/relationships/image" Target="../media/image637.jpg"/><Relationship Id="rId98" Type="http://schemas.openxmlformats.org/officeDocument/2006/relationships/image" Target="../media/image638.jpg"/><Relationship Id="rId99" Type="http://schemas.openxmlformats.org/officeDocument/2006/relationships/image" Target="../media/image639.png"/><Relationship Id="rId100" Type="http://schemas.openxmlformats.org/officeDocument/2006/relationships/image" Target="../media/image640.jpg"/><Relationship Id="rId101" Type="http://schemas.openxmlformats.org/officeDocument/2006/relationships/image" Target="../media/image641.jpg"/><Relationship Id="rId102" Type="http://schemas.openxmlformats.org/officeDocument/2006/relationships/image" Target="../media/image642.jpg"/><Relationship Id="rId103" Type="http://schemas.openxmlformats.org/officeDocument/2006/relationships/image" Target="../media/image643.jpg"/><Relationship Id="rId104" Type="http://schemas.openxmlformats.org/officeDocument/2006/relationships/image" Target="../media/image644.jpg"/><Relationship Id="rId105" Type="http://schemas.openxmlformats.org/officeDocument/2006/relationships/image" Target="../media/image645.jpg"/><Relationship Id="rId106" Type="http://schemas.openxmlformats.org/officeDocument/2006/relationships/image" Target="../media/image646.jpg"/><Relationship Id="rId107" Type="http://schemas.openxmlformats.org/officeDocument/2006/relationships/image" Target="../media/image647.jpg"/><Relationship Id="rId108" Type="http://schemas.openxmlformats.org/officeDocument/2006/relationships/image" Target="../media/image648.jpg"/><Relationship Id="rId109" Type="http://schemas.openxmlformats.org/officeDocument/2006/relationships/image" Target="../media/image649.jpg"/><Relationship Id="rId110" Type="http://schemas.openxmlformats.org/officeDocument/2006/relationships/image" Target="../media/image650.jpg"/><Relationship Id="rId111" Type="http://schemas.openxmlformats.org/officeDocument/2006/relationships/image" Target="../media/image651.jpg"/><Relationship Id="rId112" Type="http://schemas.openxmlformats.org/officeDocument/2006/relationships/image" Target="../media/image652.jpg"/><Relationship Id="rId113" Type="http://schemas.openxmlformats.org/officeDocument/2006/relationships/image" Target="../media/image653.jpg"/><Relationship Id="rId114" Type="http://schemas.openxmlformats.org/officeDocument/2006/relationships/image" Target="../media/image654.jpg"/><Relationship Id="rId115" Type="http://schemas.openxmlformats.org/officeDocument/2006/relationships/image" Target="../media/image655.jpg"/><Relationship Id="rId116" Type="http://schemas.openxmlformats.org/officeDocument/2006/relationships/image" Target="../media/image656.jpg"/><Relationship Id="rId117" Type="http://schemas.openxmlformats.org/officeDocument/2006/relationships/image" Target="../media/image657.jpg"/><Relationship Id="rId118" Type="http://schemas.openxmlformats.org/officeDocument/2006/relationships/image" Target="../media/image658.jpg"/><Relationship Id="rId119" Type="http://schemas.openxmlformats.org/officeDocument/2006/relationships/image" Target="../media/image659.jpg"/><Relationship Id="rId120" Type="http://schemas.openxmlformats.org/officeDocument/2006/relationships/image" Target="../media/image660.jpg"/><Relationship Id="rId121" Type="http://schemas.openxmlformats.org/officeDocument/2006/relationships/image" Target="../media/image661.jpg"/><Relationship Id="rId122" Type="http://schemas.openxmlformats.org/officeDocument/2006/relationships/image" Target="../media/image662.jpg"/><Relationship Id="rId123" Type="http://schemas.openxmlformats.org/officeDocument/2006/relationships/image" Target="../media/image663.jpg"/><Relationship Id="rId124" Type="http://schemas.openxmlformats.org/officeDocument/2006/relationships/image" Target="../media/image664.jpg"/><Relationship Id="rId125" Type="http://schemas.openxmlformats.org/officeDocument/2006/relationships/image" Target="../media/image665.jpg"/><Relationship Id="rId126" Type="http://schemas.openxmlformats.org/officeDocument/2006/relationships/image" Target="../media/image666.jpg"/><Relationship Id="rId127" Type="http://schemas.openxmlformats.org/officeDocument/2006/relationships/image" Target="../media/image667.jpg"/><Relationship Id="rId128" Type="http://schemas.openxmlformats.org/officeDocument/2006/relationships/image" Target="../media/image668.jpg"/><Relationship Id="rId129" Type="http://schemas.openxmlformats.org/officeDocument/2006/relationships/image" Target="../media/image669.jpg"/><Relationship Id="rId130" Type="http://schemas.openxmlformats.org/officeDocument/2006/relationships/image" Target="../media/image670.jpg"/><Relationship Id="rId131" Type="http://schemas.openxmlformats.org/officeDocument/2006/relationships/image" Target="../media/image671.jpg"/><Relationship Id="rId132" Type="http://schemas.openxmlformats.org/officeDocument/2006/relationships/image" Target="../media/image672.jpg"/><Relationship Id="rId133" Type="http://schemas.openxmlformats.org/officeDocument/2006/relationships/image" Target="../media/image673.jpg"/><Relationship Id="rId134" Type="http://schemas.openxmlformats.org/officeDocument/2006/relationships/image" Target="../media/image674.jpg"/><Relationship Id="rId135" Type="http://schemas.openxmlformats.org/officeDocument/2006/relationships/image" Target="../media/image675.jpg"/><Relationship Id="rId136" Type="http://schemas.openxmlformats.org/officeDocument/2006/relationships/image" Target="../media/image676.jpg"/><Relationship Id="rId137" Type="http://schemas.openxmlformats.org/officeDocument/2006/relationships/image" Target="../media/image677.jpg"/><Relationship Id="rId138" Type="http://schemas.openxmlformats.org/officeDocument/2006/relationships/image" Target="../media/image678.jpg"/><Relationship Id="rId139" Type="http://schemas.openxmlformats.org/officeDocument/2006/relationships/image" Target="../media/image679.jpg"/><Relationship Id="rId140" Type="http://schemas.openxmlformats.org/officeDocument/2006/relationships/image" Target="../media/image680.jpg"/><Relationship Id="rId141" Type="http://schemas.openxmlformats.org/officeDocument/2006/relationships/image" Target="../media/image681.jpg"/><Relationship Id="rId142" Type="http://schemas.openxmlformats.org/officeDocument/2006/relationships/image" Target="../media/image682.jpg"/><Relationship Id="rId143" Type="http://schemas.openxmlformats.org/officeDocument/2006/relationships/image" Target="../media/image683.jpg"/><Relationship Id="rId144" Type="http://schemas.openxmlformats.org/officeDocument/2006/relationships/image" Target="../media/image684.jpg"/><Relationship Id="rId145" Type="http://schemas.openxmlformats.org/officeDocument/2006/relationships/image" Target="../media/image685.jpg"/><Relationship Id="rId146" Type="http://schemas.openxmlformats.org/officeDocument/2006/relationships/image" Target="../media/image686.jpg"/><Relationship Id="rId147" Type="http://schemas.openxmlformats.org/officeDocument/2006/relationships/image" Target="../media/image687.png"/><Relationship Id="rId148" Type="http://schemas.openxmlformats.org/officeDocument/2006/relationships/image" Target="../media/image688.png"/><Relationship Id="rId149" Type="http://schemas.openxmlformats.org/officeDocument/2006/relationships/image" Target="../media/image689.jpg"/><Relationship Id="rId150" Type="http://schemas.openxmlformats.org/officeDocument/2006/relationships/image" Target="../media/image690.png"/><Relationship Id="rId151" Type="http://schemas.openxmlformats.org/officeDocument/2006/relationships/image" Target="../media/image691.png"/><Relationship Id="rId152" Type="http://schemas.openxmlformats.org/officeDocument/2006/relationships/image" Target="../media/image692.png"/><Relationship Id="rId153" Type="http://schemas.openxmlformats.org/officeDocument/2006/relationships/image" Target="../media/image693.png"/><Relationship Id="rId154" Type="http://schemas.openxmlformats.org/officeDocument/2006/relationships/image" Target="../media/image694.png"/><Relationship Id="rId155" Type="http://schemas.openxmlformats.org/officeDocument/2006/relationships/image" Target="../media/image695.png"/><Relationship Id="rId156" Type="http://schemas.openxmlformats.org/officeDocument/2006/relationships/image" Target="../media/image696.png"/><Relationship Id="rId157" Type="http://schemas.openxmlformats.org/officeDocument/2006/relationships/image" Target="../media/image697.png"/><Relationship Id="rId158" Type="http://schemas.openxmlformats.org/officeDocument/2006/relationships/image" Target="../media/image698.jpg"/><Relationship Id="rId159" Type="http://schemas.openxmlformats.org/officeDocument/2006/relationships/image" Target="../media/image699.jpg"/><Relationship Id="rId160" Type="http://schemas.openxmlformats.org/officeDocument/2006/relationships/image" Target="../media/image700.png"/><Relationship Id="rId161" Type="http://schemas.openxmlformats.org/officeDocument/2006/relationships/image" Target="../media/image701.jpg"/><Relationship Id="rId162" Type="http://schemas.openxmlformats.org/officeDocument/2006/relationships/image" Target="../media/image702.jpg"/><Relationship Id="rId163" Type="http://schemas.openxmlformats.org/officeDocument/2006/relationships/image" Target="../media/image703.png"/><Relationship Id="rId164" Type="http://schemas.openxmlformats.org/officeDocument/2006/relationships/image" Target="../media/image70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1.png"/><Relationship Id="rId3" Type="http://schemas.openxmlformats.org/officeDocument/2006/relationships/image" Target="../media/image87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6.jpg"/><Relationship Id="rId3" Type="http://schemas.openxmlformats.org/officeDocument/2006/relationships/image" Target="../media/image877.jpg"/><Relationship Id="rId4" Type="http://schemas.openxmlformats.org/officeDocument/2006/relationships/image" Target="../media/image878.png"/><Relationship Id="rId5" Type="http://schemas.openxmlformats.org/officeDocument/2006/relationships/image" Target="../media/image879.png"/><Relationship Id="rId6" Type="http://schemas.openxmlformats.org/officeDocument/2006/relationships/image" Target="../media/image880.png"/><Relationship Id="rId7" Type="http://schemas.openxmlformats.org/officeDocument/2006/relationships/image" Target="../media/image881.png"/><Relationship Id="rId8" Type="http://schemas.openxmlformats.org/officeDocument/2006/relationships/image" Target="../media/image88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3.jpg"/><Relationship Id="rId3" Type="http://schemas.openxmlformats.org/officeDocument/2006/relationships/image" Target="../media/image884.jpg"/><Relationship Id="rId4" Type="http://schemas.openxmlformats.org/officeDocument/2006/relationships/image" Target="../media/image885.jpg"/><Relationship Id="rId5" Type="http://schemas.openxmlformats.org/officeDocument/2006/relationships/image" Target="../media/image864.png"/><Relationship Id="rId6" Type="http://schemas.openxmlformats.org/officeDocument/2006/relationships/image" Target="../media/image886.png"/><Relationship Id="rId7" Type="http://schemas.openxmlformats.org/officeDocument/2006/relationships/image" Target="../media/image887.png"/><Relationship Id="rId8" Type="http://schemas.openxmlformats.org/officeDocument/2006/relationships/image" Target="../media/image888.png"/><Relationship Id="rId9" Type="http://schemas.openxmlformats.org/officeDocument/2006/relationships/image" Target="../media/image88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jpg"/><Relationship Id="rId3" Type="http://schemas.openxmlformats.org/officeDocument/2006/relationships/image" Target="../media/image891.jpg"/><Relationship Id="rId4" Type="http://schemas.openxmlformats.org/officeDocument/2006/relationships/image" Target="../media/image892.jpg"/><Relationship Id="rId5" Type="http://schemas.openxmlformats.org/officeDocument/2006/relationships/image" Target="../media/image89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4.jpg"/><Relationship Id="rId3" Type="http://schemas.openxmlformats.org/officeDocument/2006/relationships/image" Target="../media/image895.jpg"/><Relationship Id="rId4" Type="http://schemas.openxmlformats.org/officeDocument/2006/relationships/image" Target="../media/image896.jpg"/><Relationship Id="rId5" Type="http://schemas.openxmlformats.org/officeDocument/2006/relationships/image" Target="../media/image897.jpg"/><Relationship Id="rId6" Type="http://schemas.openxmlformats.org/officeDocument/2006/relationships/image" Target="../media/image89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8.jpg"/><Relationship Id="rId3" Type="http://schemas.openxmlformats.org/officeDocument/2006/relationships/image" Target="../media/image899.jpg"/><Relationship Id="rId4" Type="http://schemas.openxmlformats.org/officeDocument/2006/relationships/image" Target="../media/image900.jpg"/><Relationship Id="rId5" Type="http://schemas.openxmlformats.org/officeDocument/2006/relationships/image" Target="../media/image901.jpg"/><Relationship Id="rId6" Type="http://schemas.openxmlformats.org/officeDocument/2006/relationships/image" Target="../media/image902.jpg"/><Relationship Id="rId7" Type="http://schemas.openxmlformats.org/officeDocument/2006/relationships/image" Target="../media/image89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3.jpg"/><Relationship Id="rId3" Type="http://schemas.openxmlformats.org/officeDocument/2006/relationships/image" Target="../media/image904.jpg"/><Relationship Id="rId4" Type="http://schemas.openxmlformats.org/officeDocument/2006/relationships/image" Target="../media/image905.jpg"/><Relationship Id="rId5" Type="http://schemas.openxmlformats.org/officeDocument/2006/relationships/image" Target="../media/image906.jpg"/><Relationship Id="rId6" Type="http://schemas.openxmlformats.org/officeDocument/2006/relationships/image" Target="../media/image907.jpg"/><Relationship Id="rId7" Type="http://schemas.openxmlformats.org/officeDocument/2006/relationships/image" Target="../media/image908.jpg"/><Relationship Id="rId8" Type="http://schemas.openxmlformats.org/officeDocument/2006/relationships/image" Target="../media/image909.jpg"/><Relationship Id="rId9" Type="http://schemas.openxmlformats.org/officeDocument/2006/relationships/image" Target="../media/image910.jpg"/><Relationship Id="rId10" Type="http://schemas.openxmlformats.org/officeDocument/2006/relationships/image" Target="../media/image911.jpg"/><Relationship Id="rId11" Type="http://schemas.openxmlformats.org/officeDocument/2006/relationships/image" Target="../media/image912.jpg"/><Relationship Id="rId12" Type="http://schemas.openxmlformats.org/officeDocument/2006/relationships/image" Target="../media/image913.png"/><Relationship Id="rId13" Type="http://schemas.openxmlformats.org/officeDocument/2006/relationships/image" Target="../media/image914.jpg"/><Relationship Id="rId14" Type="http://schemas.openxmlformats.org/officeDocument/2006/relationships/image" Target="../media/image915.jpg"/><Relationship Id="rId15" Type="http://schemas.openxmlformats.org/officeDocument/2006/relationships/image" Target="../media/image916.jpg"/><Relationship Id="rId16" Type="http://schemas.openxmlformats.org/officeDocument/2006/relationships/image" Target="../media/image91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8.jpg"/><Relationship Id="rId3" Type="http://schemas.openxmlformats.org/officeDocument/2006/relationships/image" Target="../media/image919.jpg"/><Relationship Id="rId4" Type="http://schemas.openxmlformats.org/officeDocument/2006/relationships/image" Target="../media/image920.png"/><Relationship Id="rId5" Type="http://schemas.openxmlformats.org/officeDocument/2006/relationships/image" Target="../media/image921.jpg"/><Relationship Id="rId6" Type="http://schemas.openxmlformats.org/officeDocument/2006/relationships/image" Target="../media/image922.jpg"/><Relationship Id="rId7" Type="http://schemas.openxmlformats.org/officeDocument/2006/relationships/image" Target="../media/image923.jpg"/><Relationship Id="rId8" Type="http://schemas.openxmlformats.org/officeDocument/2006/relationships/image" Target="../media/image924.jpg"/><Relationship Id="rId9" Type="http://schemas.openxmlformats.org/officeDocument/2006/relationships/image" Target="../media/image925.jpg"/><Relationship Id="rId10" Type="http://schemas.openxmlformats.org/officeDocument/2006/relationships/image" Target="../media/image926.jpg"/><Relationship Id="rId11" Type="http://schemas.openxmlformats.org/officeDocument/2006/relationships/image" Target="../media/image927.jpg"/><Relationship Id="rId12" Type="http://schemas.openxmlformats.org/officeDocument/2006/relationships/image" Target="../media/image928.jpg"/><Relationship Id="rId13" Type="http://schemas.openxmlformats.org/officeDocument/2006/relationships/image" Target="../media/image929.jpg"/><Relationship Id="rId14" Type="http://schemas.openxmlformats.org/officeDocument/2006/relationships/image" Target="../media/image930.jpg"/><Relationship Id="rId15" Type="http://schemas.openxmlformats.org/officeDocument/2006/relationships/image" Target="../media/image931.jpg"/><Relationship Id="rId16" Type="http://schemas.openxmlformats.org/officeDocument/2006/relationships/image" Target="../media/image932.jpg"/><Relationship Id="rId17" Type="http://schemas.openxmlformats.org/officeDocument/2006/relationships/image" Target="../media/image933.jpg"/><Relationship Id="rId18" Type="http://schemas.openxmlformats.org/officeDocument/2006/relationships/image" Target="../media/image934.jpg"/><Relationship Id="rId19" Type="http://schemas.openxmlformats.org/officeDocument/2006/relationships/image" Target="../media/image935.jpg"/><Relationship Id="rId20" Type="http://schemas.openxmlformats.org/officeDocument/2006/relationships/image" Target="../media/image936.jpg"/><Relationship Id="rId21" Type="http://schemas.openxmlformats.org/officeDocument/2006/relationships/image" Target="../media/image937.jpg"/><Relationship Id="rId22" Type="http://schemas.openxmlformats.org/officeDocument/2006/relationships/image" Target="../media/image938.jpg"/><Relationship Id="rId23" Type="http://schemas.openxmlformats.org/officeDocument/2006/relationships/image" Target="../media/image939.jpg"/><Relationship Id="rId24" Type="http://schemas.openxmlformats.org/officeDocument/2006/relationships/image" Target="../media/image940.jpg"/><Relationship Id="rId25" Type="http://schemas.openxmlformats.org/officeDocument/2006/relationships/image" Target="../media/image941.jpg"/><Relationship Id="rId26" Type="http://schemas.openxmlformats.org/officeDocument/2006/relationships/image" Target="../media/image942.jpg"/><Relationship Id="rId27" Type="http://schemas.openxmlformats.org/officeDocument/2006/relationships/image" Target="../media/image943.jpg"/><Relationship Id="rId28" Type="http://schemas.openxmlformats.org/officeDocument/2006/relationships/image" Target="../media/image944.jpg"/><Relationship Id="rId29" Type="http://schemas.openxmlformats.org/officeDocument/2006/relationships/image" Target="../media/image945.jpg"/><Relationship Id="rId30" Type="http://schemas.openxmlformats.org/officeDocument/2006/relationships/image" Target="../media/image946.jpg"/><Relationship Id="rId31" Type="http://schemas.openxmlformats.org/officeDocument/2006/relationships/image" Target="../media/image947.jpg"/><Relationship Id="rId32" Type="http://schemas.openxmlformats.org/officeDocument/2006/relationships/image" Target="../media/image948.jpg"/><Relationship Id="rId33" Type="http://schemas.openxmlformats.org/officeDocument/2006/relationships/image" Target="../media/image949.jpg"/><Relationship Id="rId34" Type="http://schemas.openxmlformats.org/officeDocument/2006/relationships/image" Target="../media/image950.jpg"/><Relationship Id="rId35" Type="http://schemas.openxmlformats.org/officeDocument/2006/relationships/image" Target="../media/image951.jpg"/><Relationship Id="rId36" Type="http://schemas.openxmlformats.org/officeDocument/2006/relationships/image" Target="../media/image952.jpg"/><Relationship Id="rId37" Type="http://schemas.openxmlformats.org/officeDocument/2006/relationships/image" Target="../media/image953.jpg"/><Relationship Id="rId38" Type="http://schemas.openxmlformats.org/officeDocument/2006/relationships/image" Target="../media/image954.jpg"/><Relationship Id="rId39" Type="http://schemas.openxmlformats.org/officeDocument/2006/relationships/image" Target="../media/image955.png"/><Relationship Id="rId40" Type="http://schemas.openxmlformats.org/officeDocument/2006/relationships/image" Target="../media/image956.jpg"/><Relationship Id="rId41" Type="http://schemas.openxmlformats.org/officeDocument/2006/relationships/image" Target="../media/image957.jpg"/><Relationship Id="rId42" Type="http://schemas.openxmlformats.org/officeDocument/2006/relationships/image" Target="../media/image958.jpg"/><Relationship Id="rId43" Type="http://schemas.openxmlformats.org/officeDocument/2006/relationships/image" Target="../media/image959.jpg"/><Relationship Id="rId44" Type="http://schemas.openxmlformats.org/officeDocument/2006/relationships/image" Target="../media/image960.jpg"/><Relationship Id="rId45" Type="http://schemas.openxmlformats.org/officeDocument/2006/relationships/image" Target="../media/image961.jpg"/><Relationship Id="rId46" Type="http://schemas.openxmlformats.org/officeDocument/2006/relationships/image" Target="../media/image962.jpg"/><Relationship Id="rId47" Type="http://schemas.openxmlformats.org/officeDocument/2006/relationships/image" Target="../media/image963.jpg"/><Relationship Id="rId48" Type="http://schemas.openxmlformats.org/officeDocument/2006/relationships/image" Target="../media/image964.jpg"/><Relationship Id="rId49" Type="http://schemas.openxmlformats.org/officeDocument/2006/relationships/image" Target="../media/image965.jpg"/><Relationship Id="rId50" Type="http://schemas.openxmlformats.org/officeDocument/2006/relationships/image" Target="../media/image966.jpg"/><Relationship Id="rId51" Type="http://schemas.openxmlformats.org/officeDocument/2006/relationships/image" Target="../media/image967.jpg"/><Relationship Id="rId52" Type="http://schemas.openxmlformats.org/officeDocument/2006/relationships/image" Target="../media/image968.jpg"/><Relationship Id="rId53" Type="http://schemas.openxmlformats.org/officeDocument/2006/relationships/image" Target="../media/image969.jpg"/><Relationship Id="rId54" Type="http://schemas.openxmlformats.org/officeDocument/2006/relationships/image" Target="../media/image970.jpg"/><Relationship Id="rId55" Type="http://schemas.openxmlformats.org/officeDocument/2006/relationships/image" Target="../media/image971.jpg"/><Relationship Id="rId56" Type="http://schemas.openxmlformats.org/officeDocument/2006/relationships/image" Target="../media/image972.jpg"/><Relationship Id="rId57" Type="http://schemas.openxmlformats.org/officeDocument/2006/relationships/image" Target="../media/image973.jpg"/><Relationship Id="rId58" Type="http://schemas.openxmlformats.org/officeDocument/2006/relationships/image" Target="../media/image974.jpg"/><Relationship Id="rId59" Type="http://schemas.openxmlformats.org/officeDocument/2006/relationships/image" Target="../media/image975.jpg"/><Relationship Id="rId60" Type="http://schemas.openxmlformats.org/officeDocument/2006/relationships/image" Target="../media/image976.jpg"/><Relationship Id="rId61" Type="http://schemas.openxmlformats.org/officeDocument/2006/relationships/image" Target="../media/image977.jpg"/><Relationship Id="rId62" Type="http://schemas.openxmlformats.org/officeDocument/2006/relationships/image" Target="../media/image978.jpg"/><Relationship Id="rId63" Type="http://schemas.openxmlformats.org/officeDocument/2006/relationships/image" Target="../media/image979.jpg"/><Relationship Id="rId64" Type="http://schemas.openxmlformats.org/officeDocument/2006/relationships/image" Target="../media/image980.jpg"/><Relationship Id="rId65" Type="http://schemas.openxmlformats.org/officeDocument/2006/relationships/image" Target="../media/image981.jpg"/><Relationship Id="rId66" Type="http://schemas.openxmlformats.org/officeDocument/2006/relationships/image" Target="../media/image982.jpg"/><Relationship Id="rId67" Type="http://schemas.openxmlformats.org/officeDocument/2006/relationships/image" Target="../media/image983.jpg"/><Relationship Id="rId68" Type="http://schemas.openxmlformats.org/officeDocument/2006/relationships/image" Target="../media/image984.jpg"/><Relationship Id="rId69" Type="http://schemas.openxmlformats.org/officeDocument/2006/relationships/image" Target="../media/image985.jpg"/><Relationship Id="rId70" Type="http://schemas.openxmlformats.org/officeDocument/2006/relationships/image" Target="../media/image986.png"/><Relationship Id="rId71" Type="http://schemas.openxmlformats.org/officeDocument/2006/relationships/image" Target="../media/image987.jpg"/><Relationship Id="rId72" Type="http://schemas.openxmlformats.org/officeDocument/2006/relationships/image" Target="../media/image988.jpg"/><Relationship Id="rId73" Type="http://schemas.openxmlformats.org/officeDocument/2006/relationships/image" Target="../media/image989.png"/><Relationship Id="rId74" Type="http://schemas.openxmlformats.org/officeDocument/2006/relationships/image" Target="../media/image990.jpg"/><Relationship Id="rId75" Type="http://schemas.openxmlformats.org/officeDocument/2006/relationships/image" Target="../media/image991.jpg"/><Relationship Id="rId76" Type="http://schemas.openxmlformats.org/officeDocument/2006/relationships/image" Target="../media/image992.png"/><Relationship Id="rId77" Type="http://schemas.openxmlformats.org/officeDocument/2006/relationships/image" Target="../media/image993.png"/><Relationship Id="rId78" Type="http://schemas.openxmlformats.org/officeDocument/2006/relationships/image" Target="../media/image994.png"/><Relationship Id="rId79" Type="http://schemas.openxmlformats.org/officeDocument/2006/relationships/image" Target="../media/image995.png"/><Relationship Id="rId80" Type="http://schemas.openxmlformats.org/officeDocument/2006/relationships/image" Target="../media/image996.png"/><Relationship Id="rId81" Type="http://schemas.openxmlformats.org/officeDocument/2006/relationships/image" Target="../media/image997.png"/><Relationship Id="rId82" Type="http://schemas.openxmlformats.org/officeDocument/2006/relationships/image" Target="../media/image998.png"/><Relationship Id="rId83" Type="http://schemas.openxmlformats.org/officeDocument/2006/relationships/image" Target="../media/image999.png"/><Relationship Id="rId84" Type="http://schemas.openxmlformats.org/officeDocument/2006/relationships/image" Target="../media/image1000.png"/><Relationship Id="rId85" Type="http://schemas.openxmlformats.org/officeDocument/2006/relationships/image" Target="../media/image100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2.png"/><Relationship Id="rId3" Type="http://schemas.openxmlformats.org/officeDocument/2006/relationships/image" Target="../media/image1003.jpg"/><Relationship Id="rId4" Type="http://schemas.openxmlformats.org/officeDocument/2006/relationships/image" Target="../media/image1004.jpg"/><Relationship Id="rId5" Type="http://schemas.openxmlformats.org/officeDocument/2006/relationships/image" Target="../media/image1005.jpg"/><Relationship Id="rId6" Type="http://schemas.openxmlformats.org/officeDocument/2006/relationships/image" Target="../media/image1006.jpg"/><Relationship Id="rId7" Type="http://schemas.openxmlformats.org/officeDocument/2006/relationships/image" Target="../media/image1007.jpg"/><Relationship Id="rId8" Type="http://schemas.openxmlformats.org/officeDocument/2006/relationships/image" Target="../media/image1008.jpg"/><Relationship Id="rId9" Type="http://schemas.openxmlformats.org/officeDocument/2006/relationships/image" Target="../media/image1009.jpg"/><Relationship Id="rId10" Type="http://schemas.openxmlformats.org/officeDocument/2006/relationships/image" Target="../media/image1010.jpg"/><Relationship Id="rId11" Type="http://schemas.openxmlformats.org/officeDocument/2006/relationships/image" Target="../media/image1011.jpg"/><Relationship Id="rId12" Type="http://schemas.openxmlformats.org/officeDocument/2006/relationships/image" Target="../media/image1012.jpg"/><Relationship Id="rId13" Type="http://schemas.openxmlformats.org/officeDocument/2006/relationships/image" Target="../media/image1013.jpg"/><Relationship Id="rId14" Type="http://schemas.openxmlformats.org/officeDocument/2006/relationships/image" Target="../media/image1014.jpg"/><Relationship Id="rId15" Type="http://schemas.openxmlformats.org/officeDocument/2006/relationships/image" Target="../media/image1015.jpg"/><Relationship Id="rId16" Type="http://schemas.openxmlformats.org/officeDocument/2006/relationships/image" Target="../media/image1016.jpg"/><Relationship Id="rId17" Type="http://schemas.openxmlformats.org/officeDocument/2006/relationships/image" Target="../media/image1017.jpg"/><Relationship Id="rId18" Type="http://schemas.openxmlformats.org/officeDocument/2006/relationships/image" Target="../media/image1018.jpg"/><Relationship Id="rId19" Type="http://schemas.openxmlformats.org/officeDocument/2006/relationships/image" Target="../media/image1019.jpg"/><Relationship Id="rId20" Type="http://schemas.openxmlformats.org/officeDocument/2006/relationships/image" Target="../media/image1020.jpg"/><Relationship Id="rId21" Type="http://schemas.openxmlformats.org/officeDocument/2006/relationships/image" Target="../media/image1021.jpg"/><Relationship Id="rId22" Type="http://schemas.openxmlformats.org/officeDocument/2006/relationships/image" Target="../media/image1022.jpg"/><Relationship Id="rId23" Type="http://schemas.openxmlformats.org/officeDocument/2006/relationships/image" Target="../media/image1023.jpg"/><Relationship Id="rId24" Type="http://schemas.openxmlformats.org/officeDocument/2006/relationships/image" Target="../media/image1024.jpg"/><Relationship Id="rId25" Type="http://schemas.openxmlformats.org/officeDocument/2006/relationships/image" Target="../media/image1025.jpg"/><Relationship Id="rId26" Type="http://schemas.openxmlformats.org/officeDocument/2006/relationships/image" Target="../media/image1026.jpg"/><Relationship Id="rId27" Type="http://schemas.openxmlformats.org/officeDocument/2006/relationships/image" Target="../media/image1027.jpg"/><Relationship Id="rId28" Type="http://schemas.openxmlformats.org/officeDocument/2006/relationships/image" Target="../media/image1028.jpg"/><Relationship Id="rId29" Type="http://schemas.openxmlformats.org/officeDocument/2006/relationships/image" Target="../media/image1029.jpg"/><Relationship Id="rId30" Type="http://schemas.openxmlformats.org/officeDocument/2006/relationships/image" Target="../media/image1030.jpg"/><Relationship Id="rId31" Type="http://schemas.openxmlformats.org/officeDocument/2006/relationships/image" Target="../media/image1031.jpg"/><Relationship Id="rId32" Type="http://schemas.openxmlformats.org/officeDocument/2006/relationships/image" Target="../media/image1032.jpg"/><Relationship Id="rId33" Type="http://schemas.openxmlformats.org/officeDocument/2006/relationships/image" Target="../media/image1033.jpg"/><Relationship Id="rId34" Type="http://schemas.openxmlformats.org/officeDocument/2006/relationships/image" Target="../media/image1034.jpg"/><Relationship Id="rId35" Type="http://schemas.openxmlformats.org/officeDocument/2006/relationships/image" Target="../media/image1035.jpg"/><Relationship Id="rId36" Type="http://schemas.openxmlformats.org/officeDocument/2006/relationships/image" Target="../media/image1036.jpg"/><Relationship Id="rId37" Type="http://schemas.openxmlformats.org/officeDocument/2006/relationships/image" Target="../media/image1037.jpg"/><Relationship Id="rId38" Type="http://schemas.openxmlformats.org/officeDocument/2006/relationships/image" Target="../media/image1038.jpg"/><Relationship Id="rId39" Type="http://schemas.openxmlformats.org/officeDocument/2006/relationships/image" Target="../media/image1039.jpg"/><Relationship Id="rId40" Type="http://schemas.openxmlformats.org/officeDocument/2006/relationships/image" Target="../media/image1040.jpg"/><Relationship Id="rId41" Type="http://schemas.openxmlformats.org/officeDocument/2006/relationships/image" Target="../media/image1041.jpg"/><Relationship Id="rId42" Type="http://schemas.openxmlformats.org/officeDocument/2006/relationships/image" Target="../media/image1042.jpg"/><Relationship Id="rId43" Type="http://schemas.openxmlformats.org/officeDocument/2006/relationships/image" Target="../media/image1043.jpg"/><Relationship Id="rId44" Type="http://schemas.openxmlformats.org/officeDocument/2006/relationships/image" Target="../media/image1044.jpg"/><Relationship Id="rId45" Type="http://schemas.openxmlformats.org/officeDocument/2006/relationships/image" Target="../media/image1045.jpg"/><Relationship Id="rId46" Type="http://schemas.openxmlformats.org/officeDocument/2006/relationships/image" Target="../media/image1046.jpg"/><Relationship Id="rId47" Type="http://schemas.openxmlformats.org/officeDocument/2006/relationships/image" Target="../media/image1047.jpg"/><Relationship Id="rId48" Type="http://schemas.openxmlformats.org/officeDocument/2006/relationships/image" Target="../media/image1048.jpg"/><Relationship Id="rId49" Type="http://schemas.openxmlformats.org/officeDocument/2006/relationships/image" Target="../media/image1049.jpg"/><Relationship Id="rId50" Type="http://schemas.openxmlformats.org/officeDocument/2006/relationships/image" Target="../media/image1050.jpg"/><Relationship Id="rId51" Type="http://schemas.openxmlformats.org/officeDocument/2006/relationships/image" Target="../media/image1051.jpg"/><Relationship Id="rId52" Type="http://schemas.openxmlformats.org/officeDocument/2006/relationships/image" Target="../media/image1052.jpg"/><Relationship Id="rId53" Type="http://schemas.openxmlformats.org/officeDocument/2006/relationships/image" Target="../media/image1053.jpg"/><Relationship Id="rId54" Type="http://schemas.openxmlformats.org/officeDocument/2006/relationships/image" Target="../media/image1054.jpg"/><Relationship Id="rId55" Type="http://schemas.openxmlformats.org/officeDocument/2006/relationships/image" Target="../media/image1055.jpg"/><Relationship Id="rId56" Type="http://schemas.openxmlformats.org/officeDocument/2006/relationships/image" Target="../media/image1056.jpg"/><Relationship Id="rId57" Type="http://schemas.openxmlformats.org/officeDocument/2006/relationships/image" Target="../media/image1057.jpg"/><Relationship Id="rId58" Type="http://schemas.openxmlformats.org/officeDocument/2006/relationships/image" Target="../media/image1058.jpg"/><Relationship Id="rId59" Type="http://schemas.openxmlformats.org/officeDocument/2006/relationships/image" Target="../media/image1059.jpg"/><Relationship Id="rId60" Type="http://schemas.openxmlformats.org/officeDocument/2006/relationships/image" Target="../media/image1060.jpg"/><Relationship Id="rId61" Type="http://schemas.openxmlformats.org/officeDocument/2006/relationships/image" Target="../media/image1061.jpg"/><Relationship Id="rId62" Type="http://schemas.openxmlformats.org/officeDocument/2006/relationships/image" Target="../media/image1062.jpg"/><Relationship Id="rId63" Type="http://schemas.openxmlformats.org/officeDocument/2006/relationships/image" Target="../media/image1063.jpg"/><Relationship Id="rId64" Type="http://schemas.openxmlformats.org/officeDocument/2006/relationships/image" Target="../media/image1064.jpg"/><Relationship Id="rId65" Type="http://schemas.openxmlformats.org/officeDocument/2006/relationships/image" Target="../media/image1065.jpg"/><Relationship Id="rId66" Type="http://schemas.openxmlformats.org/officeDocument/2006/relationships/image" Target="../media/image1066.jpg"/><Relationship Id="rId67" Type="http://schemas.openxmlformats.org/officeDocument/2006/relationships/image" Target="../media/image1067.jpg"/><Relationship Id="rId68" Type="http://schemas.openxmlformats.org/officeDocument/2006/relationships/image" Target="../media/image1068.jpg"/><Relationship Id="rId69" Type="http://schemas.openxmlformats.org/officeDocument/2006/relationships/image" Target="../media/image1069.jpg"/><Relationship Id="rId70" Type="http://schemas.openxmlformats.org/officeDocument/2006/relationships/image" Target="../media/image1070.jpg"/><Relationship Id="rId71" Type="http://schemas.openxmlformats.org/officeDocument/2006/relationships/image" Target="../media/image1071.jpg"/><Relationship Id="rId72" Type="http://schemas.openxmlformats.org/officeDocument/2006/relationships/image" Target="../media/image1072.jpg"/><Relationship Id="rId73" Type="http://schemas.openxmlformats.org/officeDocument/2006/relationships/image" Target="../media/image1073.jpg"/><Relationship Id="rId74" Type="http://schemas.openxmlformats.org/officeDocument/2006/relationships/image" Target="../media/image1074.jpg"/><Relationship Id="rId75" Type="http://schemas.openxmlformats.org/officeDocument/2006/relationships/image" Target="../media/image1075.jpg"/><Relationship Id="rId76" Type="http://schemas.openxmlformats.org/officeDocument/2006/relationships/image" Target="../media/image1076.jpg"/><Relationship Id="rId77" Type="http://schemas.openxmlformats.org/officeDocument/2006/relationships/image" Target="../media/image1077.jpg"/><Relationship Id="rId78" Type="http://schemas.openxmlformats.org/officeDocument/2006/relationships/image" Target="../media/image1078.jpg"/><Relationship Id="rId79" Type="http://schemas.openxmlformats.org/officeDocument/2006/relationships/image" Target="../media/image1079.jpg"/><Relationship Id="rId80" Type="http://schemas.openxmlformats.org/officeDocument/2006/relationships/image" Target="../media/image1080.jpg"/><Relationship Id="rId81" Type="http://schemas.openxmlformats.org/officeDocument/2006/relationships/image" Target="../media/image1081.jpg"/><Relationship Id="rId82" Type="http://schemas.openxmlformats.org/officeDocument/2006/relationships/image" Target="../media/image1082.jpg"/><Relationship Id="rId83" Type="http://schemas.openxmlformats.org/officeDocument/2006/relationships/image" Target="../media/image1083.jpg"/><Relationship Id="rId84" Type="http://schemas.openxmlformats.org/officeDocument/2006/relationships/image" Target="../media/image1084.jpg"/><Relationship Id="rId85" Type="http://schemas.openxmlformats.org/officeDocument/2006/relationships/image" Target="../media/image1085.jpg"/><Relationship Id="rId86" Type="http://schemas.openxmlformats.org/officeDocument/2006/relationships/image" Target="../media/image1086.jpg"/><Relationship Id="rId87" Type="http://schemas.openxmlformats.org/officeDocument/2006/relationships/image" Target="../media/image1087.jpg"/><Relationship Id="rId88" Type="http://schemas.openxmlformats.org/officeDocument/2006/relationships/image" Target="../media/image1088.jpg"/><Relationship Id="rId89" Type="http://schemas.openxmlformats.org/officeDocument/2006/relationships/image" Target="../media/image1089.jpg"/><Relationship Id="rId90" Type="http://schemas.openxmlformats.org/officeDocument/2006/relationships/image" Target="../media/image1090.jpg"/><Relationship Id="rId91" Type="http://schemas.openxmlformats.org/officeDocument/2006/relationships/image" Target="../media/image1091.jpg"/><Relationship Id="rId92" Type="http://schemas.openxmlformats.org/officeDocument/2006/relationships/image" Target="../media/image1092.jpg"/><Relationship Id="rId93" Type="http://schemas.openxmlformats.org/officeDocument/2006/relationships/image" Target="../media/image1093.jpg"/><Relationship Id="rId94" Type="http://schemas.openxmlformats.org/officeDocument/2006/relationships/image" Target="../media/image1094.jpg"/><Relationship Id="rId95" Type="http://schemas.openxmlformats.org/officeDocument/2006/relationships/image" Target="../media/image1095.png"/><Relationship Id="rId96" Type="http://schemas.openxmlformats.org/officeDocument/2006/relationships/image" Target="../media/image1096.png"/><Relationship Id="rId97" Type="http://schemas.openxmlformats.org/officeDocument/2006/relationships/image" Target="../media/image1097.jpg"/><Relationship Id="rId98" Type="http://schemas.openxmlformats.org/officeDocument/2006/relationships/image" Target="../media/image1098.jpg"/><Relationship Id="rId99" Type="http://schemas.openxmlformats.org/officeDocument/2006/relationships/image" Target="../media/image1099.png"/><Relationship Id="rId100" Type="http://schemas.openxmlformats.org/officeDocument/2006/relationships/image" Target="../media/image1100.png"/><Relationship Id="rId101" Type="http://schemas.openxmlformats.org/officeDocument/2006/relationships/image" Target="../media/image1101.jpg"/><Relationship Id="rId102" Type="http://schemas.openxmlformats.org/officeDocument/2006/relationships/image" Target="../media/image1102.png"/><Relationship Id="rId103" Type="http://schemas.openxmlformats.org/officeDocument/2006/relationships/image" Target="../media/image1103.png"/><Relationship Id="rId104" Type="http://schemas.openxmlformats.org/officeDocument/2006/relationships/image" Target="../media/image1104.png"/><Relationship Id="rId105" Type="http://schemas.openxmlformats.org/officeDocument/2006/relationships/image" Target="../media/image1105.png"/><Relationship Id="rId106" Type="http://schemas.openxmlformats.org/officeDocument/2006/relationships/image" Target="../media/image1106.jpg"/><Relationship Id="rId107" Type="http://schemas.openxmlformats.org/officeDocument/2006/relationships/image" Target="../media/image1107.jpg"/><Relationship Id="rId108" Type="http://schemas.openxmlformats.org/officeDocument/2006/relationships/image" Target="../media/image1108.png"/><Relationship Id="rId109" Type="http://schemas.openxmlformats.org/officeDocument/2006/relationships/image" Target="../media/image1109.jpg"/><Relationship Id="rId110" Type="http://schemas.openxmlformats.org/officeDocument/2006/relationships/image" Target="../media/image1110.jpg"/><Relationship Id="rId111" Type="http://schemas.openxmlformats.org/officeDocument/2006/relationships/image" Target="../media/image1111.jpg"/><Relationship Id="rId112" Type="http://schemas.openxmlformats.org/officeDocument/2006/relationships/image" Target="../media/image1112.jpg"/><Relationship Id="rId113" Type="http://schemas.openxmlformats.org/officeDocument/2006/relationships/image" Target="../media/image1113.png"/><Relationship Id="rId114" Type="http://schemas.openxmlformats.org/officeDocument/2006/relationships/image" Target="../media/image1114.jpg"/><Relationship Id="rId115" Type="http://schemas.openxmlformats.org/officeDocument/2006/relationships/image" Target="../media/image1115.jpg"/><Relationship Id="rId116" Type="http://schemas.openxmlformats.org/officeDocument/2006/relationships/image" Target="../media/image1116.png"/><Relationship Id="rId117" Type="http://schemas.openxmlformats.org/officeDocument/2006/relationships/image" Target="../media/image1117.jpg"/><Relationship Id="rId118" Type="http://schemas.openxmlformats.org/officeDocument/2006/relationships/image" Target="../media/image1118.jpg"/><Relationship Id="rId119" Type="http://schemas.openxmlformats.org/officeDocument/2006/relationships/image" Target="../media/image1119.jpg"/><Relationship Id="rId120" Type="http://schemas.openxmlformats.org/officeDocument/2006/relationships/image" Target="../media/image1120.png"/><Relationship Id="rId121" Type="http://schemas.openxmlformats.org/officeDocument/2006/relationships/image" Target="../media/image1121.jpg"/><Relationship Id="rId122" Type="http://schemas.openxmlformats.org/officeDocument/2006/relationships/image" Target="../media/image1122.jpg"/><Relationship Id="rId123" Type="http://schemas.openxmlformats.org/officeDocument/2006/relationships/image" Target="../media/image1123.jpg"/><Relationship Id="rId124" Type="http://schemas.openxmlformats.org/officeDocument/2006/relationships/image" Target="../media/image1124.jpg"/><Relationship Id="rId125" Type="http://schemas.openxmlformats.org/officeDocument/2006/relationships/image" Target="../media/image1125.jpg"/><Relationship Id="rId126" Type="http://schemas.openxmlformats.org/officeDocument/2006/relationships/image" Target="../media/image1126.jpg"/><Relationship Id="rId127" Type="http://schemas.openxmlformats.org/officeDocument/2006/relationships/image" Target="../media/image1127.jpg"/><Relationship Id="rId128" Type="http://schemas.openxmlformats.org/officeDocument/2006/relationships/image" Target="../media/image1128.jpg"/><Relationship Id="rId129" Type="http://schemas.openxmlformats.org/officeDocument/2006/relationships/image" Target="../media/image1129.png"/><Relationship Id="rId130" Type="http://schemas.openxmlformats.org/officeDocument/2006/relationships/image" Target="../media/image1130.jpg"/><Relationship Id="rId131" Type="http://schemas.openxmlformats.org/officeDocument/2006/relationships/image" Target="../media/image1131.jpg"/><Relationship Id="rId132" Type="http://schemas.openxmlformats.org/officeDocument/2006/relationships/image" Target="../media/image1132.jpg"/><Relationship Id="rId133" Type="http://schemas.openxmlformats.org/officeDocument/2006/relationships/image" Target="../media/image1133.jpg"/><Relationship Id="rId134" Type="http://schemas.openxmlformats.org/officeDocument/2006/relationships/image" Target="../media/image1134.jpg"/><Relationship Id="rId135" Type="http://schemas.openxmlformats.org/officeDocument/2006/relationships/image" Target="../media/image1135.jpg"/><Relationship Id="rId136" Type="http://schemas.openxmlformats.org/officeDocument/2006/relationships/image" Target="../media/image1136.jpg"/><Relationship Id="rId137" Type="http://schemas.openxmlformats.org/officeDocument/2006/relationships/image" Target="../media/image1137.jpg"/><Relationship Id="rId138" Type="http://schemas.openxmlformats.org/officeDocument/2006/relationships/image" Target="../media/image1138.png"/><Relationship Id="rId139" Type="http://schemas.openxmlformats.org/officeDocument/2006/relationships/image" Target="../media/image1139.jpg"/><Relationship Id="rId140" Type="http://schemas.openxmlformats.org/officeDocument/2006/relationships/image" Target="../media/image1140.jpg"/><Relationship Id="rId141" Type="http://schemas.openxmlformats.org/officeDocument/2006/relationships/image" Target="../media/image1141.png"/><Relationship Id="rId142" Type="http://schemas.openxmlformats.org/officeDocument/2006/relationships/image" Target="../media/image1142.png"/><Relationship Id="rId143" Type="http://schemas.openxmlformats.org/officeDocument/2006/relationships/image" Target="../media/image1143.png"/><Relationship Id="rId144" Type="http://schemas.openxmlformats.org/officeDocument/2006/relationships/image" Target="../media/image1144.png"/><Relationship Id="rId145" Type="http://schemas.openxmlformats.org/officeDocument/2006/relationships/image" Target="../media/image1145.png"/><Relationship Id="rId146" Type="http://schemas.openxmlformats.org/officeDocument/2006/relationships/image" Target="../media/image1146.png"/><Relationship Id="rId147" Type="http://schemas.openxmlformats.org/officeDocument/2006/relationships/image" Target="../media/image1147.png"/><Relationship Id="rId148" Type="http://schemas.openxmlformats.org/officeDocument/2006/relationships/image" Target="../media/image1148.png"/><Relationship Id="rId149" Type="http://schemas.openxmlformats.org/officeDocument/2006/relationships/image" Target="../media/image1149.jpg"/><Relationship Id="rId150" Type="http://schemas.openxmlformats.org/officeDocument/2006/relationships/image" Target="../media/image1150.png"/><Relationship Id="rId151" Type="http://schemas.openxmlformats.org/officeDocument/2006/relationships/image" Target="../media/image1151.png"/><Relationship Id="rId152" Type="http://schemas.openxmlformats.org/officeDocument/2006/relationships/image" Target="../media/image1152.png"/><Relationship Id="rId153" Type="http://schemas.openxmlformats.org/officeDocument/2006/relationships/image" Target="../media/image1153.png"/><Relationship Id="rId154" Type="http://schemas.openxmlformats.org/officeDocument/2006/relationships/image" Target="../media/image1154.jpg"/><Relationship Id="rId155" Type="http://schemas.openxmlformats.org/officeDocument/2006/relationships/image" Target="../media/image1155.jpg"/><Relationship Id="rId156" Type="http://schemas.openxmlformats.org/officeDocument/2006/relationships/image" Target="../media/image1156.png"/><Relationship Id="rId157" Type="http://schemas.openxmlformats.org/officeDocument/2006/relationships/image" Target="../media/image1157.png"/><Relationship Id="rId158" Type="http://schemas.openxmlformats.org/officeDocument/2006/relationships/image" Target="../media/image1158.png"/><Relationship Id="rId159" Type="http://schemas.openxmlformats.org/officeDocument/2006/relationships/image" Target="../media/image1159.png"/><Relationship Id="rId160" Type="http://schemas.openxmlformats.org/officeDocument/2006/relationships/image" Target="../media/image1160.png"/><Relationship Id="rId161" Type="http://schemas.openxmlformats.org/officeDocument/2006/relationships/image" Target="../media/image1161.png"/><Relationship Id="rId162" Type="http://schemas.openxmlformats.org/officeDocument/2006/relationships/image" Target="../media/image116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5.jpg"/><Relationship Id="rId3" Type="http://schemas.openxmlformats.org/officeDocument/2006/relationships/image" Target="../media/image706.jpg"/><Relationship Id="rId4" Type="http://schemas.openxmlformats.org/officeDocument/2006/relationships/image" Target="../media/image707.jpg"/><Relationship Id="rId5" Type="http://schemas.openxmlformats.org/officeDocument/2006/relationships/image" Target="../media/image708.jpg"/><Relationship Id="rId6" Type="http://schemas.openxmlformats.org/officeDocument/2006/relationships/image" Target="../media/image709.png"/><Relationship Id="rId7" Type="http://schemas.openxmlformats.org/officeDocument/2006/relationships/image" Target="../media/image710.jpg"/><Relationship Id="rId8" Type="http://schemas.openxmlformats.org/officeDocument/2006/relationships/image" Target="../media/image711.jpg"/><Relationship Id="rId9" Type="http://schemas.openxmlformats.org/officeDocument/2006/relationships/image" Target="../media/image712.jpg"/><Relationship Id="rId10" Type="http://schemas.openxmlformats.org/officeDocument/2006/relationships/image" Target="../media/image713.jpg"/><Relationship Id="rId11" Type="http://schemas.openxmlformats.org/officeDocument/2006/relationships/image" Target="../media/image714.jpg"/><Relationship Id="rId12" Type="http://schemas.openxmlformats.org/officeDocument/2006/relationships/image" Target="../media/image715.jpg"/><Relationship Id="rId13" Type="http://schemas.openxmlformats.org/officeDocument/2006/relationships/image" Target="../media/image716.jpg"/><Relationship Id="rId14" Type="http://schemas.openxmlformats.org/officeDocument/2006/relationships/image" Target="../media/image717.jpg"/><Relationship Id="rId15" Type="http://schemas.openxmlformats.org/officeDocument/2006/relationships/image" Target="../media/image718.jpg"/><Relationship Id="rId16" Type="http://schemas.openxmlformats.org/officeDocument/2006/relationships/image" Target="../media/image719.jpg"/><Relationship Id="rId17" Type="http://schemas.openxmlformats.org/officeDocument/2006/relationships/image" Target="../media/image720.jpg"/><Relationship Id="rId18" Type="http://schemas.openxmlformats.org/officeDocument/2006/relationships/image" Target="../media/image721.jpg"/><Relationship Id="rId19" Type="http://schemas.openxmlformats.org/officeDocument/2006/relationships/image" Target="../media/image722.jpg"/><Relationship Id="rId20" Type="http://schemas.openxmlformats.org/officeDocument/2006/relationships/image" Target="../media/image723.jpg"/><Relationship Id="rId21" Type="http://schemas.openxmlformats.org/officeDocument/2006/relationships/image" Target="../media/image724.jpg"/><Relationship Id="rId22" Type="http://schemas.openxmlformats.org/officeDocument/2006/relationships/image" Target="../media/image725.jpg"/><Relationship Id="rId23" Type="http://schemas.openxmlformats.org/officeDocument/2006/relationships/image" Target="../media/image726.jpg"/><Relationship Id="rId24" Type="http://schemas.openxmlformats.org/officeDocument/2006/relationships/image" Target="../media/image727.jpg"/><Relationship Id="rId25" Type="http://schemas.openxmlformats.org/officeDocument/2006/relationships/image" Target="../media/image728.jpg"/><Relationship Id="rId26" Type="http://schemas.openxmlformats.org/officeDocument/2006/relationships/image" Target="../media/image729.jpg"/><Relationship Id="rId27" Type="http://schemas.openxmlformats.org/officeDocument/2006/relationships/image" Target="../media/image730.jpg"/><Relationship Id="rId28" Type="http://schemas.openxmlformats.org/officeDocument/2006/relationships/image" Target="../media/image731.jpg"/><Relationship Id="rId29" Type="http://schemas.openxmlformats.org/officeDocument/2006/relationships/image" Target="../media/image732.jpg"/><Relationship Id="rId30" Type="http://schemas.openxmlformats.org/officeDocument/2006/relationships/image" Target="../media/image733.jpg"/><Relationship Id="rId31" Type="http://schemas.openxmlformats.org/officeDocument/2006/relationships/image" Target="../media/image734.jpg"/><Relationship Id="rId32" Type="http://schemas.openxmlformats.org/officeDocument/2006/relationships/image" Target="../media/image735.jpg"/><Relationship Id="rId33" Type="http://schemas.openxmlformats.org/officeDocument/2006/relationships/image" Target="../media/image736.jpg"/><Relationship Id="rId34" Type="http://schemas.openxmlformats.org/officeDocument/2006/relationships/image" Target="../media/image737.jpg"/><Relationship Id="rId35" Type="http://schemas.openxmlformats.org/officeDocument/2006/relationships/image" Target="../media/image738.jpg"/><Relationship Id="rId36" Type="http://schemas.openxmlformats.org/officeDocument/2006/relationships/image" Target="../media/image739.jpg"/><Relationship Id="rId37" Type="http://schemas.openxmlformats.org/officeDocument/2006/relationships/image" Target="../media/image740.jpg"/><Relationship Id="rId38" Type="http://schemas.openxmlformats.org/officeDocument/2006/relationships/image" Target="../media/image741.jpg"/><Relationship Id="rId39" Type="http://schemas.openxmlformats.org/officeDocument/2006/relationships/image" Target="../media/image742.jpg"/><Relationship Id="rId40" Type="http://schemas.openxmlformats.org/officeDocument/2006/relationships/image" Target="../media/image743.jpg"/><Relationship Id="rId41" Type="http://schemas.openxmlformats.org/officeDocument/2006/relationships/image" Target="../media/image744.jpg"/><Relationship Id="rId42" Type="http://schemas.openxmlformats.org/officeDocument/2006/relationships/image" Target="../media/image745.jpg"/><Relationship Id="rId43" Type="http://schemas.openxmlformats.org/officeDocument/2006/relationships/image" Target="../media/image746.png"/><Relationship Id="rId44" Type="http://schemas.openxmlformats.org/officeDocument/2006/relationships/image" Target="../media/image747.jpg"/><Relationship Id="rId45" Type="http://schemas.openxmlformats.org/officeDocument/2006/relationships/image" Target="../media/image748.jpg"/><Relationship Id="rId46" Type="http://schemas.openxmlformats.org/officeDocument/2006/relationships/image" Target="../media/image749.jpg"/><Relationship Id="rId47" Type="http://schemas.openxmlformats.org/officeDocument/2006/relationships/image" Target="../media/image750.png"/><Relationship Id="rId48" Type="http://schemas.openxmlformats.org/officeDocument/2006/relationships/image" Target="../media/image751.jpg"/><Relationship Id="rId49" Type="http://schemas.openxmlformats.org/officeDocument/2006/relationships/image" Target="../media/image752.jpg"/><Relationship Id="rId50" Type="http://schemas.openxmlformats.org/officeDocument/2006/relationships/image" Target="../media/image753.png"/><Relationship Id="rId51" Type="http://schemas.openxmlformats.org/officeDocument/2006/relationships/image" Target="../media/image754.jpg"/><Relationship Id="rId52" Type="http://schemas.openxmlformats.org/officeDocument/2006/relationships/image" Target="../media/image755.png"/><Relationship Id="rId53" Type="http://schemas.openxmlformats.org/officeDocument/2006/relationships/image" Target="../media/image756.png"/><Relationship Id="rId54" Type="http://schemas.openxmlformats.org/officeDocument/2006/relationships/image" Target="../media/image757.png"/><Relationship Id="rId55" Type="http://schemas.openxmlformats.org/officeDocument/2006/relationships/image" Target="../media/image758.png"/><Relationship Id="rId56" Type="http://schemas.openxmlformats.org/officeDocument/2006/relationships/image" Target="../media/image759.png"/><Relationship Id="rId57" Type="http://schemas.openxmlformats.org/officeDocument/2006/relationships/image" Target="../media/image760.png"/><Relationship Id="rId58" Type="http://schemas.openxmlformats.org/officeDocument/2006/relationships/image" Target="../media/image761.png"/><Relationship Id="rId59" Type="http://schemas.openxmlformats.org/officeDocument/2006/relationships/image" Target="../media/image76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3.png"/><Relationship Id="rId3" Type="http://schemas.openxmlformats.org/officeDocument/2006/relationships/image" Target="../media/image116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5.jpg"/><Relationship Id="rId3" Type="http://schemas.openxmlformats.org/officeDocument/2006/relationships/image" Target="../media/image1166.jpg"/><Relationship Id="rId4" Type="http://schemas.openxmlformats.org/officeDocument/2006/relationships/image" Target="../media/image1167.jpg"/><Relationship Id="rId5" Type="http://schemas.openxmlformats.org/officeDocument/2006/relationships/image" Target="../media/image1168.jpg"/><Relationship Id="rId6" Type="http://schemas.openxmlformats.org/officeDocument/2006/relationships/image" Target="../media/image1169.jpg"/><Relationship Id="rId7" Type="http://schemas.openxmlformats.org/officeDocument/2006/relationships/image" Target="../media/image1170.jpg"/><Relationship Id="rId8" Type="http://schemas.openxmlformats.org/officeDocument/2006/relationships/image" Target="../media/image1171.jpg"/><Relationship Id="rId9" Type="http://schemas.openxmlformats.org/officeDocument/2006/relationships/image" Target="../media/image1172.jpg"/><Relationship Id="rId10" Type="http://schemas.openxmlformats.org/officeDocument/2006/relationships/image" Target="../media/image1173.jpg"/><Relationship Id="rId11" Type="http://schemas.openxmlformats.org/officeDocument/2006/relationships/image" Target="../media/image1174.jpg"/><Relationship Id="rId12" Type="http://schemas.openxmlformats.org/officeDocument/2006/relationships/image" Target="../media/image1175.jpg"/><Relationship Id="rId13" Type="http://schemas.openxmlformats.org/officeDocument/2006/relationships/image" Target="../media/image1176.jpg"/><Relationship Id="rId14" Type="http://schemas.openxmlformats.org/officeDocument/2006/relationships/image" Target="../media/image1177.jpg"/><Relationship Id="rId15" Type="http://schemas.openxmlformats.org/officeDocument/2006/relationships/image" Target="../media/image1178.jpg"/><Relationship Id="rId16" Type="http://schemas.openxmlformats.org/officeDocument/2006/relationships/image" Target="../media/image1179.jpg"/><Relationship Id="rId17" Type="http://schemas.openxmlformats.org/officeDocument/2006/relationships/image" Target="../media/image1180.jpg"/><Relationship Id="rId18" Type="http://schemas.openxmlformats.org/officeDocument/2006/relationships/image" Target="../media/image1181.jpg"/><Relationship Id="rId19" Type="http://schemas.openxmlformats.org/officeDocument/2006/relationships/image" Target="../media/image1182.jpg"/><Relationship Id="rId20" Type="http://schemas.openxmlformats.org/officeDocument/2006/relationships/image" Target="../media/image1183.jpg"/><Relationship Id="rId21" Type="http://schemas.openxmlformats.org/officeDocument/2006/relationships/image" Target="../media/image1184.jpg"/><Relationship Id="rId22" Type="http://schemas.openxmlformats.org/officeDocument/2006/relationships/image" Target="../media/image1185.jpg"/><Relationship Id="rId23" Type="http://schemas.openxmlformats.org/officeDocument/2006/relationships/image" Target="../media/image1186.jpg"/><Relationship Id="rId24" Type="http://schemas.openxmlformats.org/officeDocument/2006/relationships/image" Target="../media/image1187.jpg"/><Relationship Id="rId25" Type="http://schemas.openxmlformats.org/officeDocument/2006/relationships/image" Target="../media/image1188.jpg"/><Relationship Id="rId26" Type="http://schemas.openxmlformats.org/officeDocument/2006/relationships/image" Target="../media/image1189.jpg"/><Relationship Id="rId27" Type="http://schemas.openxmlformats.org/officeDocument/2006/relationships/image" Target="../media/image1190.jpg"/><Relationship Id="rId28" Type="http://schemas.openxmlformats.org/officeDocument/2006/relationships/image" Target="../media/image1191.jpg"/><Relationship Id="rId29" Type="http://schemas.openxmlformats.org/officeDocument/2006/relationships/image" Target="../media/image1192.jpg"/><Relationship Id="rId30" Type="http://schemas.openxmlformats.org/officeDocument/2006/relationships/image" Target="../media/image1193.jpg"/><Relationship Id="rId31" Type="http://schemas.openxmlformats.org/officeDocument/2006/relationships/image" Target="../media/image1194.jpg"/><Relationship Id="rId32" Type="http://schemas.openxmlformats.org/officeDocument/2006/relationships/image" Target="../media/image1195.jpg"/><Relationship Id="rId33" Type="http://schemas.openxmlformats.org/officeDocument/2006/relationships/image" Target="../media/image1196.png"/><Relationship Id="rId34" Type="http://schemas.openxmlformats.org/officeDocument/2006/relationships/image" Target="../media/image1197.jpg"/><Relationship Id="rId35" Type="http://schemas.openxmlformats.org/officeDocument/2006/relationships/image" Target="../media/image1198.jpg"/><Relationship Id="rId36" Type="http://schemas.openxmlformats.org/officeDocument/2006/relationships/image" Target="../media/image1199.png"/><Relationship Id="rId37" Type="http://schemas.openxmlformats.org/officeDocument/2006/relationships/image" Target="../media/image1200.jpg"/><Relationship Id="rId38" Type="http://schemas.openxmlformats.org/officeDocument/2006/relationships/image" Target="../media/image1201.png"/><Relationship Id="rId39" Type="http://schemas.openxmlformats.org/officeDocument/2006/relationships/image" Target="../media/image1202.png"/><Relationship Id="rId40" Type="http://schemas.openxmlformats.org/officeDocument/2006/relationships/image" Target="../media/image1203.jpg"/><Relationship Id="rId41" Type="http://schemas.openxmlformats.org/officeDocument/2006/relationships/image" Target="../media/image1204.png"/><Relationship Id="rId42" Type="http://schemas.openxmlformats.org/officeDocument/2006/relationships/image" Target="../media/image1205.png"/><Relationship Id="rId43" Type="http://schemas.openxmlformats.org/officeDocument/2006/relationships/image" Target="../media/image1206.png"/><Relationship Id="rId44" Type="http://schemas.openxmlformats.org/officeDocument/2006/relationships/image" Target="../media/image1207.png"/><Relationship Id="rId45" Type="http://schemas.openxmlformats.org/officeDocument/2006/relationships/image" Target="../media/image1208.png"/><Relationship Id="rId46" Type="http://schemas.openxmlformats.org/officeDocument/2006/relationships/image" Target="../media/image1209.jpg"/><Relationship Id="rId47" Type="http://schemas.openxmlformats.org/officeDocument/2006/relationships/image" Target="../media/image1210.png"/><Relationship Id="rId48" Type="http://schemas.openxmlformats.org/officeDocument/2006/relationships/image" Target="../media/image1211.jpg"/><Relationship Id="rId49" Type="http://schemas.openxmlformats.org/officeDocument/2006/relationships/image" Target="../media/image1212.jpg"/><Relationship Id="rId50" Type="http://schemas.openxmlformats.org/officeDocument/2006/relationships/image" Target="../media/image1213.png"/><Relationship Id="rId51" Type="http://schemas.openxmlformats.org/officeDocument/2006/relationships/image" Target="../media/image1214.png"/><Relationship Id="rId52" Type="http://schemas.openxmlformats.org/officeDocument/2006/relationships/image" Target="../media/image1215.jpg"/><Relationship Id="rId53" Type="http://schemas.openxmlformats.org/officeDocument/2006/relationships/image" Target="../media/image1216.jpg"/><Relationship Id="rId54" Type="http://schemas.openxmlformats.org/officeDocument/2006/relationships/image" Target="../media/image1217.jpg"/><Relationship Id="rId55" Type="http://schemas.openxmlformats.org/officeDocument/2006/relationships/image" Target="../media/image1218.png"/><Relationship Id="rId56" Type="http://schemas.openxmlformats.org/officeDocument/2006/relationships/image" Target="../media/image1219.jpg"/><Relationship Id="rId57" Type="http://schemas.openxmlformats.org/officeDocument/2006/relationships/image" Target="../media/image1220.jpg"/><Relationship Id="rId58" Type="http://schemas.openxmlformats.org/officeDocument/2006/relationships/image" Target="../media/image1221.png"/><Relationship Id="rId59" Type="http://schemas.openxmlformats.org/officeDocument/2006/relationships/image" Target="../media/image1222.jpg"/><Relationship Id="rId60" Type="http://schemas.openxmlformats.org/officeDocument/2006/relationships/image" Target="../media/image1223.jpg"/><Relationship Id="rId61" Type="http://schemas.openxmlformats.org/officeDocument/2006/relationships/image" Target="../media/image1224.jpg"/><Relationship Id="rId62" Type="http://schemas.openxmlformats.org/officeDocument/2006/relationships/image" Target="../media/image1225.jpg"/><Relationship Id="rId63" Type="http://schemas.openxmlformats.org/officeDocument/2006/relationships/image" Target="../media/image1226.png"/><Relationship Id="rId64" Type="http://schemas.openxmlformats.org/officeDocument/2006/relationships/image" Target="../media/image1227.jpg"/><Relationship Id="rId65" Type="http://schemas.openxmlformats.org/officeDocument/2006/relationships/image" Target="../media/image1228.jpg"/><Relationship Id="rId66" Type="http://schemas.openxmlformats.org/officeDocument/2006/relationships/image" Target="../media/image1229.png"/><Relationship Id="rId67" Type="http://schemas.openxmlformats.org/officeDocument/2006/relationships/image" Target="../media/image1230.jpg"/><Relationship Id="rId68" Type="http://schemas.openxmlformats.org/officeDocument/2006/relationships/image" Target="../media/image1231.jpg"/><Relationship Id="rId69" Type="http://schemas.openxmlformats.org/officeDocument/2006/relationships/image" Target="../media/image1232.png"/><Relationship Id="rId70" Type="http://schemas.openxmlformats.org/officeDocument/2006/relationships/image" Target="../media/image1233.jpg"/><Relationship Id="rId71" Type="http://schemas.openxmlformats.org/officeDocument/2006/relationships/image" Target="../media/image1234.jpg"/><Relationship Id="rId72" Type="http://schemas.openxmlformats.org/officeDocument/2006/relationships/image" Target="../media/image1235.jpg"/><Relationship Id="rId73" Type="http://schemas.openxmlformats.org/officeDocument/2006/relationships/image" Target="../media/image1236.jpg"/><Relationship Id="rId74" Type="http://schemas.openxmlformats.org/officeDocument/2006/relationships/image" Target="../media/image1237.jpg"/><Relationship Id="rId75" Type="http://schemas.openxmlformats.org/officeDocument/2006/relationships/image" Target="../media/image1238.jpg"/><Relationship Id="rId76" Type="http://schemas.openxmlformats.org/officeDocument/2006/relationships/image" Target="../media/image1239.png"/><Relationship Id="rId77" Type="http://schemas.openxmlformats.org/officeDocument/2006/relationships/image" Target="../media/image1240.png"/><Relationship Id="rId78" Type="http://schemas.openxmlformats.org/officeDocument/2006/relationships/image" Target="../media/image1241.png"/><Relationship Id="rId79" Type="http://schemas.openxmlformats.org/officeDocument/2006/relationships/image" Target="../media/image1242.png"/><Relationship Id="rId80" Type="http://schemas.openxmlformats.org/officeDocument/2006/relationships/image" Target="../media/image1243.jpg"/><Relationship Id="rId81" Type="http://schemas.openxmlformats.org/officeDocument/2006/relationships/image" Target="../media/image1244.jpg"/><Relationship Id="rId82" Type="http://schemas.openxmlformats.org/officeDocument/2006/relationships/image" Target="../media/image1245.png"/><Relationship Id="rId83" Type="http://schemas.openxmlformats.org/officeDocument/2006/relationships/image" Target="../media/image1246.png"/><Relationship Id="rId84" Type="http://schemas.openxmlformats.org/officeDocument/2006/relationships/image" Target="../media/image1247.png"/><Relationship Id="rId85" Type="http://schemas.openxmlformats.org/officeDocument/2006/relationships/image" Target="../media/image1248.png"/><Relationship Id="rId86" Type="http://schemas.openxmlformats.org/officeDocument/2006/relationships/image" Target="../media/image1249.png"/><Relationship Id="rId87" Type="http://schemas.openxmlformats.org/officeDocument/2006/relationships/image" Target="../media/image1250.png"/><Relationship Id="rId88" Type="http://schemas.openxmlformats.org/officeDocument/2006/relationships/image" Target="../media/image1251.png"/><Relationship Id="rId89" Type="http://schemas.openxmlformats.org/officeDocument/2006/relationships/image" Target="../media/image1252.png"/><Relationship Id="rId90" Type="http://schemas.openxmlformats.org/officeDocument/2006/relationships/image" Target="../media/image1253.jpg"/><Relationship Id="rId91" Type="http://schemas.openxmlformats.org/officeDocument/2006/relationships/image" Target="../media/image1254.png"/><Relationship Id="rId92" Type="http://schemas.openxmlformats.org/officeDocument/2006/relationships/image" Target="../media/image1255.jpg"/><Relationship Id="rId93" Type="http://schemas.openxmlformats.org/officeDocument/2006/relationships/image" Target="../media/image1256.jpg"/><Relationship Id="rId94" Type="http://schemas.openxmlformats.org/officeDocument/2006/relationships/image" Target="../media/image1257.png"/><Relationship Id="rId95" Type="http://schemas.openxmlformats.org/officeDocument/2006/relationships/image" Target="../media/image1258.png"/><Relationship Id="rId96" Type="http://schemas.openxmlformats.org/officeDocument/2006/relationships/image" Target="../media/image1259.jpg"/><Relationship Id="rId97" Type="http://schemas.openxmlformats.org/officeDocument/2006/relationships/image" Target="../media/image1260.jpg"/><Relationship Id="rId98" Type="http://schemas.openxmlformats.org/officeDocument/2006/relationships/image" Target="../media/image1261.png"/><Relationship Id="rId99" Type="http://schemas.openxmlformats.org/officeDocument/2006/relationships/image" Target="../media/image1262.png"/><Relationship Id="rId100" Type="http://schemas.openxmlformats.org/officeDocument/2006/relationships/image" Target="../media/image1263.jpg"/><Relationship Id="rId101" Type="http://schemas.openxmlformats.org/officeDocument/2006/relationships/image" Target="../media/image1264.png"/><Relationship Id="rId102" Type="http://schemas.openxmlformats.org/officeDocument/2006/relationships/image" Target="../media/image1265.png"/><Relationship Id="rId103" Type="http://schemas.openxmlformats.org/officeDocument/2006/relationships/image" Target="../media/image1266.png"/><Relationship Id="rId104" Type="http://schemas.openxmlformats.org/officeDocument/2006/relationships/image" Target="../media/image1267.png"/><Relationship Id="rId105" Type="http://schemas.openxmlformats.org/officeDocument/2006/relationships/image" Target="../media/image1268.png"/><Relationship Id="rId106" Type="http://schemas.openxmlformats.org/officeDocument/2006/relationships/image" Target="../media/image1269.png"/><Relationship Id="rId107" Type="http://schemas.openxmlformats.org/officeDocument/2006/relationships/image" Target="../media/image1270.jpg"/><Relationship Id="rId108" Type="http://schemas.openxmlformats.org/officeDocument/2006/relationships/image" Target="../media/image1271.jpg"/><Relationship Id="rId109" Type="http://schemas.openxmlformats.org/officeDocument/2006/relationships/image" Target="../media/image1272.png"/><Relationship Id="rId110" Type="http://schemas.openxmlformats.org/officeDocument/2006/relationships/image" Target="../media/image1273.png"/><Relationship Id="rId111" Type="http://schemas.openxmlformats.org/officeDocument/2006/relationships/image" Target="../media/image1274.png"/><Relationship Id="rId112" Type="http://schemas.openxmlformats.org/officeDocument/2006/relationships/image" Target="../media/image1275.png"/><Relationship Id="rId113" Type="http://schemas.openxmlformats.org/officeDocument/2006/relationships/image" Target="../media/image1276.jpg"/><Relationship Id="rId114" Type="http://schemas.openxmlformats.org/officeDocument/2006/relationships/image" Target="../media/image1277.png"/><Relationship Id="rId115" Type="http://schemas.openxmlformats.org/officeDocument/2006/relationships/image" Target="../media/image1278.png"/><Relationship Id="rId116" Type="http://schemas.openxmlformats.org/officeDocument/2006/relationships/image" Target="../media/image1279.png"/><Relationship Id="rId117" Type="http://schemas.openxmlformats.org/officeDocument/2006/relationships/image" Target="../media/image1280.png"/><Relationship Id="rId118" Type="http://schemas.openxmlformats.org/officeDocument/2006/relationships/image" Target="../media/image1281.png"/><Relationship Id="rId119" Type="http://schemas.openxmlformats.org/officeDocument/2006/relationships/image" Target="../media/image1282.png"/><Relationship Id="rId120" Type="http://schemas.openxmlformats.org/officeDocument/2006/relationships/image" Target="../media/image1283.png"/><Relationship Id="rId121" Type="http://schemas.openxmlformats.org/officeDocument/2006/relationships/image" Target="../media/image128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5.jpg"/><Relationship Id="rId3" Type="http://schemas.openxmlformats.org/officeDocument/2006/relationships/image" Target="../media/image1286.jpg"/><Relationship Id="rId4" Type="http://schemas.openxmlformats.org/officeDocument/2006/relationships/image" Target="../media/image1287.jpg"/><Relationship Id="rId5" Type="http://schemas.openxmlformats.org/officeDocument/2006/relationships/image" Target="../media/image1288.jpg"/><Relationship Id="rId6" Type="http://schemas.openxmlformats.org/officeDocument/2006/relationships/image" Target="../media/image1289.jpg"/><Relationship Id="rId7" Type="http://schemas.openxmlformats.org/officeDocument/2006/relationships/image" Target="../media/image1290.jpg"/><Relationship Id="rId8" Type="http://schemas.openxmlformats.org/officeDocument/2006/relationships/image" Target="../media/image1291.jpg"/><Relationship Id="rId9" Type="http://schemas.openxmlformats.org/officeDocument/2006/relationships/image" Target="../media/image1292.jpg"/><Relationship Id="rId10" Type="http://schemas.openxmlformats.org/officeDocument/2006/relationships/image" Target="../media/image1293.jpg"/><Relationship Id="rId11" Type="http://schemas.openxmlformats.org/officeDocument/2006/relationships/image" Target="../media/image1294.jpg"/><Relationship Id="rId12" Type="http://schemas.openxmlformats.org/officeDocument/2006/relationships/image" Target="../media/image1295.jpg"/><Relationship Id="rId13" Type="http://schemas.openxmlformats.org/officeDocument/2006/relationships/image" Target="../media/image1296.png"/><Relationship Id="rId14" Type="http://schemas.openxmlformats.org/officeDocument/2006/relationships/image" Target="../media/image1297.png"/><Relationship Id="rId15" Type="http://schemas.openxmlformats.org/officeDocument/2006/relationships/image" Target="../media/image1298.jpg"/><Relationship Id="rId16" Type="http://schemas.openxmlformats.org/officeDocument/2006/relationships/image" Target="../media/image1299.jpg"/><Relationship Id="rId17" Type="http://schemas.openxmlformats.org/officeDocument/2006/relationships/image" Target="../media/image1300.jpg"/><Relationship Id="rId18" Type="http://schemas.openxmlformats.org/officeDocument/2006/relationships/image" Target="../media/image1301.jpg"/><Relationship Id="rId19" Type="http://schemas.openxmlformats.org/officeDocument/2006/relationships/image" Target="../media/image1302.jpg"/><Relationship Id="rId20" Type="http://schemas.openxmlformats.org/officeDocument/2006/relationships/image" Target="../media/image1303.jpg"/><Relationship Id="rId21" Type="http://schemas.openxmlformats.org/officeDocument/2006/relationships/image" Target="../media/image1304.jpg"/><Relationship Id="rId22" Type="http://schemas.openxmlformats.org/officeDocument/2006/relationships/image" Target="../media/image1305.jpg"/><Relationship Id="rId23" Type="http://schemas.openxmlformats.org/officeDocument/2006/relationships/image" Target="../media/image1306.jpg"/><Relationship Id="rId24" Type="http://schemas.openxmlformats.org/officeDocument/2006/relationships/image" Target="../media/image1307.jpg"/><Relationship Id="rId25" Type="http://schemas.openxmlformats.org/officeDocument/2006/relationships/image" Target="../media/image1308.jpg"/><Relationship Id="rId26" Type="http://schemas.openxmlformats.org/officeDocument/2006/relationships/image" Target="../media/image1309.jpg"/><Relationship Id="rId27" Type="http://schemas.openxmlformats.org/officeDocument/2006/relationships/image" Target="../media/image1310.jpg"/><Relationship Id="rId28" Type="http://schemas.openxmlformats.org/officeDocument/2006/relationships/image" Target="../media/image1311.png"/><Relationship Id="rId29" Type="http://schemas.openxmlformats.org/officeDocument/2006/relationships/image" Target="../media/image1312.png"/><Relationship Id="rId30" Type="http://schemas.openxmlformats.org/officeDocument/2006/relationships/image" Target="../media/image1313.jpg"/><Relationship Id="rId31" Type="http://schemas.openxmlformats.org/officeDocument/2006/relationships/image" Target="../media/image1314.jpg"/><Relationship Id="rId32" Type="http://schemas.openxmlformats.org/officeDocument/2006/relationships/image" Target="../media/image1315.png"/><Relationship Id="rId33" Type="http://schemas.openxmlformats.org/officeDocument/2006/relationships/image" Target="../media/image1316.png"/><Relationship Id="rId34" Type="http://schemas.openxmlformats.org/officeDocument/2006/relationships/image" Target="../media/image1317.png"/><Relationship Id="rId35" Type="http://schemas.openxmlformats.org/officeDocument/2006/relationships/image" Target="../media/image1318.png"/><Relationship Id="rId36" Type="http://schemas.openxmlformats.org/officeDocument/2006/relationships/image" Target="../media/image1319.png"/><Relationship Id="rId37" Type="http://schemas.openxmlformats.org/officeDocument/2006/relationships/image" Target="../media/image1320.png"/><Relationship Id="rId38" Type="http://schemas.openxmlformats.org/officeDocument/2006/relationships/image" Target="../media/image1321.png"/><Relationship Id="rId39" Type="http://schemas.openxmlformats.org/officeDocument/2006/relationships/image" Target="../media/image1322.png"/><Relationship Id="rId40" Type="http://schemas.openxmlformats.org/officeDocument/2006/relationships/image" Target="../media/image132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4.jpg"/><Relationship Id="rId3" Type="http://schemas.openxmlformats.org/officeDocument/2006/relationships/image" Target="../media/image1325.jpg"/><Relationship Id="rId4" Type="http://schemas.openxmlformats.org/officeDocument/2006/relationships/image" Target="../media/image1326.jpg"/><Relationship Id="rId5" Type="http://schemas.openxmlformats.org/officeDocument/2006/relationships/image" Target="../media/image1327.jpg"/><Relationship Id="rId6" Type="http://schemas.openxmlformats.org/officeDocument/2006/relationships/image" Target="../media/image1328.jpg"/><Relationship Id="rId7" Type="http://schemas.openxmlformats.org/officeDocument/2006/relationships/image" Target="../media/image1329.jpg"/><Relationship Id="rId8" Type="http://schemas.openxmlformats.org/officeDocument/2006/relationships/image" Target="../media/image1330.jpg"/><Relationship Id="rId9" Type="http://schemas.openxmlformats.org/officeDocument/2006/relationships/image" Target="../media/image1331.jpg"/><Relationship Id="rId10" Type="http://schemas.openxmlformats.org/officeDocument/2006/relationships/image" Target="../media/image1332.jpg"/><Relationship Id="rId11" Type="http://schemas.openxmlformats.org/officeDocument/2006/relationships/image" Target="../media/image1333.jpg"/><Relationship Id="rId12" Type="http://schemas.openxmlformats.org/officeDocument/2006/relationships/image" Target="../media/image1334.jpg"/><Relationship Id="rId13" Type="http://schemas.openxmlformats.org/officeDocument/2006/relationships/image" Target="../media/image1335.jpg"/><Relationship Id="rId14" Type="http://schemas.openxmlformats.org/officeDocument/2006/relationships/image" Target="../media/image1336.jpg"/><Relationship Id="rId15" Type="http://schemas.openxmlformats.org/officeDocument/2006/relationships/image" Target="../media/image1337.jpg"/><Relationship Id="rId16" Type="http://schemas.openxmlformats.org/officeDocument/2006/relationships/image" Target="../media/image1338.jpg"/><Relationship Id="rId17" Type="http://schemas.openxmlformats.org/officeDocument/2006/relationships/image" Target="../media/image1339.jpg"/><Relationship Id="rId18" Type="http://schemas.openxmlformats.org/officeDocument/2006/relationships/image" Target="../media/image1340.jpg"/><Relationship Id="rId19" Type="http://schemas.openxmlformats.org/officeDocument/2006/relationships/image" Target="../media/image1341.jpg"/><Relationship Id="rId20" Type="http://schemas.openxmlformats.org/officeDocument/2006/relationships/image" Target="../media/image1342.jpg"/><Relationship Id="rId21" Type="http://schemas.openxmlformats.org/officeDocument/2006/relationships/image" Target="../media/image1343.jpg"/><Relationship Id="rId22" Type="http://schemas.openxmlformats.org/officeDocument/2006/relationships/image" Target="../media/image1344.jpg"/><Relationship Id="rId23" Type="http://schemas.openxmlformats.org/officeDocument/2006/relationships/image" Target="../media/image1345.jpg"/><Relationship Id="rId24" Type="http://schemas.openxmlformats.org/officeDocument/2006/relationships/image" Target="../media/image1346.jpg"/><Relationship Id="rId25" Type="http://schemas.openxmlformats.org/officeDocument/2006/relationships/image" Target="../media/image1347.jpg"/><Relationship Id="rId26" Type="http://schemas.openxmlformats.org/officeDocument/2006/relationships/image" Target="../media/image1348.jpg"/><Relationship Id="rId27" Type="http://schemas.openxmlformats.org/officeDocument/2006/relationships/image" Target="../media/image1349.jpg"/><Relationship Id="rId28" Type="http://schemas.openxmlformats.org/officeDocument/2006/relationships/image" Target="../media/image1350.jpg"/><Relationship Id="rId29" Type="http://schemas.openxmlformats.org/officeDocument/2006/relationships/image" Target="../media/image1351.jpg"/><Relationship Id="rId30" Type="http://schemas.openxmlformats.org/officeDocument/2006/relationships/image" Target="../media/image1352.png"/><Relationship Id="rId31" Type="http://schemas.openxmlformats.org/officeDocument/2006/relationships/image" Target="../media/image1353.png"/><Relationship Id="rId32" Type="http://schemas.openxmlformats.org/officeDocument/2006/relationships/image" Target="../media/image1354.png"/><Relationship Id="rId33" Type="http://schemas.openxmlformats.org/officeDocument/2006/relationships/image" Target="../media/image1355.png"/><Relationship Id="rId34" Type="http://schemas.openxmlformats.org/officeDocument/2006/relationships/image" Target="../media/image1356.png"/><Relationship Id="rId35" Type="http://schemas.openxmlformats.org/officeDocument/2006/relationships/image" Target="../media/image1357.png"/><Relationship Id="rId36" Type="http://schemas.openxmlformats.org/officeDocument/2006/relationships/image" Target="../media/image1358.png"/><Relationship Id="rId37" Type="http://schemas.openxmlformats.org/officeDocument/2006/relationships/image" Target="../media/image1359.png"/><Relationship Id="rId38" Type="http://schemas.openxmlformats.org/officeDocument/2006/relationships/image" Target="../media/image1360.png"/><Relationship Id="rId39" Type="http://schemas.openxmlformats.org/officeDocument/2006/relationships/image" Target="../media/image136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2.jpg"/><Relationship Id="rId3" Type="http://schemas.openxmlformats.org/officeDocument/2006/relationships/image" Target="../media/image1363.jpg"/><Relationship Id="rId4" Type="http://schemas.openxmlformats.org/officeDocument/2006/relationships/image" Target="../media/image1364.jpg"/><Relationship Id="rId5" Type="http://schemas.openxmlformats.org/officeDocument/2006/relationships/image" Target="../media/image1365.jpg"/><Relationship Id="rId6" Type="http://schemas.openxmlformats.org/officeDocument/2006/relationships/image" Target="../media/image1366.png"/><Relationship Id="rId7" Type="http://schemas.openxmlformats.org/officeDocument/2006/relationships/image" Target="../media/image1367.jpg"/><Relationship Id="rId8" Type="http://schemas.openxmlformats.org/officeDocument/2006/relationships/image" Target="../media/image1368.jpg"/><Relationship Id="rId9" Type="http://schemas.openxmlformats.org/officeDocument/2006/relationships/image" Target="../media/image1369.png"/><Relationship Id="rId10" Type="http://schemas.openxmlformats.org/officeDocument/2006/relationships/image" Target="../media/image1370.jpg"/><Relationship Id="rId11" Type="http://schemas.openxmlformats.org/officeDocument/2006/relationships/image" Target="../media/image1371.jpg"/><Relationship Id="rId12" Type="http://schemas.openxmlformats.org/officeDocument/2006/relationships/image" Target="../media/image1372.jpg"/><Relationship Id="rId13" Type="http://schemas.openxmlformats.org/officeDocument/2006/relationships/image" Target="../media/image1373.png"/><Relationship Id="rId14" Type="http://schemas.openxmlformats.org/officeDocument/2006/relationships/image" Target="../media/image1374.jpg"/><Relationship Id="rId15" Type="http://schemas.openxmlformats.org/officeDocument/2006/relationships/image" Target="../media/image1375.jpg"/><Relationship Id="rId16" Type="http://schemas.openxmlformats.org/officeDocument/2006/relationships/image" Target="../media/image1376.jpg"/><Relationship Id="rId17" Type="http://schemas.openxmlformats.org/officeDocument/2006/relationships/image" Target="../media/image1377.jpg"/><Relationship Id="rId18" Type="http://schemas.openxmlformats.org/officeDocument/2006/relationships/image" Target="../media/image1378.jpg"/><Relationship Id="rId19" Type="http://schemas.openxmlformats.org/officeDocument/2006/relationships/image" Target="../media/image1379.png"/><Relationship Id="rId20" Type="http://schemas.openxmlformats.org/officeDocument/2006/relationships/image" Target="../media/image1380.jpg"/><Relationship Id="rId21" Type="http://schemas.openxmlformats.org/officeDocument/2006/relationships/image" Target="../media/image1381.jpg"/><Relationship Id="rId22" Type="http://schemas.openxmlformats.org/officeDocument/2006/relationships/image" Target="../media/image1382.jpg"/><Relationship Id="rId23" Type="http://schemas.openxmlformats.org/officeDocument/2006/relationships/image" Target="../media/image1383.jpg"/><Relationship Id="rId24" Type="http://schemas.openxmlformats.org/officeDocument/2006/relationships/image" Target="../media/image1384.jpg"/><Relationship Id="rId25" Type="http://schemas.openxmlformats.org/officeDocument/2006/relationships/image" Target="../media/image1385.jpg"/><Relationship Id="rId26" Type="http://schemas.openxmlformats.org/officeDocument/2006/relationships/image" Target="../media/image1386.png"/><Relationship Id="rId27" Type="http://schemas.openxmlformats.org/officeDocument/2006/relationships/image" Target="../media/image1387.jpg"/><Relationship Id="rId28" Type="http://schemas.openxmlformats.org/officeDocument/2006/relationships/image" Target="../media/image1388.jpg"/><Relationship Id="rId29" Type="http://schemas.openxmlformats.org/officeDocument/2006/relationships/image" Target="../media/image1389.png"/><Relationship Id="rId30" Type="http://schemas.openxmlformats.org/officeDocument/2006/relationships/image" Target="../media/image1390.png"/><Relationship Id="rId31" Type="http://schemas.openxmlformats.org/officeDocument/2006/relationships/image" Target="../media/image1391.jpg"/><Relationship Id="rId32" Type="http://schemas.openxmlformats.org/officeDocument/2006/relationships/image" Target="../media/image1392.png"/><Relationship Id="rId33" Type="http://schemas.openxmlformats.org/officeDocument/2006/relationships/image" Target="../media/image1393.png"/><Relationship Id="rId34" Type="http://schemas.openxmlformats.org/officeDocument/2006/relationships/image" Target="../media/image1394.jpg"/><Relationship Id="rId35" Type="http://schemas.openxmlformats.org/officeDocument/2006/relationships/image" Target="../media/image1395.png"/><Relationship Id="rId36" Type="http://schemas.openxmlformats.org/officeDocument/2006/relationships/image" Target="../media/image1396.png"/><Relationship Id="rId37" Type="http://schemas.openxmlformats.org/officeDocument/2006/relationships/image" Target="../media/image1397.png"/><Relationship Id="rId38" Type="http://schemas.openxmlformats.org/officeDocument/2006/relationships/image" Target="../media/image1398.jpg"/><Relationship Id="rId39" Type="http://schemas.openxmlformats.org/officeDocument/2006/relationships/image" Target="../media/image1399.png"/><Relationship Id="rId40" Type="http://schemas.openxmlformats.org/officeDocument/2006/relationships/image" Target="../media/image1400.png"/><Relationship Id="rId41" Type="http://schemas.openxmlformats.org/officeDocument/2006/relationships/image" Target="../media/image1401.png"/><Relationship Id="rId42" Type="http://schemas.openxmlformats.org/officeDocument/2006/relationships/image" Target="../media/image1402.png"/><Relationship Id="rId43" Type="http://schemas.openxmlformats.org/officeDocument/2006/relationships/image" Target="../media/image1403.png"/><Relationship Id="rId44" Type="http://schemas.openxmlformats.org/officeDocument/2006/relationships/image" Target="../media/image140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3.jpg"/><Relationship Id="rId3" Type="http://schemas.openxmlformats.org/officeDocument/2006/relationships/image" Target="../media/image764.jpg"/><Relationship Id="rId4" Type="http://schemas.openxmlformats.org/officeDocument/2006/relationships/image" Target="../media/image765.jpg"/><Relationship Id="rId5" Type="http://schemas.openxmlformats.org/officeDocument/2006/relationships/image" Target="../media/image766.jpg"/><Relationship Id="rId6" Type="http://schemas.openxmlformats.org/officeDocument/2006/relationships/image" Target="../media/image767.jpg"/><Relationship Id="rId7" Type="http://schemas.openxmlformats.org/officeDocument/2006/relationships/image" Target="../media/image768.jpg"/><Relationship Id="rId8" Type="http://schemas.openxmlformats.org/officeDocument/2006/relationships/image" Target="../media/image769.jpg"/><Relationship Id="rId9" Type="http://schemas.openxmlformats.org/officeDocument/2006/relationships/image" Target="../media/image770.jpg"/><Relationship Id="rId10" Type="http://schemas.openxmlformats.org/officeDocument/2006/relationships/image" Target="../media/image771.jpg"/><Relationship Id="rId11" Type="http://schemas.openxmlformats.org/officeDocument/2006/relationships/image" Target="../media/image772.jpg"/><Relationship Id="rId12" Type="http://schemas.openxmlformats.org/officeDocument/2006/relationships/image" Target="../media/image773.jpg"/><Relationship Id="rId13" Type="http://schemas.openxmlformats.org/officeDocument/2006/relationships/image" Target="../media/image774.jpg"/><Relationship Id="rId14" Type="http://schemas.openxmlformats.org/officeDocument/2006/relationships/image" Target="../media/image775.jpg"/><Relationship Id="rId15" Type="http://schemas.openxmlformats.org/officeDocument/2006/relationships/image" Target="../media/image776.jpg"/><Relationship Id="rId16" Type="http://schemas.openxmlformats.org/officeDocument/2006/relationships/image" Target="../media/image777.jpg"/><Relationship Id="rId17" Type="http://schemas.openxmlformats.org/officeDocument/2006/relationships/image" Target="../media/image778.jpg"/><Relationship Id="rId18" Type="http://schemas.openxmlformats.org/officeDocument/2006/relationships/image" Target="../media/image779.jpg"/><Relationship Id="rId19" Type="http://schemas.openxmlformats.org/officeDocument/2006/relationships/image" Target="../media/image780.jpg"/><Relationship Id="rId20" Type="http://schemas.openxmlformats.org/officeDocument/2006/relationships/image" Target="../media/image781.png"/><Relationship Id="rId21" Type="http://schemas.openxmlformats.org/officeDocument/2006/relationships/image" Target="../media/image782.jpg"/><Relationship Id="rId22" Type="http://schemas.openxmlformats.org/officeDocument/2006/relationships/image" Target="../media/image783.jpg"/><Relationship Id="rId23" Type="http://schemas.openxmlformats.org/officeDocument/2006/relationships/image" Target="../media/image784.png"/><Relationship Id="rId24" Type="http://schemas.openxmlformats.org/officeDocument/2006/relationships/image" Target="../media/image785.jpg"/><Relationship Id="rId25" Type="http://schemas.openxmlformats.org/officeDocument/2006/relationships/image" Target="../media/image786.jpg"/><Relationship Id="rId26" Type="http://schemas.openxmlformats.org/officeDocument/2006/relationships/image" Target="../media/image787.png"/><Relationship Id="rId27" Type="http://schemas.openxmlformats.org/officeDocument/2006/relationships/image" Target="../media/image788.jpg"/><Relationship Id="rId28" Type="http://schemas.openxmlformats.org/officeDocument/2006/relationships/image" Target="../media/image789.jpg"/><Relationship Id="rId29" Type="http://schemas.openxmlformats.org/officeDocument/2006/relationships/image" Target="../media/image790.jpg"/><Relationship Id="rId30" Type="http://schemas.openxmlformats.org/officeDocument/2006/relationships/image" Target="../media/image791.jpg"/><Relationship Id="rId31" Type="http://schemas.openxmlformats.org/officeDocument/2006/relationships/image" Target="../media/image792.png"/><Relationship Id="rId32" Type="http://schemas.openxmlformats.org/officeDocument/2006/relationships/image" Target="../media/image793.png"/><Relationship Id="rId33" Type="http://schemas.openxmlformats.org/officeDocument/2006/relationships/image" Target="../media/image794.png"/><Relationship Id="rId34" Type="http://schemas.openxmlformats.org/officeDocument/2006/relationships/image" Target="../media/image795.png"/><Relationship Id="rId35" Type="http://schemas.openxmlformats.org/officeDocument/2006/relationships/image" Target="../media/image796.jpg"/><Relationship Id="rId36" Type="http://schemas.openxmlformats.org/officeDocument/2006/relationships/image" Target="../media/image797.jpg"/><Relationship Id="rId37" Type="http://schemas.openxmlformats.org/officeDocument/2006/relationships/image" Target="../media/image798.png"/><Relationship Id="rId38" Type="http://schemas.openxmlformats.org/officeDocument/2006/relationships/image" Target="../media/image799.jpg"/><Relationship Id="rId39" Type="http://schemas.openxmlformats.org/officeDocument/2006/relationships/image" Target="../media/image800.jpg"/><Relationship Id="rId40" Type="http://schemas.openxmlformats.org/officeDocument/2006/relationships/image" Target="../media/image801.png"/><Relationship Id="rId41" Type="http://schemas.openxmlformats.org/officeDocument/2006/relationships/image" Target="../media/image802.png"/><Relationship Id="rId42" Type="http://schemas.openxmlformats.org/officeDocument/2006/relationships/image" Target="../media/image803.png"/><Relationship Id="rId43" Type="http://schemas.openxmlformats.org/officeDocument/2006/relationships/image" Target="../media/image804.png"/><Relationship Id="rId44" Type="http://schemas.openxmlformats.org/officeDocument/2006/relationships/image" Target="../media/image805.png"/><Relationship Id="rId45" Type="http://schemas.openxmlformats.org/officeDocument/2006/relationships/image" Target="../media/image806.png"/><Relationship Id="rId46" Type="http://schemas.openxmlformats.org/officeDocument/2006/relationships/image" Target="../media/image807.png"/><Relationship Id="rId47" Type="http://schemas.openxmlformats.org/officeDocument/2006/relationships/image" Target="../media/image808.png"/><Relationship Id="rId48" Type="http://schemas.openxmlformats.org/officeDocument/2006/relationships/image" Target="../media/image809.png"/><Relationship Id="rId49" Type="http://schemas.openxmlformats.org/officeDocument/2006/relationships/image" Target="../media/image810.png"/><Relationship Id="rId50" Type="http://schemas.openxmlformats.org/officeDocument/2006/relationships/image" Target="../media/image811.png"/><Relationship Id="rId51" Type="http://schemas.openxmlformats.org/officeDocument/2006/relationships/image" Target="../media/image812.png"/><Relationship Id="rId52" Type="http://schemas.openxmlformats.org/officeDocument/2006/relationships/image" Target="../media/image813.png"/><Relationship Id="rId53" Type="http://schemas.openxmlformats.org/officeDocument/2006/relationships/image" Target="../media/image814.png"/><Relationship Id="rId54" Type="http://schemas.openxmlformats.org/officeDocument/2006/relationships/image" Target="../media/image815.png"/><Relationship Id="rId55" Type="http://schemas.openxmlformats.org/officeDocument/2006/relationships/image" Target="../media/image816.jpg"/><Relationship Id="rId56" Type="http://schemas.openxmlformats.org/officeDocument/2006/relationships/image" Target="../media/image817.png"/><Relationship Id="rId57" Type="http://schemas.openxmlformats.org/officeDocument/2006/relationships/image" Target="../media/image818.png"/><Relationship Id="rId58" Type="http://schemas.openxmlformats.org/officeDocument/2006/relationships/image" Target="../media/image819.png"/><Relationship Id="rId59" Type="http://schemas.openxmlformats.org/officeDocument/2006/relationships/image" Target="../media/image82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6.jpg"/><Relationship Id="rId3" Type="http://schemas.openxmlformats.org/officeDocument/2006/relationships/image" Target="../media/image1407.jpg"/><Relationship Id="rId4" Type="http://schemas.openxmlformats.org/officeDocument/2006/relationships/image" Target="../media/image1408.jpg"/><Relationship Id="rId5" Type="http://schemas.openxmlformats.org/officeDocument/2006/relationships/image" Target="../media/image1409.jpg"/><Relationship Id="rId6" Type="http://schemas.openxmlformats.org/officeDocument/2006/relationships/image" Target="../media/image1410.jpg"/><Relationship Id="rId7" Type="http://schemas.openxmlformats.org/officeDocument/2006/relationships/image" Target="../media/image1411.jpg"/><Relationship Id="rId8" Type="http://schemas.openxmlformats.org/officeDocument/2006/relationships/image" Target="../media/image1412.jpg"/><Relationship Id="rId9" Type="http://schemas.openxmlformats.org/officeDocument/2006/relationships/image" Target="../media/image1413.jpg"/><Relationship Id="rId10" Type="http://schemas.openxmlformats.org/officeDocument/2006/relationships/image" Target="../media/image1414.jpg"/><Relationship Id="rId11" Type="http://schemas.openxmlformats.org/officeDocument/2006/relationships/image" Target="../media/image1415.jpg"/><Relationship Id="rId12" Type="http://schemas.openxmlformats.org/officeDocument/2006/relationships/image" Target="../media/image1416.jpg"/><Relationship Id="rId13" Type="http://schemas.openxmlformats.org/officeDocument/2006/relationships/image" Target="../media/image1417.jpg"/><Relationship Id="rId14" Type="http://schemas.openxmlformats.org/officeDocument/2006/relationships/image" Target="../media/image1418.jpg"/><Relationship Id="rId15" Type="http://schemas.openxmlformats.org/officeDocument/2006/relationships/image" Target="../media/image1419.jpg"/><Relationship Id="rId16" Type="http://schemas.openxmlformats.org/officeDocument/2006/relationships/image" Target="../media/image1420.jpg"/><Relationship Id="rId17" Type="http://schemas.openxmlformats.org/officeDocument/2006/relationships/image" Target="../media/image1421.jpg"/><Relationship Id="rId18" Type="http://schemas.openxmlformats.org/officeDocument/2006/relationships/image" Target="../media/image1422.jpg"/><Relationship Id="rId19" Type="http://schemas.openxmlformats.org/officeDocument/2006/relationships/image" Target="../media/image1423.jpg"/><Relationship Id="rId20" Type="http://schemas.openxmlformats.org/officeDocument/2006/relationships/image" Target="../media/image1424.jpg"/><Relationship Id="rId21" Type="http://schemas.openxmlformats.org/officeDocument/2006/relationships/image" Target="../media/image1425.jpg"/><Relationship Id="rId22" Type="http://schemas.openxmlformats.org/officeDocument/2006/relationships/image" Target="../media/image1426.jpg"/><Relationship Id="rId23" Type="http://schemas.openxmlformats.org/officeDocument/2006/relationships/image" Target="../media/image1427.jpg"/><Relationship Id="rId24" Type="http://schemas.openxmlformats.org/officeDocument/2006/relationships/image" Target="../media/image1428.jpg"/><Relationship Id="rId25" Type="http://schemas.openxmlformats.org/officeDocument/2006/relationships/image" Target="../media/image1429.jpg"/><Relationship Id="rId26" Type="http://schemas.openxmlformats.org/officeDocument/2006/relationships/image" Target="../media/image1430.jpg"/><Relationship Id="rId27" Type="http://schemas.openxmlformats.org/officeDocument/2006/relationships/image" Target="../media/image1431.png"/><Relationship Id="rId28" Type="http://schemas.openxmlformats.org/officeDocument/2006/relationships/image" Target="../media/image1432.png"/><Relationship Id="rId29" Type="http://schemas.openxmlformats.org/officeDocument/2006/relationships/image" Target="../media/image1433.png"/><Relationship Id="rId30" Type="http://schemas.openxmlformats.org/officeDocument/2006/relationships/image" Target="../media/image1434.png"/><Relationship Id="rId31" Type="http://schemas.openxmlformats.org/officeDocument/2006/relationships/image" Target="../media/image1435.jpg"/><Relationship Id="rId32" Type="http://schemas.openxmlformats.org/officeDocument/2006/relationships/image" Target="../media/image1436.jpg"/><Relationship Id="rId33" Type="http://schemas.openxmlformats.org/officeDocument/2006/relationships/image" Target="../media/image1437.png"/><Relationship Id="rId34" Type="http://schemas.openxmlformats.org/officeDocument/2006/relationships/image" Target="../media/image1438.png"/><Relationship Id="rId35" Type="http://schemas.openxmlformats.org/officeDocument/2006/relationships/image" Target="../media/image1439.png"/><Relationship Id="rId36" Type="http://schemas.openxmlformats.org/officeDocument/2006/relationships/image" Target="../media/image1440.jpg"/><Relationship Id="rId37" Type="http://schemas.openxmlformats.org/officeDocument/2006/relationships/image" Target="../media/image1441.png"/><Relationship Id="rId38" Type="http://schemas.openxmlformats.org/officeDocument/2006/relationships/image" Target="../media/image1442.jpg"/><Relationship Id="rId39" Type="http://schemas.openxmlformats.org/officeDocument/2006/relationships/image" Target="../media/image1443.jpg"/><Relationship Id="rId40" Type="http://schemas.openxmlformats.org/officeDocument/2006/relationships/image" Target="../media/image1444.png"/><Relationship Id="rId41" Type="http://schemas.openxmlformats.org/officeDocument/2006/relationships/image" Target="../media/image1445.png"/><Relationship Id="rId42" Type="http://schemas.openxmlformats.org/officeDocument/2006/relationships/image" Target="../media/image1446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7.jpg"/><Relationship Id="rId3" Type="http://schemas.openxmlformats.org/officeDocument/2006/relationships/image" Target="../media/image1448.jpg"/><Relationship Id="rId4" Type="http://schemas.openxmlformats.org/officeDocument/2006/relationships/image" Target="../media/image1449.jpg"/><Relationship Id="rId5" Type="http://schemas.openxmlformats.org/officeDocument/2006/relationships/image" Target="../media/image1450.jpg"/><Relationship Id="rId6" Type="http://schemas.openxmlformats.org/officeDocument/2006/relationships/image" Target="../media/image1451.jpg"/><Relationship Id="rId7" Type="http://schemas.openxmlformats.org/officeDocument/2006/relationships/image" Target="../media/image1452.jpg"/><Relationship Id="rId8" Type="http://schemas.openxmlformats.org/officeDocument/2006/relationships/image" Target="../media/image1453.jpg"/><Relationship Id="rId9" Type="http://schemas.openxmlformats.org/officeDocument/2006/relationships/image" Target="../media/image1454.jpg"/><Relationship Id="rId10" Type="http://schemas.openxmlformats.org/officeDocument/2006/relationships/image" Target="../media/image1455.jpg"/><Relationship Id="rId11" Type="http://schemas.openxmlformats.org/officeDocument/2006/relationships/image" Target="../media/image1456.jpg"/><Relationship Id="rId12" Type="http://schemas.openxmlformats.org/officeDocument/2006/relationships/image" Target="../media/image1457.jpg"/><Relationship Id="rId13" Type="http://schemas.openxmlformats.org/officeDocument/2006/relationships/image" Target="../media/image1458.jpg"/><Relationship Id="rId14" Type="http://schemas.openxmlformats.org/officeDocument/2006/relationships/image" Target="../media/image1459.jpg"/><Relationship Id="rId15" Type="http://schemas.openxmlformats.org/officeDocument/2006/relationships/image" Target="../media/image1460.jpg"/><Relationship Id="rId16" Type="http://schemas.openxmlformats.org/officeDocument/2006/relationships/image" Target="../media/image1461.jpg"/><Relationship Id="rId17" Type="http://schemas.openxmlformats.org/officeDocument/2006/relationships/image" Target="../media/image1462.jpg"/><Relationship Id="rId18" Type="http://schemas.openxmlformats.org/officeDocument/2006/relationships/image" Target="../media/image1463.jpg"/><Relationship Id="rId19" Type="http://schemas.openxmlformats.org/officeDocument/2006/relationships/image" Target="../media/image1464.jpg"/><Relationship Id="rId20" Type="http://schemas.openxmlformats.org/officeDocument/2006/relationships/image" Target="../media/image1465.jpg"/><Relationship Id="rId21" Type="http://schemas.openxmlformats.org/officeDocument/2006/relationships/image" Target="../media/image1466.jpg"/><Relationship Id="rId22" Type="http://schemas.openxmlformats.org/officeDocument/2006/relationships/image" Target="../media/image1467.jpg"/><Relationship Id="rId23" Type="http://schemas.openxmlformats.org/officeDocument/2006/relationships/image" Target="../media/image1468.jpg"/><Relationship Id="rId24" Type="http://schemas.openxmlformats.org/officeDocument/2006/relationships/image" Target="../media/image1469.jpg"/><Relationship Id="rId25" Type="http://schemas.openxmlformats.org/officeDocument/2006/relationships/image" Target="../media/image1470.jpg"/><Relationship Id="rId26" Type="http://schemas.openxmlformats.org/officeDocument/2006/relationships/image" Target="../media/image1471.jpg"/><Relationship Id="rId27" Type="http://schemas.openxmlformats.org/officeDocument/2006/relationships/image" Target="../media/image1472.jpg"/><Relationship Id="rId28" Type="http://schemas.openxmlformats.org/officeDocument/2006/relationships/image" Target="../media/image1473.jpg"/><Relationship Id="rId29" Type="http://schemas.openxmlformats.org/officeDocument/2006/relationships/image" Target="../media/image1474.png"/><Relationship Id="rId30" Type="http://schemas.openxmlformats.org/officeDocument/2006/relationships/image" Target="../media/image1475.jpg"/><Relationship Id="rId31" Type="http://schemas.openxmlformats.org/officeDocument/2006/relationships/image" Target="../media/image1476.png"/><Relationship Id="rId32" Type="http://schemas.openxmlformats.org/officeDocument/2006/relationships/image" Target="../media/image1477.jpg"/><Relationship Id="rId33" Type="http://schemas.openxmlformats.org/officeDocument/2006/relationships/image" Target="../media/image1478.jpg"/><Relationship Id="rId34" Type="http://schemas.openxmlformats.org/officeDocument/2006/relationships/image" Target="../media/image1479.png"/><Relationship Id="rId35" Type="http://schemas.openxmlformats.org/officeDocument/2006/relationships/image" Target="../media/image1480.png"/><Relationship Id="rId36" Type="http://schemas.openxmlformats.org/officeDocument/2006/relationships/image" Target="../media/image1481.png"/><Relationship Id="rId37" Type="http://schemas.openxmlformats.org/officeDocument/2006/relationships/image" Target="../media/image1482.png"/><Relationship Id="rId38" Type="http://schemas.openxmlformats.org/officeDocument/2006/relationships/image" Target="../media/image1483.png"/><Relationship Id="rId39" Type="http://schemas.openxmlformats.org/officeDocument/2006/relationships/image" Target="../media/image1484.jpg"/><Relationship Id="rId40" Type="http://schemas.openxmlformats.org/officeDocument/2006/relationships/image" Target="../media/image1485.png"/><Relationship Id="rId41" Type="http://schemas.openxmlformats.org/officeDocument/2006/relationships/image" Target="../media/image1486.jpg"/><Relationship Id="rId42" Type="http://schemas.openxmlformats.org/officeDocument/2006/relationships/image" Target="../media/image1487.jpg"/><Relationship Id="rId43" Type="http://schemas.openxmlformats.org/officeDocument/2006/relationships/image" Target="../media/image1488.png"/><Relationship Id="rId44" Type="http://schemas.openxmlformats.org/officeDocument/2006/relationships/image" Target="../media/image1489.png"/><Relationship Id="rId45" Type="http://schemas.openxmlformats.org/officeDocument/2006/relationships/image" Target="../media/image1490.jpg"/><Relationship Id="rId46" Type="http://schemas.openxmlformats.org/officeDocument/2006/relationships/image" Target="../media/image1491.jpg"/><Relationship Id="rId47" Type="http://schemas.openxmlformats.org/officeDocument/2006/relationships/image" Target="../media/image1492.jpg"/><Relationship Id="rId48" Type="http://schemas.openxmlformats.org/officeDocument/2006/relationships/image" Target="../media/image1493.jpg"/><Relationship Id="rId49" Type="http://schemas.openxmlformats.org/officeDocument/2006/relationships/image" Target="../media/image1494.jpg"/><Relationship Id="rId50" Type="http://schemas.openxmlformats.org/officeDocument/2006/relationships/image" Target="../media/image1495.jpg"/><Relationship Id="rId51" Type="http://schemas.openxmlformats.org/officeDocument/2006/relationships/image" Target="../media/image1496.jpg"/><Relationship Id="rId52" Type="http://schemas.openxmlformats.org/officeDocument/2006/relationships/image" Target="../media/image1497.jpg"/><Relationship Id="rId53" Type="http://schemas.openxmlformats.org/officeDocument/2006/relationships/image" Target="../media/image1498.jpg"/><Relationship Id="rId54" Type="http://schemas.openxmlformats.org/officeDocument/2006/relationships/image" Target="../media/image1499.jpg"/><Relationship Id="rId55" Type="http://schemas.openxmlformats.org/officeDocument/2006/relationships/image" Target="../media/image1500.jpg"/><Relationship Id="rId56" Type="http://schemas.openxmlformats.org/officeDocument/2006/relationships/image" Target="../media/image1501.png"/><Relationship Id="rId57" Type="http://schemas.openxmlformats.org/officeDocument/2006/relationships/image" Target="../media/image1502.jpg"/><Relationship Id="rId58" Type="http://schemas.openxmlformats.org/officeDocument/2006/relationships/image" Target="../media/image1503.jpg"/><Relationship Id="rId59" Type="http://schemas.openxmlformats.org/officeDocument/2006/relationships/image" Target="../media/image1504.jpg"/><Relationship Id="rId60" Type="http://schemas.openxmlformats.org/officeDocument/2006/relationships/image" Target="../media/image1505.jpg"/><Relationship Id="rId61" Type="http://schemas.openxmlformats.org/officeDocument/2006/relationships/image" Target="../media/image1506.jpg"/><Relationship Id="rId62" Type="http://schemas.openxmlformats.org/officeDocument/2006/relationships/image" Target="../media/image1507.jpg"/><Relationship Id="rId63" Type="http://schemas.openxmlformats.org/officeDocument/2006/relationships/image" Target="../media/image1508.jpg"/><Relationship Id="rId64" Type="http://schemas.openxmlformats.org/officeDocument/2006/relationships/image" Target="../media/image1509.jpg"/><Relationship Id="rId65" Type="http://schemas.openxmlformats.org/officeDocument/2006/relationships/image" Target="../media/image1510.jpg"/><Relationship Id="rId66" Type="http://schemas.openxmlformats.org/officeDocument/2006/relationships/image" Target="../media/image1511.jpg"/><Relationship Id="rId67" Type="http://schemas.openxmlformats.org/officeDocument/2006/relationships/image" Target="../media/image1512.jpg"/><Relationship Id="rId68" Type="http://schemas.openxmlformats.org/officeDocument/2006/relationships/image" Target="../media/image1513.jpg"/><Relationship Id="rId69" Type="http://schemas.openxmlformats.org/officeDocument/2006/relationships/image" Target="../media/image1514.jpg"/><Relationship Id="rId70" Type="http://schemas.openxmlformats.org/officeDocument/2006/relationships/image" Target="../media/image1515.jpg"/><Relationship Id="rId71" Type="http://schemas.openxmlformats.org/officeDocument/2006/relationships/image" Target="../media/image1516.jpg"/><Relationship Id="rId72" Type="http://schemas.openxmlformats.org/officeDocument/2006/relationships/image" Target="../media/image1517.jpg"/><Relationship Id="rId73" Type="http://schemas.openxmlformats.org/officeDocument/2006/relationships/image" Target="../media/image1518.jpg"/><Relationship Id="rId74" Type="http://schemas.openxmlformats.org/officeDocument/2006/relationships/image" Target="../media/image1519.jpg"/><Relationship Id="rId75" Type="http://schemas.openxmlformats.org/officeDocument/2006/relationships/image" Target="../media/image1520.jpg"/><Relationship Id="rId76" Type="http://schemas.openxmlformats.org/officeDocument/2006/relationships/image" Target="../media/image1521.jpg"/><Relationship Id="rId77" Type="http://schemas.openxmlformats.org/officeDocument/2006/relationships/image" Target="../media/image1522.jpg"/><Relationship Id="rId78" Type="http://schemas.openxmlformats.org/officeDocument/2006/relationships/image" Target="../media/image1523.jpg"/><Relationship Id="rId79" Type="http://schemas.openxmlformats.org/officeDocument/2006/relationships/image" Target="../media/image1524.png"/><Relationship Id="rId80" Type="http://schemas.openxmlformats.org/officeDocument/2006/relationships/image" Target="../media/image1525.png"/><Relationship Id="rId81" Type="http://schemas.openxmlformats.org/officeDocument/2006/relationships/image" Target="../media/image1526.jpg"/><Relationship Id="rId82" Type="http://schemas.openxmlformats.org/officeDocument/2006/relationships/image" Target="../media/image1527.jpg"/><Relationship Id="rId83" Type="http://schemas.openxmlformats.org/officeDocument/2006/relationships/image" Target="../media/image1528.jpg"/><Relationship Id="rId84" Type="http://schemas.openxmlformats.org/officeDocument/2006/relationships/image" Target="../media/image1529.jpg"/><Relationship Id="rId85" Type="http://schemas.openxmlformats.org/officeDocument/2006/relationships/image" Target="../media/image1530.jpg"/><Relationship Id="rId86" Type="http://schemas.openxmlformats.org/officeDocument/2006/relationships/image" Target="../media/image1531.png"/><Relationship Id="rId87" Type="http://schemas.openxmlformats.org/officeDocument/2006/relationships/image" Target="../media/image1532.jpg"/><Relationship Id="rId88" Type="http://schemas.openxmlformats.org/officeDocument/2006/relationships/image" Target="../media/image1533.jpg"/><Relationship Id="rId89" Type="http://schemas.openxmlformats.org/officeDocument/2006/relationships/image" Target="../media/image1534.jpg"/><Relationship Id="rId90" Type="http://schemas.openxmlformats.org/officeDocument/2006/relationships/image" Target="../media/image1535.jpg"/><Relationship Id="rId91" Type="http://schemas.openxmlformats.org/officeDocument/2006/relationships/image" Target="../media/image1536.jpg"/><Relationship Id="rId92" Type="http://schemas.openxmlformats.org/officeDocument/2006/relationships/image" Target="../media/image1537.jpg"/><Relationship Id="rId93" Type="http://schemas.openxmlformats.org/officeDocument/2006/relationships/image" Target="../media/image1538.jpg"/><Relationship Id="rId94" Type="http://schemas.openxmlformats.org/officeDocument/2006/relationships/image" Target="../media/image1539.jpg"/><Relationship Id="rId95" Type="http://schemas.openxmlformats.org/officeDocument/2006/relationships/image" Target="../media/image1540.jpg"/><Relationship Id="rId96" Type="http://schemas.openxmlformats.org/officeDocument/2006/relationships/image" Target="../media/image1541.png"/><Relationship Id="rId97" Type="http://schemas.openxmlformats.org/officeDocument/2006/relationships/image" Target="../media/image1542.png"/><Relationship Id="rId98" Type="http://schemas.openxmlformats.org/officeDocument/2006/relationships/image" Target="../media/image1543.jpg"/><Relationship Id="rId99" Type="http://schemas.openxmlformats.org/officeDocument/2006/relationships/image" Target="../media/image1544.png"/><Relationship Id="rId100" Type="http://schemas.openxmlformats.org/officeDocument/2006/relationships/image" Target="../media/image1545.png"/><Relationship Id="rId101" Type="http://schemas.openxmlformats.org/officeDocument/2006/relationships/image" Target="../media/image1546.png"/><Relationship Id="rId102" Type="http://schemas.openxmlformats.org/officeDocument/2006/relationships/image" Target="../media/image1547.png"/><Relationship Id="rId103" Type="http://schemas.openxmlformats.org/officeDocument/2006/relationships/image" Target="../media/image1548.png"/><Relationship Id="rId104" Type="http://schemas.openxmlformats.org/officeDocument/2006/relationships/image" Target="../media/image1549.png"/><Relationship Id="rId105" Type="http://schemas.openxmlformats.org/officeDocument/2006/relationships/image" Target="../media/image1550.png"/><Relationship Id="rId106" Type="http://schemas.openxmlformats.org/officeDocument/2006/relationships/image" Target="../media/image1551.png"/><Relationship Id="rId107" Type="http://schemas.openxmlformats.org/officeDocument/2006/relationships/image" Target="../media/image1552.jpg"/><Relationship Id="rId108" Type="http://schemas.openxmlformats.org/officeDocument/2006/relationships/image" Target="../media/image1553.jpg"/><Relationship Id="rId109" Type="http://schemas.openxmlformats.org/officeDocument/2006/relationships/image" Target="../media/image1554.png"/><Relationship Id="rId110" Type="http://schemas.openxmlformats.org/officeDocument/2006/relationships/image" Target="../media/image1555.png"/><Relationship Id="rId111" Type="http://schemas.openxmlformats.org/officeDocument/2006/relationships/image" Target="../media/image1556.png"/><Relationship Id="rId112" Type="http://schemas.openxmlformats.org/officeDocument/2006/relationships/image" Target="../media/image1557.png"/><Relationship Id="rId113" Type="http://schemas.openxmlformats.org/officeDocument/2006/relationships/image" Target="../media/image1558.jpg"/><Relationship Id="rId114" Type="http://schemas.openxmlformats.org/officeDocument/2006/relationships/image" Target="../media/image1559.png"/><Relationship Id="rId115" Type="http://schemas.openxmlformats.org/officeDocument/2006/relationships/image" Target="../media/image1560.png"/><Relationship Id="rId116" Type="http://schemas.openxmlformats.org/officeDocument/2006/relationships/image" Target="../media/image1561.png"/><Relationship Id="rId117" Type="http://schemas.openxmlformats.org/officeDocument/2006/relationships/image" Target="../media/image1562.png"/><Relationship Id="rId118" Type="http://schemas.openxmlformats.org/officeDocument/2006/relationships/image" Target="../media/image1563.png"/><Relationship Id="rId119" Type="http://schemas.openxmlformats.org/officeDocument/2006/relationships/image" Target="../media/image1564.png"/><Relationship Id="rId120" Type="http://schemas.openxmlformats.org/officeDocument/2006/relationships/image" Target="../media/image1565.png"/><Relationship Id="rId121" Type="http://schemas.openxmlformats.org/officeDocument/2006/relationships/image" Target="../media/image1566.png"/><Relationship Id="rId122" Type="http://schemas.openxmlformats.org/officeDocument/2006/relationships/image" Target="../media/image1567.jpg"/><Relationship Id="rId123" Type="http://schemas.openxmlformats.org/officeDocument/2006/relationships/image" Target="../media/image1568.png"/><Relationship Id="rId124" Type="http://schemas.openxmlformats.org/officeDocument/2006/relationships/image" Target="../media/image1569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0.png"/><Relationship Id="rId3" Type="http://schemas.openxmlformats.org/officeDocument/2006/relationships/image" Target="../media/image1363.jpg"/><Relationship Id="rId4" Type="http://schemas.openxmlformats.org/officeDocument/2006/relationships/image" Target="../media/image1571.jpg"/><Relationship Id="rId5" Type="http://schemas.openxmlformats.org/officeDocument/2006/relationships/image" Target="../media/image1572.jpg"/><Relationship Id="rId6" Type="http://schemas.openxmlformats.org/officeDocument/2006/relationships/image" Target="../media/image1366.png"/><Relationship Id="rId7" Type="http://schemas.openxmlformats.org/officeDocument/2006/relationships/image" Target="../media/image1367.jpg"/><Relationship Id="rId8" Type="http://schemas.openxmlformats.org/officeDocument/2006/relationships/image" Target="../media/image1573.jpg"/><Relationship Id="rId9" Type="http://schemas.openxmlformats.org/officeDocument/2006/relationships/image" Target="../media/image1369.png"/><Relationship Id="rId10" Type="http://schemas.openxmlformats.org/officeDocument/2006/relationships/image" Target="../media/image1574.jpg"/><Relationship Id="rId11" Type="http://schemas.openxmlformats.org/officeDocument/2006/relationships/image" Target="../media/image1371.jpg"/><Relationship Id="rId12" Type="http://schemas.openxmlformats.org/officeDocument/2006/relationships/image" Target="../media/image1372.jpg"/><Relationship Id="rId13" Type="http://schemas.openxmlformats.org/officeDocument/2006/relationships/image" Target="../media/image1373.png"/><Relationship Id="rId14" Type="http://schemas.openxmlformats.org/officeDocument/2006/relationships/image" Target="../media/image1374.jpg"/><Relationship Id="rId15" Type="http://schemas.openxmlformats.org/officeDocument/2006/relationships/image" Target="../media/image1375.jpg"/><Relationship Id="rId16" Type="http://schemas.openxmlformats.org/officeDocument/2006/relationships/image" Target="../media/image1376.jpg"/><Relationship Id="rId17" Type="http://schemas.openxmlformats.org/officeDocument/2006/relationships/image" Target="../media/image1575.jpg"/><Relationship Id="rId18" Type="http://schemas.openxmlformats.org/officeDocument/2006/relationships/image" Target="../media/image1576.png"/><Relationship Id="rId19" Type="http://schemas.openxmlformats.org/officeDocument/2006/relationships/image" Target="../media/image1577.jpg"/><Relationship Id="rId20" Type="http://schemas.openxmlformats.org/officeDocument/2006/relationships/image" Target="../media/image1578.jpg"/><Relationship Id="rId21" Type="http://schemas.openxmlformats.org/officeDocument/2006/relationships/image" Target="../media/image1579.jpg"/><Relationship Id="rId22" Type="http://schemas.openxmlformats.org/officeDocument/2006/relationships/image" Target="../media/image1580.jpg"/><Relationship Id="rId23" Type="http://schemas.openxmlformats.org/officeDocument/2006/relationships/image" Target="../media/image1581.jpg"/><Relationship Id="rId24" Type="http://schemas.openxmlformats.org/officeDocument/2006/relationships/image" Target="../media/image1582.jpg"/><Relationship Id="rId25" Type="http://schemas.openxmlformats.org/officeDocument/2006/relationships/image" Target="../media/image1583.jpg"/><Relationship Id="rId26" Type="http://schemas.openxmlformats.org/officeDocument/2006/relationships/image" Target="../media/image1584.jpg"/><Relationship Id="rId27" Type="http://schemas.openxmlformats.org/officeDocument/2006/relationships/image" Target="../media/image1585.jpg"/><Relationship Id="rId28" Type="http://schemas.openxmlformats.org/officeDocument/2006/relationships/image" Target="../media/image1586.jpg"/><Relationship Id="rId29" Type="http://schemas.openxmlformats.org/officeDocument/2006/relationships/image" Target="../media/image1587.png"/><Relationship Id="rId30" Type="http://schemas.openxmlformats.org/officeDocument/2006/relationships/image" Target="../media/image1588.jpg"/><Relationship Id="rId31" Type="http://schemas.openxmlformats.org/officeDocument/2006/relationships/image" Target="../media/image1589.jpg"/><Relationship Id="rId32" Type="http://schemas.openxmlformats.org/officeDocument/2006/relationships/image" Target="../media/image1171.jpg"/><Relationship Id="rId33" Type="http://schemas.openxmlformats.org/officeDocument/2006/relationships/image" Target="../media/image1447.jpg"/><Relationship Id="rId34" Type="http://schemas.openxmlformats.org/officeDocument/2006/relationships/image" Target="../media/image1448.jpg"/><Relationship Id="rId35" Type="http://schemas.openxmlformats.org/officeDocument/2006/relationships/image" Target="../media/image1449.jpg"/><Relationship Id="rId36" Type="http://schemas.openxmlformats.org/officeDocument/2006/relationships/image" Target="../media/image1450.jpg"/><Relationship Id="rId37" Type="http://schemas.openxmlformats.org/officeDocument/2006/relationships/image" Target="../media/image1451.jpg"/><Relationship Id="rId38" Type="http://schemas.openxmlformats.org/officeDocument/2006/relationships/image" Target="../media/image1452.jpg"/><Relationship Id="rId39" Type="http://schemas.openxmlformats.org/officeDocument/2006/relationships/image" Target="../media/image1453.jpg"/><Relationship Id="rId40" Type="http://schemas.openxmlformats.org/officeDocument/2006/relationships/image" Target="../media/image1454.jpg"/><Relationship Id="rId41" Type="http://schemas.openxmlformats.org/officeDocument/2006/relationships/image" Target="../media/image1455.jpg"/><Relationship Id="rId42" Type="http://schemas.openxmlformats.org/officeDocument/2006/relationships/image" Target="../media/image1456.jpg"/><Relationship Id="rId43" Type="http://schemas.openxmlformats.org/officeDocument/2006/relationships/image" Target="../media/image1457.jpg"/><Relationship Id="rId44" Type="http://schemas.openxmlformats.org/officeDocument/2006/relationships/image" Target="../media/image1458.jpg"/><Relationship Id="rId45" Type="http://schemas.openxmlformats.org/officeDocument/2006/relationships/image" Target="../media/image1459.jpg"/><Relationship Id="rId46" Type="http://schemas.openxmlformats.org/officeDocument/2006/relationships/image" Target="../media/image1460.jpg"/><Relationship Id="rId47" Type="http://schemas.openxmlformats.org/officeDocument/2006/relationships/image" Target="../media/image1461.jpg"/><Relationship Id="rId48" Type="http://schemas.openxmlformats.org/officeDocument/2006/relationships/image" Target="../media/image1462.jpg"/><Relationship Id="rId49" Type="http://schemas.openxmlformats.org/officeDocument/2006/relationships/image" Target="../media/image1463.jpg"/><Relationship Id="rId50" Type="http://schemas.openxmlformats.org/officeDocument/2006/relationships/image" Target="../media/image1464.jpg"/><Relationship Id="rId51" Type="http://schemas.openxmlformats.org/officeDocument/2006/relationships/image" Target="../media/image1465.jpg"/><Relationship Id="rId52" Type="http://schemas.openxmlformats.org/officeDocument/2006/relationships/image" Target="../media/image1466.jpg"/><Relationship Id="rId53" Type="http://schemas.openxmlformats.org/officeDocument/2006/relationships/image" Target="../media/image1467.jpg"/><Relationship Id="rId54" Type="http://schemas.openxmlformats.org/officeDocument/2006/relationships/image" Target="../media/image1468.jpg"/><Relationship Id="rId55" Type="http://schemas.openxmlformats.org/officeDocument/2006/relationships/image" Target="../media/image1469.jpg"/><Relationship Id="rId56" Type="http://schemas.openxmlformats.org/officeDocument/2006/relationships/image" Target="../media/image1470.jpg"/><Relationship Id="rId57" Type="http://schemas.openxmlformats.org/officeDocument/2006/relationships/image" Target="../media/image1471.jpg"/><Relationship Id="rId58" Type="http://schemas.openxmlformats.org/officeDocument/2006/relationships/image" Target="../media/image1472.jpg"/><Relationship Id="rId59" Type="http://schemas.openxmlformats.org/officeDocument/2006/relationships/image" Target="../media/image1473.jpg"/><Relationship Id="rId60" Type="http://schemas.openxmlformats.org/officeDocument/2006/relationships/image" Target="../media/image1474.png"/><Relationship Id="rId61" Type="http://schemas.openxmlformats.org/officeDocument/2006/relationships/image" Target="../media/image1475.jpg"/><Relationship Id="rId62" Type="http://schemas.openxmlformats.org/officeDocument/2006/relationships/image" Target="../media/image1476.png"/><Relationship Id="rId63" Type="http://schemas.openxmlformats.org/officeDocument/2006/relationships/image" Target="../media/image1477.jpg"/><Relationship Id="rId64" Type="http://schemas.openxmlformats.org/officeDocument/2006/relationships/image" Target="../media/image1478.jpg"/><Relationship Id="rId65" Type="http://schemas.openxmlformats.org/officeDocument/2006/relationships/image" Target="../media/image1479.png"/><Relationship Id="rId66" Type="http://schemas.openxmlformats.org/officeDocument/2006/relationships/image" Target="../media/image1480.png"/><Relationship Id="rId67" Type="http://schemas.openxmlformats.org/officeDocument/2006/relationships/image" Target="../media/image1481.png"/><Relationship Id="rId68" Type="http://schemas.openxmlformats.org/officeDocument/2006/relationships/image" Target="../media/image1482.png"/><Relationship Id="rId69" Type="http://schemas.openxmlformats.org/officeDocument/2006/relationships/image" Target="../media/image1483.png"/><Relationship Id="rId70" Type="http://schemas.openxmlformats.org/officeDocument/2006/relationships/image" Target="../media/image1484.jpg"/><Relationship Id="rId71" Type="http://schemas.openxmlformats.org/officeDocument/2006/relationships/image" Target="../media/image1485.png"/><Relationship Id="rId72" Type="http://schemas.openxmlformats.org/officeDocument/2006/relationships/image" Target="../media/image1486.jpg"/><Relationship Id="rId73" Type="http://schemas.openxmlformats.org/officeDocument/2006/relationships/image" Target="../media/image1487.jpg"/><Relationship Id="rId74" Type="http://schemas.openxmlformats.org/officeDocument/2006/relationships/image" Target="../media/image1488.png"/><Relationship Id="rId75" Type="http://schemas.openxmlformats.org/officeDocument/2006/relationships/image" Target="../media/image1489.png"/><Relationship Id="rId76" Type="http://schemas.openxmlformats.org/officeDocument/2006/relationships/image" Target="../media/image1490.jpg"/><Relationship Id="rId77" Type="http://schemas.openxmlformats.org/officeDocument/2006/relationships/image" Target="../media/image1491.jpg"/><Relationship Id="rId78" Type="http://schemas.openxmlformats.org/officeDocument/2006/relationships/image" Target="../media/image1492.jpg"/><Relationship Id="rId79" Type="http://schemas.openxmlformats.org/officeDocument/2006/relationships/image" Target="../media/image1493.jpg"/><Relationship Id="rId80" Type="http://schemas.openxmlformats.org/officeDocument/2006/relationships/image" Target="../media/image1494.jpg"/><Relationship Id="rId81" Type="http://schemas.openxmlformats.org/officeDocument/2006/relationships/image" Target="../media/image1495.jpg"/><Relationship Id="rId82" Type="http://schemas.openxmlformats.org/officeDocument/2006/relationships/image" Target="../media/image1590.jpg"/><Relationship Id="rId83" Type="http://schemas.openxmlformats.org/officeDocument/2006/relationships/image" Target="../media/image1497.jpg"/><Relationship Id="rId84" Type="http://schemas.openxmlformats.org/officeDocument/2006/relationships/image" Target="../media/image1498.jpg"/><Relationship Id="rId85" Type="http://schemas.openxmlformats.org/officeDocument/2006/relationships/image" Target="../media/image1499.jpg"/><Relationship Id="rId86" Type="http://schemas.openxmlformats.org/officeDocument/2006/relationships/image" Target="../media/image1500.jpg"/><Relationship Id="rId87" Type="http://schemas.openxmlformats.org/officeDocument/2006/relationships/image" Target="../media/image1501.png"/><Relationship Id="rId88" Type="http://schemas.openxmlformats.org/officeDocument/2006/relationships/image" Target="../media/image1502.jpg"/><Relationship Id="rId89" Type="http://schemas.openxmlformats.org/officeDocument/2006/relationships/image" Target="../media/image1503.jpg"/><Relationship Id="rId90" Type="http://schemas.openxmlformats.org/officeDocument/2006/relationships/image" Target="../media/image1504.jpg"/><Relationship Id="rId91" Type="http://schemas.openxmlformats.org/officeDocument/2006/relationships/image" Target="../media/image1505.jpg"/><Relationship Id="rId92" Type="http://schemas.openxmlformats.org/officeDocument/2006/relationships/image" Target="../media/image1506.jpg"/><Relationship Id="rId93" Type="http://schemas.openxmlformats.org/officeDocument/2006/relationships/image" Target="../media/image1507.jpg"/><Relationship Id="rId94" Type="http://schemas.openxmlformats.org/officeDocument/2006/relationships/image" Target="../media/image1508.jpg"/><Relationship Id="rId95" Type="http://schemas.openxmlformats.org/officeDocument/2006/relationships/image" Target="../media/image1509.jpg"/><Relationship Id="rId96" Type="http://schemas.openxmlformats.org/officeDocument/2006/relationships/image" Target="../media/image1510.jpg"/><Relationship Id="rId97" Type="http://schemas.openxmlformats.org/officeDocument/2006/relationships/image" Target="../media/image1511.jpg"/><Relationship Id="rId98" Type="http://schemas.openxmlformats.org/officeDocument/2006/relationships/image" Target="../media/image1512.jpg"/><Relationship Id="rId99" Type="http://schemas.openxmlformats.org/officeDocument/2006/relationships/image" Target="../media/image1591.jpg"/><Relationship Id="rId100" Type="http://schemas.openxmlformats.org/officeDocument/2006/relationships/image" Target="../media/image1592.jpg"/><Relationship Id="rId101" Type="http://schemas.openxmlformats.org/officeDocument/2006/relationships/image" Target="../media/image1593.jpg"/><Relationship Id="rId102" Type="http://schemas.openxmlformats.org/officeDocument/2006/relationships/image" Target="../media/image1594.jpg"/><Relationship Id="rId103" Type="http://schemas.openxmlformats.org/officeDocument/2006/relationships/image" Target="../media/image1595.jpg"/><Relationship Id="rId104" Type="http://schemas.openxmlformats.org/officeDocument/2006/relationships/image" Target="../media/image1596.jpg"/><Relationship Id="rId105" Type="http://schemas.openxmlformats.org/officeDocument/2006/relationships/image" Target="../media/image1597.jpg"/><Relationship Id="rId106" Type="http://schemas.openxmlformats.org/officeDocument/2006/relationships/image" Target="../media/image1598.jpg"/><Relationship Id="rId107" Type="http://schemas.openxmlformats.org/officeDocument/2006/relationships/image" Target="../media/image1599.jpg"/><Relationship Id="rId108" Type="http://schemas.openxmlformats.org/officeDocument/2006/relationships/image" Target="../media/image1600.jpg"/><Relationship Id="rId109" Type="http://schemas.openxmlformats.org/officeDocument/2006/relationships/image" Target="../media/image1601.jpg"/><Relationship Id="rId110" Type="http://schemas.openxmlformats.org/officeDocument/2006/relationships/image" Target="../media/image1602.jpg"/><Relationship Id="rId111" Type="http://schemas.openxmlformats.org/officeDocument/2006/relationships/image" Target="../media/image1603.jpg"/><Relationship Id="rId112" Type="http://schemas.openxmlformats.org/officeDocument/2006/relationships/image" Target="../media/image1604.jpg"/><Relationship Id="rId113" Type="http://schemas.openxmlformats.org/officeDocument/2006/relationships/image" Target="../media/image1605.jpg"/><Relationship Id="rId114" Type="http://schemas.openxmlformats.org/officeDocument/2006/relationships/image" Target="../media/image1606.jpg"/><Relationship Id="rId115" Type="http://schemas.openxmlformats.org/officeDocument/2006/relationships/image" Target="../media/image1607.jpg"/><Relationship Id="rId116" Type="http://schemas.openxmlformats.org/officeDocument/2006/relationships/image" Target="../media/image1608.jpg"/><Relationship Id="rId117" Type="http://schemas.openxmlformats.org/officeDocument/2006/relationships/image" Target="../media/image1609.jpg"/><Relationship Id="rId118" Type="http://schemas.openxmlformats.org/officeDocument/2006/relationships/image" Target="../media/image1610.jpg"/><Relationship Id="rId119" Type="http://schemas.openxmlformats.org/officeDocument/2006/relationships/image" Target="../media/image1611.jpg"/><Relationship Id="rId120" Type="http://schemas.openxmlformats.org/officeDocument/2006/relationships/image" Target="../media/image1612.jpg"/><Relationship Id="rId121" Type="http://schemas.openxmlformats.org/officeDocument/2006/relationships/image" Target="../media/image1613.jpg"/><Relationship Id="rId122" Type="http://schemas.openxmlformats.org/officeDocument/2006/relationships/image" Target="../media/image1614.jpg"/><Relationship Id="rId123" Type="http://schemas.openxmlformats.org/officeDocument/2006/relationships/image" Target="../media/image1615.jpg"/><Relationship Id="rId124" Type="http://schemas.openxmlformats.org/officeDocument/2006/relationships/image" Target="../media/image1616.jpg"/><Relationship Id="rId125" Type="http://schemas.openxmlformats.org/officeDocument/2006/relationships/image" Target="../media/image1209.jpg"/><Relationship Id="rId126" Type="http://schemas.openxmlformats.org/officeDocument/2006/relationships/image" Target="../media/image1617.png"/><Relationship Id="rId127" Type="http://schemas.openxmlformats.org/officeDocument/2006/relationships/image" Target="../media/image1618.jpg"/><Relationship Id="rId128" Type="http://schemas.openxmlformats.org/officeDocument/2006/relationships/image" Target="../media/image1619.jpg"/><Relationship Id="rId129" Type="http://schemas.openxmlformats.org/officeDocument/2006/relationships/image" Target="../media/image1620.png"/><Relationship Id="rId130" Type="http://schemas.openxmlformats.org/officeDocument/2006/relationships/image" Target="../media/image1621.jpg"/><Relationship Id="rId131" Type="http://schemas.openxmlformats.org/officeDocument/2006/relationships/image" Target="../media/image1622.png"/><Relationship Id="rId132" Type="http://schemas.openxmlformats.org/officeDocument/2006/relationships/image" Target="../media/image1623.png"/><Relationship Id="rId133" Type="http://schemas.openxmlformats.org/officeDocument/2006/relationships/image" Target="../media/image1624.jpg"/><Relationship Id="rId134" Type="http://schemas.openxmlformats.org/officeDocument/2006/relationships/image" Target="../media/image1625.png"/><Relationship Id="rId135" Type="http://schemas.openxmlformats.org/officeDocument/2006/relationships/image" Target="../media/image1626.png"/><Relationship Id="rId136" Type="http://schemas.openxmlformats.org/officeDocument/2006/relationships/image" Target="../media/image1627.png"/><Relationship Id="rId137" Type="http://schemas.openxmlformats.org/officeDocument/2006/relationships/image" Target="../media/image1196.png"/><Relationship Id="rId138" Type="http://schemas.openxmlformats.org/officeDocument/2006/relationships/image" Target="../media/image1628.png"/><Relationship Id="rId139" Type="http://schemas.openxmlformats.org/officeDocument/2006/relationships/image" Target="../media/image1629.jpg"/><Relationship Id="rId140" Type="http://schemas.openxmlformats.org/officeDocument/2006/relationships/image" Target="../media/image1630.png"/><Relationship Id="rId141" Type="http://schemas.openxmlformats.org/officeDocument/2006/relationships/image" Target="../media/image1631.jpg"/><Relationship Id="rId142" Type="http://schemas.openxmlformats.org/officeDocument/2006/relationships/image" Target="../media/image1632.jpg"/><Relationship Id="rId143" Type="http://schemas.openxmlformats.org/officeDocument/2006/relationships/image" Target="../media/image1633.png"/><Relationship Id="rId144" Type="http://schemas.openxmlformats.org/officeDocument/2006/relationships/image" Target="../media/image1634.png"/><Relationship Id="rId145" Type="http://schemas.openxmlformats.org/officeDocument/2006/relationships/image" Target="../media/image1635.jpg"/><Relationship Id="rId146" Type="http://schemas.openxmlformats.org/officeDocument/2006/relationships/image" Target="../media/image1636.jpg"/><Relationship Id="rId147" Type="http://schemas.openxmlformats.org/officeDocument/2006/relationships/image" Target="../media/image1637.jpg"/><Relationship Id="rId148" Type="http://schemas.openxmlformats.org/officeDocument/2006/relationships/image" Target="../media/image1231.jpg"/><Relationship Id="rId149" Type="http://schemas.openxmlformats.org/officeDocument/2006/relationships/image" Target="../media/image1638.png"/><Relationship Id="rId150" Type="http://schemas.openxmlformats.org/officeDocument/2006/relationships/image" Target="../media/image1639.jpg"/><Relationship Id="rId151" Type="http://schemas.openxmlformats.org/officeDocument/2006/relationships/image" Target="../media/image1640.jpg"/><Relationship Id="rId152" Type="http://schemas.openxmlformats.org/officeDocument/2006/relationships/image" Target="../media/image1641.png"/><Relationship Id="rId153" Type="http://schemas.openxmlformats.org/officeDocument/2006/relationships/image" Target="../media/image1642.jpg"/><Relationship Id="rId154" Type="http://schemas.openxmlformats.org/officeDocument/2006/relationships/image" Target="../media/image1643.jpg"/><Relationship Id="rId155" Type="http://schemas.openxmlformats.org/officeDocument/2006/relationships/image" Target="../media/image1644.jpg"/><Relationship Id="rId156" Type="http://schemas.openxmlformats.org/officeDocument/2006/relationships/image" Target="../media/image1645.jpg"/><Relationship Id="rId157" Type="http://schemas.openxmlformats.org/officeDocument/2006/relationships/image" Target="../media/image1646.jpg"/><Relationship Id="rId158" Type="http://schemas.openxmlformats.org/officeDocument/2006/relationships/image" Target="../media/image1647.jpg"/><Relationship Id="rId159" Type="http://schemas.openxmlformats.org/officeDocument/2006/relationships/image" Target="../media/image1648.jpg"/><Relationship Id="rId160" Type="http://schemas.openxmlformats.org/officeDocument/2006/relationships/image" Target="../media/image1218.png"/><Relationship Id="rId161" Type="http://schemas.openxmlformats.org/officeDocument/2006/relationships/image" Target="../media/image1649.jpg"/><Relationship Id="rId162" Type="http://schemas.openxmlformats.org/officeDocument/2006/relationships/image" Target="../media/image1650.jpg"/><Relationship Id="rId163" Type="http://schemas.openxmlformats.org/officeDocument/2006/relationships/image" Target="../media/image1651.png"/><Relationship Id="rId164" Type="http://schemas.openxmlformats.org/officeDocument/2006/relationships/image" Target="../media/image1652.jpg"/><Relationship Id="rId165" Type="http://schemas.openxmlformats.org/officeDocument/2006/relationships/image" Target="../media/image1653.jpg"/><Relationship Id="rId166" Type="http://schemas.openxmlformats.org/officeDocument/2006/relationships/image" Target="../media/image1654.jpg"/><Relationship Id="rId167" Type="http://schemas.openxmlformats.org/officeDocument/2006/relationships/image" Target="../media/image1655.jpg"/><Relationship Id="rId168" Type="http://schemas.openxmlformats.org/officeDocument/2006/relationships/image" Target="../media/image1656.jpg"/><Relationship Id="rId169" Type="http://schemas.openxmlformats.org/officeDocument/2006/relationships/image" Target="../media/image1657.jpg"/><Relationship Id="rId170" Type="http://schemas.openxmlformats.org/officeDocument/2006/relationships/image" Target="../media/image1658.png"/><Relationship Id="rId171" Type="http://schemas.openxmlformats.org/officeDocument/2006/relationships/image" Target="../media/image1659.png"/><Relationship Id="rId172" Type="http://schemas.openxmlformats.org/officeDocument/2006/relationships/image" Target="../media/image1660.png"/><Relationship Id="rId173" Type="http://schemas.openxmlformats.org/officeDocument/2006/relationships/image" Target="../media/image1661.jpg"/><Relationship Id="rId174" Type="http://schemas.openxmlformats.org/officeDocument/2006/relationships/image" Target="../media/image1662.png"/><Relationship Id="rId175" Type="http://schemas.openxmlformats.org/officeDocument/2006/relationships/image" Target="../media/image1663.png"/><Relationship Id="rId176" Type="http://schemas.openxmlformats.org/officeDocument/2006/relationships/image" Target="../media/image1664.png"/><Relationship Id="rId177" Type="http://schemas.openxmlformats.org/officeDocument/2006/relationships/image" Target="../media/image1665.jpg"/><Relationship Id="rId178" Type="http://schemas.openxmlformats.org/officeDocument/2006/relationships/image" Target="../media/image1666.jpg"/><Relationship Id="rId179" Type="http://schemas.openxmlformats.org/officeDocument/2006/relationships/image" Target="../media/image1667.png"/><Relationship Id="rId180" Type="http://schemas.openxmlformats.org/officeDocument/2006/relationships/image" Target="../media/image1668.png"/><Relationship Id="rId181" Type="http://schemas.openxmlformats.org/officeDocument/2006/relationships/image" Target="../media/image1669.jpg"/><Relationship Id="rId182" Type="http://schemas.openxmlformats.org/officeDocument/2006/relationships/image" Target="../media/image1670.jpg"/><Relationship Id="rId183" Type="http://schemas.openxmlformats.org/officeDocument/2006/relationships/image" Target="../media/image1671.png"/><Relationship Id="rId184" Type="http://schemas.openxmlformats.org/officeDocument/2006/relationships/image" Target="../media/image1672.png"/><Relationship Id="rId185" Type="http://schemas.openxmlformats.org/officeDocument/2006/relationships/image" Target="../media/image1673.png"/><Relationship Id="rId186" Type="http://schemas.openxmlformats.org/officeDocument/2006/relationships/image" Target="../media/image1674.png"/><Relationship Id="rId187" Type="http://schemas.openxmlformats.org/officeDocument/2006/relationships/image" Target="../media/image1675.png"/><Relationship Id="rId188" Type="http://schemas.openxmlformats.org/officeDocument/2006/relationships/image" Target="../media/image1676.png"/><Relationship Id="rId189" Type="http://schemas.openxmlformats.org/officeDocument/2006/relationships/image" Target="../media/image1677.png"/><Relationship Id="rId190" Type="http://schemas.openxmlformats.org/officeDocument/2006/relationships/image" Target="../media/image1678.png"/><Relationship Id="rId191" Type="http://schemas.openxmlformats.org/officeDocument/2006/relationships/image" Target="../media/image1679.png"/><Relationship Id="rId192" Type="http://schemas.openxmlformats.org/officeDocument/2006/relationships/image" Target="../media/image1680.jpg"/><Relationship Id="rId193" Type="http://schemas.openxmlformats.org/officeDocument/2006/relationships/image" Target="../media/image1681.jpg"/><Relationship Id="rId194" Type="http://schemas.openxmlformats.org/officeDocument/2006/relationships/image" Target="../media/image1682.png"/><Relationship Id="rId195" Type="http://schemas.openxmlformats.org/officeDocument/2006/relationships/image" Target="../media/image1683.png"/><Relationship Id="rId196" Type="http://schemas.openxmlformats.org/officeDocument/2006/relationships/image" Target="../media/image1684.png"/><Relationship Id="rId197" Type="http://schemas.openxmlformats.org/officeDocument/2006/relationships/image" Target="../media/image1685.png"/><Relationship Id="rId198" Type="http://schemas.openxmlformats.org/officeDocument/2006/relationships/image" Target="../media/image1686.jpg"/><Relationship Id="rId199" Type="http://schemas.openxmlformats.org/officeDocument/2006/relationships/image" Target="../media/image1687.png"/><Relationship Id="rId200" Type="http://schemas.openxmlformats.org/officeDocument/2006/relationships/image" Target="../media/image1688.png"/><Relationship Id="rId201" Type="http://schemas.openxmlformats.org/officeDocument/2006/relationships/image" Target="../media/image1689.png"/><Relationship Id="rId202" Type="http://schemas.openxmlformats.org/officeDocument/2006/relationships/image" Target="../media/image1690.png"/><Relationship Id="rId203" Type="http://schemas.openxmlformats.org/officeDocument/2006/relationships/image" Target="../media/image1691.png"/><Relationship Id="rId204" Type="http://schemas.openxmlformats.org/officeDocument/2006/relationships/image" Target="../media/image1692.png"/><Relationship Id="rId205" Type="http://schemas.openxmlformats.org/officeDocument/2006/relationships/image" Target="../media/image1693.png"/><Relationship Id="rId206" Type="http://schemas.openxmlformats.org/officeDocument/2006/relationships/image" Target="../media/image1694.jpg"/><Relationship Id="rId207" Type="http://schemas.openxmlformats.org/officeDocument/2006/relationships/image" Target="../media/image1695.png"/><Relationship Id="rId208" Type="http://schemas.openxmlformats.org/officeDocument/2006/relationships/image" Target="../media/image1696.png"/><Relationship Id="rId209" Type="http://schemas.openxmlformats.org/officeDocument/2006/relationships/image" Target="../media/image169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8.png"/><Relationship Id="rId3" Type="http://schemas.openxmlformats.org/officeDocument/2006/relationships/image" Target="../media/image1699.png"/><Relationship Id="rId4" Type="http://schemas.openxmlformats.org/officeDocument/2006/relationships/image" Target="../media/image1700.jpg"/><Relationship Id="rId5" Type="http://schemas.openxmlformats.org/officeDocument/2006/relationships/image" Target="../media/image1701.jpg"/><Relationship Id="rId6" Type="http://schemas.openxmlformats.org/officeDocument/2006/relationships/image" Target="../media/image1702.jpg"/><Relationship Id="rId7" Type="http://schemas.openxmlformats.org/officeDocument/2006/relationships/image" Target="../media/image1703.png"/><Relationship Id="rId8" Type="http://schemas.openxmlformats.org/officeDocument/2006/relationships/image" Target="../media/image1704.jpg"/><Relationship Id="rId9" Type="http://schemas.openxmlformats.org/officeDocument/2006/relationships/image" Target="../media/image1705.png"/><Relationship Id="rId10" Type="http://schemas.openxmlformats.org/officeDocument/2006/relationships/image" Target="../media/image1706.jpg"/><Relationship Id="rId11" Type="http://schemas.openxmlformats.org/officeDocument/2006/relationships/image" Target="../media/image1707.jpg"/><Relationship Id="rId12" Type="http://schemas.openxmlformats.org/officeDocument/2006/relationships/image" Target="../media/image1574.jpg"/><Relationship Id="rId13" Type="http://schemas.openxmlformats.org/officeDocument/2006/relationships/image" Target="../media/image1708.jpg"/><Relationship Id="rId14" Type="http://schemas.openxmlformats.org/officeDocument/2006/relationships/image" Target="../media/image1709.png"/><Relationship Id="rId15" Type="http://schemas.openxmlformats.org/officeDocument/2006/relationships/image" Target="../media/image1710.jpg"/><Relationship Id="rId16" Type="http://schemas.openxmlformats.org/officeDocument/2006/relationships/image" Target="../media/image1711.jpg"/><Relationship Id="rId17" Type="http://schemas.openxmlformats.org/officeDocument/2006/relationships/image" Target="../media/image1712.jpg"/><Relationship Id="rId18" Type="http://schemas.openxmlformats.org/officeDocument/2006/relationships/image" Target="../media/image1713.jpg"/><Relationship Id="rId19" Type="http://schemas.openxmlformats.org/officeDocument/2006/relationships/image" Target="../media/image1714.jpg"/><Relationship Id="rId20" Type="http://schemas.openxmlformats.org/officeDocument/2006/relationships/image" Target="../media/image1715.jpg"/><Relationship Id="rId21" Type="http://schemas.openxmlformats.org/officeDocument/2006/relationships/image" Target="../media/image1716.jpg"/><Relationship Id="rId22" Type="http://schemas.openxmlformats.org/officeDocument/2006/relationships/image" Target="../media/image1717.jpg"/><Relationship Id="rId23" Type="http://schemas.openxmlformats.org/officeDocument/2006/relationships/image" Target="../media/image1718.jpg"/><Relationship Id="rId24" Type="http://schemas.openxmlformats.org/officeDocument/2006/relationships/image" Target="../media/image1719.jpg"/><Relationship Id="rId25" Type="http://schemas.openxmlformats.org/officeDocument/2006/relationships/image" Target="../media/image1720.jpg"/><Relationship Id="rId26" Type="http://schemas.openxmlformats.org/officeDocument/2006/relationships/image" Target="../media/image1721.jpg"/><Relationship Id="rId27" Type="http://schemas.openxmlformats.org/officeDocument/2006/relationships/image" Target="../media/image1722.jpg"/><Relationship Id="rId28" Type="http://schemas.openxmlformats.org/officeDocument/2006/relationships/image" Target="../media/image1723.jpg"/><Relationship Id="rId29" Type="http://schemas.openxmlformats.org/officeDocument/2006/relationships/image" Target="../media/image1724.jpg"/><Relationship Id="rId30" Type="http://schemas.openxmlformats.org/officeDocument/2006/relationships/image" Target="../media/image1725.jpg"/><Relationship Id="rId31" Type="http://schemas.openxmlformats.org/officeDocument/2006/relationships/image" Target="../media/image1726.jpg"/><Relationship Id="rId32" Type="http://schemas.openxmlformats.org/officeDocument/2006/relationships/image" Target="../media/image1727.jpg"/><Relationship Id="rId33" Type="http://schemas.openxmlformats.org/officeDocument/2006/relationships/image" Target="../media/image1728.jpg"/><Relationship Id="rId34" Type="http://schemas.openxmlformats.org/officeDocument/2006/relationships/image" Target="../media/image1729.jpg"/><Relationship Id="rId35" Type="http://schemas.openxmlformats.org/officeDocument/2006/relationships/image" Target="../media/image1730.jpg"/><Relationship Id="rId36" Type="http://schemas.openxmlformats.org/officeDocument/2006/relationships/image" Target="../media/image1731.jpg"/><Relationship Id="rId37" Type="http://schemas.openxmlformats.org/officeDocument/2006/relationships/image" Target="../media/image1732.jpg"/><Relationship Id="rId38" Type="http://schemas.openxmlformats.org/officeDocument/2006/relationships/image" Target="../media/image1733.jpg"/><Relationship Id="rId39" Type="http://schemas.openxmlformats.org/officeDocument/2006/relationships/image" Target="../media/image1734.jpg"/><Relationship Id="rId40" Type="http://schemas.openxmlformats.org/officeDocument/2006/relationships/image" Target="../media/image1735.jpg"/><Relationship Id="rId41" Type="http://schemas.openxmlformats.org/officeDocument/2006/relationships/image" Target="../media/image1736.jpg"/><Relationship Id="rId42" Type="http://schemas.openxmlformats.org/officeDocument/2006/relationships/image" Target="../media/image1737.jpg"/><Relationship Id="rId43" Type="http://schemas.openxmlformats.org/officeDocument/2006/relationships/image" Target="../media/image1738.jpg"/><Relationship Id="rId44" Type="http://schemas.openxmlformats.org/officeDocument/2006/relationships/image" Target="../media/image1739.jpg"/><Relationship Id="rId45" Type="http://schemas.openxmlformats.org/officeDocument/2006/relationships/image" Target="../media/image1740.png"/><Relationship Id="rId46" Type="http://schemas.openxmlformats.org/officeDocument/2006/relationships/image" Target="../media/image1741.png"/><Relationship Id="rId47" Type="http://schemas.openxmlformats.org/officeDocument/2006/relationships/image" Target="../media/image1742.jpg"/><Relationship Id="rId48" Type="http://schemas.openxmlformats.org/officeDocument/2006/relationships/image" Target="../media/image1743.png"/><Relationship Id="rId49" Type="http://schemas.openxmlformats.org/officeDocument/2006/relationships/image" Target="../media/image1744.jpg"/><Relationship Id="rId50" Type="http://schemas.openxmlformats.org/officeDocument/2006/relationships/image" Target="../media/image1745.png"/><Relationship Id="rId51" Type="http://schemas.openxmlformats.org/officeDocument/2006/relationships/image" Target="../media/image1746.png"/><Relationship Id="rId52" Type="http://schemas.openxmlformats.org/officeDocument/2006/relationships/image" Target="../media/image1747.jpg"/><Relationship Id="rId53" Type="http://schemas.openxmlformats.org/officeDocument/2006/relationships/image" Target="../media/image1748.jpg"/><Relationship Id="rId54" Type="http://schemas.openxmlformats.org/officeDocument/2006/relationships/image" Target="../media/image1749.jpg"/><Relationship Id="rId55" Type="http://schemas.openxmlformats.org/officeDocument/2006/relationships/image" Target="../media/image1750.jpg"/><Relationship Id="rId56" Type="http://schemas.openxmlformats.org/officeDocument/2006/relationships/image" Target="../media/image1751.jpg"/><Relationship Id="rId57" Type="http://schemas.openxmlformats.org/officeDocument/2006/relationships/image" Target="../media/image1752.jpg"/><Relationship Id="rId58" Type="http://schemas.openxmlformats.org/officeDocument/2006/relationships/image" Target="../media/image1753.jpg"/><Relationship Id="rId59" Type="http://schemas.openxmlformats.org/officeDocument/2006/relationships/image" Target="../media/image1754.jpg"/><Relationship Id="rId60" Type="http://schemas.openxmlformats.org/officeDocument/2006/relationships/image" Target="../media/image1755.jpg"/><Relationship Id="rId61" Type="http://schemas.openxmlformats.org/officeDocument/2006/relationships/image" Target="../media/image1756.jpg"/><Relationship Id="rId62" Type="http://schemas.openxmlformats.org/officeDocument/2006/relationships/image" Target="../media/image1757.jpg"/><Relationship Id="rId63" Type="http://schemas.openxmlformats.org/officeDocument/2006/relationships/image" Target="../media/image1758.jpg"/><Relationship Id="rId64" Type="http://schemas.openxmlformats.org/officeDocument/2006/relationships/image" Target="../media/image1759.jpg"/><Relationship Id="rId65" Type="http://schemas.openxmlformats.org/officeDocument/2006/relationships/image" Target="../media/image1760.jpg"/><Relationship Id="rId66" Type="http://schemas.openxmlformats.org/officeDocument/2006/relationships/image" Target="../media/image1761.jpg"/><Relationship Id="rId67" Type="http://schemas.openxmlformats.org/officeDocument/2006/relationships/image" Target="../media/image1762.jpg"/><Relationship Id="rId68" Type="http://schemas.openxmlformats.org/officeDocument/2006/relationships/image" Target="../media/image1763.jpg"/><Relationship Id="rId69" Type="http://schemas.openxmlformats.org/officeDocument/2006/relationships/image" Target="../media/image1764.jpg"/><Relationship Id="rId70" Type="http://schemas.openxmlformats.org/officeDocument/2006/relationships/image" Target="../media/image1765.jpg"/><Relationship Id="rId71" Type="http://schemas.openxmlformats.org/officeDocument/2006/relationships/image" Target="../media/image1766.jpg"/><Relationship Id="rId72" Type="http://schemas.openxmlformats.org/officeDocument/2006/relationships/image" Target="../media/image1767.jpg"/><Relationship Id="rId73" Type="http://schemas.openxmlformats.org/officeDocument/2006/relationships/image" Target="../media/image1768.jpg"/><Relationship Id="rId74" Type="http://schemas.openxmlformats.org/officeDocument/2006/relationships/image" Target="../media/image1769.jpg"/><Relationship Id="rId75" Type="http://schemas.openxmlformats.org/officeDocument/2006/relationships/image" Target="../media/image1770.jpg"/><Relationship Id="rId76" Type="http://schemas.openxmlformats.org/officeDocument/2006/relationships/image" Target="../media/image1771.jpg"/><Relationship Id="rId77" Type="http://schemas.openxmlformats.org/officeDocument/2006/relationships/image" Target="../media/image1772.jpg"/><Relationship Id="rId78" Type="http://schemas.openxmlformats.org/officeDocument/2006/relationships/image" Target="../media/image1773.jpg"/><Relationship Id="rId79" Type="http://schemas.openxmlformats.org/officeDocument/2006/relationships/image" Target="../media/image1774.jpg"/><Relationship Id="rId80" Type="http://schemas.openxmlformats.org/officeDocument/2006/relationships/image" Target="../media/image1775.jpg"/><Relationship Id="rId81" Type="http://schemas.openxmlformats.org/officeDocument/2006/relationships/image" Target="../media/image1776.jpg"/><Relationship Id="rId82" Type="http://schemas.openxmlformats.org/officeDocument/2006/relationships/image" Target="../media/image1777.jpg"/><Relationship Id="rId83" Type="http://schemas.openxmlformats.org/officeDocument/2006/relationships/image" Target="../media/image1778.png"/><Relationship Id="rId84" Type="http://schemas.openxmlformats.org/officeDocument/2006/relationships/image" Target="../media/image1779.png"/><Relationship Id="rId85" Type="http://schemas.openxmlformats.org/officeDocument/2006/relationships/image" Target="../media/image1780.png"/><Relationship Id="rId86" Type="http://schemas.openxmlformats.org/officeDocument/2006/relationships/image" Target="../media/image1781.png"/><Relationship Id="rId87" Type="http://schemas.openxmlformats.org/officeDocument/2006/relationships/image" Target="../media/image1782.png"/><Relationship Id="rId88" Type="http://schemas.openxmlformats.org/officeDocument/2006/relationships/image" Target="../media/image1783.png"/><Relationship Id="rId89" Type="http://schemas.openxmlformats.org/officeDocument/2006/relationships/image" Target="../media/image1784.jpg"/><Relationship Id="rId90" Type="http://schemas.openxmlformats.org/officeDocument/2006/relationships/image" Target="../media/image1785.jpg"/><Relationship Id="rId91" Type="http://schemas.openxmlformats.org/officeDocument/2006/relationships/image" Target="../media/image1786.png"/><Relationship Id="rId92" Type="http://schemas.openxmlformats.org/officeDocument/2006/relationships/image" Target="../media/image1787.png"/><Relationship Id="rId93" Type="http://schemas.openxmlformats.org/officeDocument/2006/relationships/image" Target="../media/image1788.png"/><Relationship Id="rId94" Type="http://schemas.openxmlformats.org/officeDocument/2006/relationships/image" Target="../media/image1789.png"/><Relationship Id="rId95" Type="http://schemas.openxmlformats.org/officeDocument/2006/relationships/image" Target="../media/image1790.png"/><Relationship Id="rId96" Type="http://schemas.openxmlformats.org/officeDocument/2006/relationships/image" Target="../media/image1791.jpg"/><Relationship Id="rId97" Type="http://schemas.openxmlformats.org/officeDocument/2006/relationships/image" Target="../media/image1792.jpg"/><Relationship Id="rId98" Type="http://schemas.openxmlformats.org/officeDocument/2006/relationships/image" Target="../media/image1793.png"/><Relationship Id="rId99" Type="http://schemas.openxmlformats.org/officeDocument/2006/relationships/image" Target="../media/image1794.png"/><Relationship Id="rId100" Type="http://schemas.openxmlformats.org/officeDocument/2006/relationships/image" Target="../media/image1795.png"/><Relationship Id="rId101" Type="http://schemas.openxmlformats.org/officeDocument/2006/relationships/image" Target="../media/image1796.jpg"/><Relationship Id="rId102" Type="http://schemas.openxmlformats.org/officeDocument/2006/relationships/image" Target="../media/image1797.png"/><Relationship Id="rId103" Type="http://schemas.openxmlformats.org/officeDocument/2006/relationships/image" Target="../media/image1798.png"/><Relationship Id="rId104" Type="http://schemas.openxmlformats.org/officeDocument/2006/relationships/image" Target="../media/image1799.png"/><Relationship Id="rId105" Type="http://schemas.openxmlformats.org/officeDocument/2006/relationships/image" Target="../media/image1800.png"/><Relationship Id="rId106" Type="http://schemas.openxmlformats.org/officeDocument/2006/relationships/image" Target="../media/image1801.png"/><Relationship Id="rId107" Type="http://schemas.openxmlformats.org/officeDocument/2006/relationships/image" Target="../media/image1802.png"/><Relationship Id="rId108" Type="http://schemas.openxmlformats.org/officeDocument/2006/relationships/image" Target="../media/image1803.png"/><Relationship Id="rId109" Type="http://schemas.openxmlformats.org/officeDocument/2006/relationships/image" Target="../media/image1804.png"/><Relationship Id="rId110" Type="http://schemas.openxmlformats.org/officeDocument/2006/relationships/image" Target="../media/image1805.jpg"/><Relationship Id="rId111" Type="http://schemas.openxmlformats.org/officeDocument/2006/relationships/image" Target="../media/image180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07.jpg"/><Relationship Id="rId3" Type="http://schemas.openxmlformats.org/officeDocument/2006/relationships/image" Target="../media/image1808.jpg"/><Relationship Id="rId4" Type="http://schemas.openxmlformats.org/officeDocument/2006/relationships/image" Target="../media/image1809.jpg"/><Relationship Id="rId5" Type="http://schemas.openxmlformats.org/officeDocument/2006/relationships/image" Target="../media/image1810.jpg"/><Relationship Id="rId6" Type="http://schemas.openxmlformats.org/officeDocument/2006/relationships/image" Target="../media/image1811.jpg"/><Relationship Id="rId7" Type="http://schemas.openxmlformats.org/officeDocument/2006/relationships/image" Target="../media/image1812.jpg"/><Relationship Id="rId8" Type="http://schemas.openxmlformats.org/officeDocument/2006/relationships/image" Target="../media/image1813.png"/><Relationship Id="rId9" Type="http://schemas.openxmlformats.org/officeDocument/2006/relationships/image" Target="../media/image1814.jpg"/><Relationship Id="rId10" Type="http://schemas.openxmlformats.org/officeDocument/2006/relationships/image" Target="../media/image1815.jpg"/><Relationship Id="rId11" Type="http://schemas.openxmlformats.org/officeDocument/2006/relationships/image" Target="../media/image1816.jpg"/><Relationship Id="rId12" Type="http://schemas.openxmlformats.org/officeDocument/2006/relationships/image" Target="../media/image1817.jpg"/><Relationship Id="rId13" Type="http://schemas.openxmlformats.org/officeDocument/2006/relationships/image" Target="../media/image1818.png"/><Relationship Id="rId14" Type="http://schemas.openxmlformats.org/officeDocument/2006/relationships/image" Target="../media/image1819.jpg"/><Relationship Id="rId15" Type="http://schemas.openxmlformats.org/officeDocument/2006/relationships/image" Target="../media/image1820.jpg"/><Relationship Id="rId16" Type="http://schemas.openxmlformats.org/officeDocument/2006/relationships/image" Target="../media/image1821.jpg"/><Relationship Id="rId17" Type="http://schemas.openxmlformats.org/officeDocument/2006/relationships/image" Target="../media/image1822.jpg"/><Relationship Id="rId18" Type="http://schemas.openxmlformats.org/officeDocument/2006/relationships/image" Target="../media/image1823.jpg"/><Relationship Id="rId19" Type="http://schemas.openxmlformats.org/officeDocument/2006/relationships/image" Target="../media/image1824.jpg"/><Relationship Id="rId20" Type="http://schemas.openxmlformats.org/officeDocument/2006/relationships/image" Target="../media/image1825.jpg"/><Relationship Id="rId21" Type="http://schemas.openxmlformats.org/officeDocument/2006/relationships/image" Target="../media/image1826.jpg"/><Relationship Id="rId22" Type="http://schemas.openxmlformats.org/officeDocument/2006/relationships/image" Target="../media/image1827.jpg"/><Relationship Id="rId23" Type="http://schemas.openxmlformats.org/officeDocument/2006/relationships/image" Target="../media/image1828.jpg"/><Relationship Id="rId24" Type="http://schemas.openxmlformats.org/officeDocument/2006/relationships/image" Target="../media/image1829.jpg"/><Relationship Id="rId25" Type="http://schemas.openxmlformats.org/officeDocument/2006/relationships/image" Target="../media/image1830.jpg"/><Relationship Id="rId26" Type="http://schemas.openxmlformats.org/officeDocument/2006/relationships/image" Target="../media/image1831.jpg"/><Relationship Id="rId27" Type="http://schemas.openxmlformats.org/officeDocument/2006/relationships/image" Target="../media/image1832.jpg"/><Relationship Id="rId28" Type="http://schemas.openxmlformats.org/officeDocument/2006/relationships/image" Target="../media/image1833.jpg"/><Relationship Id="rId29" Type="http://schemas.openxmlformats.org/officeDocument/2006/relationships/image" Target="../media/image1834.png"/><Relationship Id="rId30" Type="http://schemas.openxmlformats.org/officeDocument/2006/relationships/image" Target="../media/image1835.jpg"/><Relationship Id="rId31" Type="http://schemas.openxmlformats.org/officeDocument/2006/relationships/image" Target="../media/image1836.jpg"/><Relationship Id="rId32" Type="http://schemas.openxmlformats.org/officeDocument/2006/relationships/image" Target="../media/image1837.png"/><Relationship Id="rId33" Type="http://schemas.openxmlformats.org/officeDocument/2006/relationships/image" Target="../media/image1838.png"/><Relationship Id="rId34" Type="http://schemas.openxmlformats.org/officeDocument/2006/relationships/image" Target="../media/image1839.jpg"/><Relationship Id="rId35" Type="http://schemas.openxmlformats.org/officeDocument/2006/relationships/image" Target="../media/image1840.jpg"/><Relationship Id="rId36" Type="http://schemas.openxmlformats.org/officeDocument/2006/relationships/image" Target="../media/image1841.png"/><Relationship Id="rId37" Type="http://schemas.openxmlformats.org/officeDocument/2006/relationships/image" Target="../media/image1842.jpg"/><Relationship Id="rId38" Type="http://schemas.openxmlformats.org/officeDocument/2006/relationships/image" Target="../media/image1843.jpg"/><Relationship Id="rId39" Type="http://schemas.openxmlformats.org/officeDocument/2006/relationships/image" Target="../media/image1844.jpg"/><Relationship Id="rId40" Type="http://schemas.openxmlformats.org/officeDocument/2006/relationships/image" Target="../media/image1845.jpg"/><Relationship Id="rId41" Type="http://schemas.openxmlformats.org/officeDocument/2006/relationships/image" Target="../media/image1846.jpg"/><Relationship Id="rId42" Type="http://schemas.openxmlformats.org/officeDocument/2006/relationships/image" Target="../media/image1847.png"/><Relationship Id="rId43" Type="http://schemas.openxmlformats.org/officeDocument/2006/relationships/image" Target="../media/image1848.jpg"/><Relationship Id="rId44" Type="http://schemas.openxmlformats.org/officeDocument/2006/relationships/image" Target="../media/image1849.jpg"/><Relationship Id="rId45" Type="http://schemas.openxmlformats.org/officeDocument/2006/relationships/image" Target="../media/image1850.jpg"/><Relationship Id="rId46" Type="http://schemas.openxmlformats.org/officeDocument/2006/relationships/image" Target="../media/image1851.png"/><Relationship Id="rId47" Type="http://schemas.openxmlformats.org/officeDocument/2006/relationships/image" Target="../media/image1852.jpg"/><Relationship Id="rId48" Type="http://schemas.openxmlformats.org/officeDocument/2006/relationships/image" Target="../media/image1853.jpg"/><Relationship Id="rId49" Type="http://schemas.openxmlformats.org/officeDocument/2006/relationships/image" Target="../media/image1854.png"/><Relationship Id="rId50" Type="http://schemas.openxmlformats.org/officeDocument/2006/relationships/image" Target="../media/image1855.png"/><Relationship Id="rId51" Type="http://schemas.openxmlformats.org/officeDocument/2006/relationships/image" Target="../media/image1856.png"/><Relationship Id="rId52" Type="http://schemas.openxmlformats.org/officeDocument/2006/relationships/image" Target="../media/image1857.png"/><Relationship Id="rId53" Type="http://schemas.openxmlformats.org/officeDocument/2006/relationships/image" Target="../media/image1858.png"/><Relationship Id="rId54" Type="http://schemas.openxmlformats.org/officeDocument/2006/relationships/image" Target="../media/image1859.png"/><Relationship Id="rId55" Type="http://schemas.openxmlformats.org/officeDocument/2006/relationships/image" Target="../media/image1860.png"/><Relationship Id="rId56" Type="http://schemas.openxmlformats.org/officeDocument/2006/relationships/image" Target="../media/image1861.png"/><Relationship Id="rId57" Type="http://schemas.openxmlformats.org/officeDocument/2006/relationships/image" Target="../media/image1862.png"/><Relationship Id="rId58" Type="http://schemas.openxmlformats.org/officeDocument/2006/relationships/image" Target="../media/image1863.png"/><Relationship Id="rId59" Type="http://schemas.openxmlformats.org/officeDocument/2006/relationships/image" Target="../media/image1864.png"/><Relationship Id="rId60" Type="http://schemas.openxmlformats.org/officeDocument/2006/relationships/image" Target="../media/image1865.png"/><Relationship Id="rId61" Type="http://schemas.openxmlformats.org/officeDocument/2006/relationships/image" Target="../media/image1866.png"/><Relationship Id="rId62" Type="http://schemas.openxmlformats.org/officeDocument/2006/relationships/image" Target="../media/image1867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8.jpg"/><Relationship Id="rId3" Type="http://schemas.openxmlformats.org/officeDocument/2006/relationships/image" Target="../media/image1869.jpg"/><Relationship Id="rId4" Type="http://schemas.openxmlformats.org/officeDocument/2006/relationships/image" Target="../media/image1870.jpg"/><Relationship Id="rId5" Type="http://schemas.openxmlformats.org/officeDocument/2006/relationships/image" Target="../media/image1871.jpg"/><Relationship Id="rId6" Type="http://schemas.openxmlformats.org/officeDocument/2006/relationships/image" Target="../media/image1872.jpg"/><Relationship Id="rId7" Type="http://schemas.openxmlformats.org/officeDocument/2006/relationships/image" Target="../media/image1873.png"/><Relationship Id="rId8" Type="http://schemas.openxmlformats.org/officeDocument/2006/relationships/image" Target="../media/image1874.jpg"/><Relationship Id="rId9" Type="http://schemas.openxmlformats.org/officeDocument/2006/relationships/image" Target="../media/image1875.jpg"/><Relationship Id="rId10" Type="http://schemas.openxmlformats.org/officeDocument/2006/relationships/image" Target="../media/image1876.jpg"/><Relationship Id="rId11" Type="http://schemas.openxmlformats.org/officeDocument/2006/relationships/image" Target="../media/image1877.jpg"/><Relationship Id="rId12" Type="http://schemas.openxmlformats.org/officeDocument/2006/relationships/image" Target="../media/image1878.jpg"/><Relationship Id="rId13" Type="http://schemas.openxmlformats.org/officeDocument/2006/relationships/image" Target="../media/image1879.jpg"/><Relationship Id="rId14" Type="http://schemas.openxmlformats.org/officeDocument/2006/relationships/image" Target="../media/image1880.jpg"/><Relationship Id="rId15" Type="http://schemas.openxmlformats.org/officeDocument/2006/relationships/image" Target="../media/image1881.jpg"/><Relationship Id="rId16" Type="http://schemas.openxmlformats.org/officeDocument/2006/relationships/image" Target="../media/image1882.png"/><Relationship Id="rId17" Type="http://schemas.openxmlformats.org/officeDocument/2006/relationships/image" Target="../media/image1883.png"/><Relationship Id="rId18" Type="http://schemas.openxmlformats.org/officeDocument/2006/relationships/image" Target="../media/image1884.jpg"/><Relationship Id="rId19" Type="http://schemas.openxmlformats.org/officeDocument/2006/relationships/image" Target="../media/image1885.jpg"/><Relationship Id="rId20" Type="http://schemas.openxmlformats.org/officeDocument/2006/relationships/image" Target="../media/image1886.jpg"/><Relationship Id="rId21" Type="http://schemas.openxmlformats.org/officeDocument/2006/relationships/image" Target="../media/image1887.jpg"/><Relationship Id="rId22" Type="http://schemas.openxmlformats.org/officeDocument/2006/relationships/image" Target="../media/image1888.jpg"/><Relationship Id="rId23" Type="http://schemas.openxmlformats.org/officeDocument/2006/relationships/image" Target="../media/image1889.png"/><Relationship Id="rId24" Type="http://schemas.openxmlformats.org/officeDocument/2006/relationships/image" Target="../media/image1890.jpg"/><Relationship Id="rId25" Type="http://schemas.openxmlformats.org/officeDocument/2006/relationships/image" Target="../media/image1891.jpg"/><Relationship Id="rId26" Type="http://schemas.openxmlformats.org/officeDocument/2006/relationships/image" Target="../media/image1892.jpg"/><Relationship Id="rId27" Type="http://schemas.openxmlformats.org/officeDocument/2006/relationships/image" Target="../media/image1893.jpg"/><Relationship Id="rId28" Type="http://schemas.openxmlformats.org/officeDocument/2006/relationships/image" Target="../media/image1894.jpg"/><Relationship Id="rId29" Type="http://schemas.openxmlformats.org/officeDocument/2006/relationships/image" Target="../media/image1895.jpg"/><Relationship Id="rId30" Type="http://schemas.openxmlformats.org/officeDocument/2006/relationships/image" Target="../media/image1896.jpg"/><Relationship Id="rId31" Type="http://schemas.openxmlformats.org/officeDocument/2006/relationships/image" Target="../media/image1897.png"/><Relationship Id="rId32" Type="http://schemas.openxmlformats.org/officeDocument/2006/relationships/image" Target="../media/image1898.jpg"/><Relationship Id="rId33" Type="http://schemas.openxmlformats.org/officeDocument/2006/relationships/image" Target="../media/image1899.png"/><Relationship Id="rId34" Type="http://schemas.openxmlformats.org/officeDocument/2006/relationships/image" Target="../media/image1900.png"/><Relationship Id="rId35" Type="http://schemas.openxmlformats.org/officeDocument/2006/relationships/image" Target="../media/image1901.png"/><Relationship Id="rId36" Type="http://schemas.openxmlformats.org/officeDocument/2006/relationships/image" Target="../media/image1902.png"/><Relationship Id="rId37" Type="http://schemas.openxmlformats.org/officeDocument/2006/relationships/image" Target="../media/image1903.png"/><Relationship Id="rId38" Type="http://schemas.openxmlformats.org/officeDocument/2006/relationships/image" Target="../media/image1904.png"/><Relationship Id="rId39" Type="http://schemas.openxmlformats.org/officeDocument/2006/relationships/image" Target="../media/image1905.png"/><Relationship Id="rId40" Type="http://schemas.openxmlformats.org/officeDocument/2006/relationships/image" Target="../media/image1906.png"/><Relationship Id="rId41" Type="http://schemas.openxmlformats.org/officeDocument/2006/relationships/image" Target="../media/image1907.png"/><Relationship Id="rId42" Type="http://schemas.openxmlformats.org/officeDocument/2006/relationships/image" Target="../media/image1908.png"/><Relationship Id="rId43" Type="http://schemas.openxmlformats.org/officeDocument/2006/relationships/image" Target="../media/image1909.png"/><Relationship Id="rId44" Type="http://schemas.openxmlformats.org/officeDocument/2006/relationships/image" Target="../media/image1910.png"/><Relationship Id="rId45" Type="http://schemas.openxmlformats.org/officeDocument/2006/relationships/image" Target="../media/image1911.png"/><Relationship Id="rId46" Type="http://schemas.openxmlformats.org/officeDocument/2006/relationships/image" Target="../media/image1912.png"/><Relationship Id="rId47" Type="http://schemas.openxmlformats.org/officeDocument/2006/relationships/image" Target="../media/image1913.png"/><Relationship Id="rId48" Type="http://schemas.openxmlformats.org/officeDocument/2006/relationships/image" Target="../media/image1914.jpg"/><Relationship Id="rId49" Type="http://schemas.openxmlformats.org/officeDocument/2006/relationships/image" Target="../media/image1915.png"/><Relationship Id="rId50" Type="http://schemas.openxmlformats.org/officeDocument/2006/relationships/image" Target="../media/image1916.png"/><Relationship Id="rId51" Type="http://schemas.openxmlformats.org/officeDocument/2006/relationships/image" Target="../media/image1917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8.png"/><Relationship Id="rId3" Type="http://schemas.openxmlformats.org/officeDocument/2006/relationships/image" Target="../media/image1919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9.png"/><Relationship Id="rId3" Type="http://schemas.openxmlformats.org/officeDocument/2006/relationships/image" Target="../media/image1920.jpg"/><Relationship Id="rId4" Type="http://schemas.openxmlformats.org/officeDocument/2006/relationships/image" Target="../media/image1883.png"/><Relationship Id="rId5" Type="http://schemas.openxmlformats.org/officeDocument/2006/relationships/image" Target="../media/image1921.jpg"/><Relationship Id="rId6" Type="http://schemas.openxmlformats.org/officeDocument/2006/relationships/image" Target="../media/image1922.jpg"/><Relationship Id="rId7" Type="http://schemas.openxmlformats.org/officeDocument/2006/relationships/image" Target="../media/image1923.jpg"/><Relationship Id="rId8" Type="http://schemas.openxmlformats.org/officeDocument/2006/relationships/image" Target="../media/image1924.jpg"/><Relationship Id="rId9" Type="http://schemas.openxmlformats.org/officeDocument/2006/relationships/image" Target="../media/image1925.jpg"/><Relationship Id="rId10" Type="http://schemas.openxmlformats.org/officeDocument/2006/relationships/image" Target="../media/image1926.jpg"/><Relationship Id="rId11" Type="http://schemas.openxmlformats.org/officeDocument/2006/relationships/image" Target="../media/image1927.jpg"/><Relationship Id="rId12" Type="http://schemas.openxmlformats.org/officeDocument/2006/relationships/image" Target="../media/image1928.jpg"/><Relationship Id="rId13" Type="http://schemas.openxmlformats.org/officeDocument/2006/relationships/image" Target="../media/image1929.jpg"/><Relationship Id="rId14" Type="http://schemas.openxmlformats.org/officeDocument/2006/relationships/image" Target="../media/image1930.jpg"/><Relationship Id="rId15" Type="http://schemas.openxmlformats.org/officeDocument/2006/relationships/image" Target="../media/image1931.jpg"/><Relationship Id="rId16" Type="http://schemas.openxmlformats.org/officeDocument/2006/relationships/image" Target="../media/image1932.png"/><Relationship Id="rId17" Type="http://schemas.openxmlformats.org/officeDocument/2006/relationships/image" Target="../media/image1933.jpg"/><Relationship Id="rId18" Type="http://schemas.openxmlformats.org/officeDocument/2006/relationships/image" Target="../media/image1934.jpg"/><Relationship Id="rId19" Type="http://schemas.openxmlformats.org/officeDocument/2006/relationships/image" Target="../media/image1935.png"/><Relationship Id="rId20" Type="http://schemas.openxmlformats.org/officeDocument/2006/relationships/image" Target="../media/image1936.png"/><Relationship Id="rId21" Type="http://schemas.openxmlformats.org/officeDocument/2006/relationships/image" Target="../media/image1937.png"/><Relationship Id="rId22" Type="http://schemas.openxmlformats.org/officeDocument/2006/relationships/image" Target="../media/image1938.png"/><Relationship Id="rId23" Type="http://schemas.openxmlformats.org/officeDocument/2006/relationships/image" Target="../media/image1939.png"/><Relationship Id="rId24" Type="http://schemas.openxmlformats.org/officeDocument/2006/relationships/image" Target="../media/image1940.png"/><Relationship Id="rId25" Type="http://schemas.openxmlformats.org/officeDocument/2006/relationships/image" Target="../media/image1941.png"/><Relationship Id="rId26" Type="http://schemas.openxmlformats.org/officeDocument/2006/relationships/image" Target="../media/image1942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8.png"/><Relationship Id="rId3" Type="http://schemas.openxmlformats.org/officeDocument/2006/relationships/image" Target="../media/image1919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9.png"/><Relationship Id="rId3" Type="http://schemas.openxmlformats.org/officeDocument/2006/relationships/image" Target="../media/image1920.jpg"/><Relationship Id="rId4" Type="http://schemas.openxmlformats.org/officeDocument/2006/relationships/image" Target="../media/image1883.png"/><Relationship Id="rId5" Type="http://schemas.openxmlformats.org/officeDocument/2006/relationships/image" Target="../media/image1943.jpg"/><Relationship Id="rId6" Type="http://schemas.openxmlformats.org/officeDocument/2006/relationships/image" Target="../media/image1944.jpg"/><Relationship Id="rId7" Type="http://schemas.openxmlformats.org/officeDocument/2006/relationships/image" Target="../media/image1945.jpg"/><Relationship Id="rId8" Type="http://schemas.openxmlformats.org/officeDocument/2006/relationships/image" Target="../media/image1946.jpg"/><Relationship Id="rId9" Type="http://schemas.openxmlformats.org/officeDocument/2006/relationships/image" Target="../media/image1925.jpg"/><Relationship Id="rId10" Type="http://schemas.openxmlformats.org/officeDocument/2006/relationships/image" Target="../media/image1926.jpg"/><Relationship Id="rId11" Type="http://schemas.openxmlformats.org/officeDocument/2006/relationships/image" Target="../media/image1947.jpg"/><Relationship Id="rId12" Type="http://schemas.openxmlformats.org/officeDocument/2006/relationships/image" Target="../media/image1948.jpg"/><Relationship Id="rId13" Type="http://schemas.openxmlformats.org/officeDocument/2006/relationships/image" Target="../media/image1949.jpg"/><Relationship Id="rId14" Type="http://schemas.openxmlformats.org/officeDocument/2006/relationships/image" Target="../media/image1950.jpg"/><Relationship Id="rId15" Type="http://schemas.openxmlformats.org/officeDocument/2006/relationships/image" Target="../media/image1951.jpg"/><Relationship Id="rId16" Type="http://schemas.openxmlformats.org/officeDocument/2006/relationships/image" Target="../media/image1932.png"/><Relationship Id="rId17" Type="http://schemas.openxmlformats.org/officeDocument/2006/relationships/image" Target="../media/image1933.jpg"/><Relationship Id="rId18" Type="http://schemas.openxmlformats.org/officeDocument/2006/relationships/image" Target="../media/image1952.jpg"/><Relationship Id="rId19" Type="http://schemas.openxmlformats.org/officeDocument/2006/relationships/image" Target="../media/image1953.png"/><Relationship Id="rId20" Type="http://schemas.openxmlformats.org/officeDocument/2006/relationships/image" Target="../media/image1936.png"/><Relationship Id="rId21" Type="http://schemas.openxmlformats.org/officeDocument/2006/relationships/image" Target="../media/image1954.png"/><Relationship Id="rId22" Type="http://schemas.openxmlformats.org/officeDocument/2006/relationships/image" Target="../media/image1938.png"/><Relationship Id="rId23" Type="http://schemas.openxmlformats.org/officeDocument/2006/relationships/image" Target="../media/image1955.png"/><Relationship Id="rId24" Type="http://schemas.openxmlformats.org/officeDocument/2006/relationships/image" Target="../media/image1956.png"/><Relationship Id="rId25" Type="http://schemas.openxmlformats.org/officeDocument/2006/relationships/image" Target="../media/image1957.png"/><Relationship Id="rId26" Type="http://schemas.openxmlformats.org/officeDocument/2006/relationships/image" Target="../media/image195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1.png"/><Relationship Id="rId3" Type="http://schemas.openxmlformats.org/officeDocument/2006/relationships/image" Target="../media/image82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8.png"/><Relationship Id="rId3" Type="http://schemas.openxmlformats.org/officeDocument/2006/relationships/image" Target="../media/image1919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3.png"/><Relationship Id="rId3" Type="http://schemas.openxmlformats.org/officeDocument/2006/relationships/image" Target="../media/image824.png"/><Relationship Id="rId4" Type="http://schemas.openxmlformats.org/officeDocument/2006/relationships/image" Target="../media/image825.png"/><Relationship Id="rId5" Type="http://schemas.openxmlformats.org/officeDocument/2006/relationships/image" Target="../media/image826.png"/><Relationship Id="rId6" Type="http://schemas.openxmlformats.org/officeDocument/2006/relationships/image" Target="../media/image827.png"/><Relationship Id="rId7" Type="http://schemas.openxmlformats.org/officeDocument/2006/relationships/image" Target="../media/image8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9.png"/><Relationship Id="rId3" Type="http://schemas.openxmlformats.org/officeDocument/2006/relationships/image" Target="../media/image8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1.png"/><Relationship Id="rId3" Type="http://schemas.openxmlformats.org/officeDocument/2006/relationships/image" Target="../media/image83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3.png"/><Relationship Id="rId3" Type="http://schemas.openxmlformats.org/officeDocument/2006/relationships/image" Target="../media/image83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83791" y="795527"/>
            <a:ext cx="841375" cy="205740"/>
            <a:chOff x="1383791" y="795527"/>
            <a:chExt cx="841375" cy="2057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791" y="800100"/>
              <a:ext cx="213359" cy="19811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6108" y="795527"/>
              <a:ext cx="147828" cy="2057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748" y="795527"/>
              <a:ext cx="187451" cy="2057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4728" y="800100"/>
              <a:ext cx="210312" cy="198119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0760" y="800100"/>
            <a:ext cx="208787" cy="19811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526792" y="795527"/>
            <a:ext cx="605155" cy="205740"/>
            <a:chOff x="2526792" y="795527"/>
            <a:chExt cx="605155" cy="205740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6792" y="800100"/>
              <a:ext cx="111251" cy="19811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0048" y="800100"/>
              <a:ext cx="152400" cy="19811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7019" y="795527"/>
              <a:ext cx="149351" cy="2057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1424" y="800100"/>
              <a:ext cx="109727" cy="19811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131058" y="996696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3230880" y="800100"/>
            <a:ext cx="652780" cy="198120"/>
            <a:chOff x="3230880" y="800100"/>
            <a:chExt cx="652780" cy="198120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0880" y="800100"/>
              <a:ext cx="164591" cy="19811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03091" y="800100"/>
              <a:ext cx="480059" cy="198119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1373124" y="1283208"/>
            <a:ext cx="180340" cy="117475"/>
            <a:chOff x="1373124" y="1283208"/>
            <a:chExt cx="180340" cy="117475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3124" y="1283208"/>
              <a:ext cx="21335" cy="1158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367" y="1283208"/>
              <a:ext cx="132587" cy="117347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614991" y="1283208"/>
            <a:ext cx="151765" cy="116205"/>
            <a:chOff x="1614991" y="1283208"/>
            <a:chExt cx="151765" cy="116205"/>
          </a:xfrm>
        </p:grpSpPr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4991" y="1283208"/>
              <a:ext cx="23308" cy="11582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4208" y="1283208"/>
              <a:ext cx="96012" cy="11582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764792" y="139827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822704" y="1275587"/>
            <a:ext cx="585470" cy="125095"/>
            <a:chOff x="1822704" y="1275587"/>
            <a:chExt cx="585470" cy="125095"/>
          </a:xfrm>
        </p:grpSpPr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22704" y="1283208"/>
              <a:ext cx="96012" cy="11582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1576" y="1315212"/>
              <a:ext cx="73151" cy="8534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36063" y="1275587"/>
              <a:ext cx="220980" cy="12496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69236" y="1313687"/>
              <a:ext cx="138683" cy="8686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406396" y="139827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2458211" y="1274063"/>
            <a:ext cx="144780" cy="127000"/>
            <a:chOff x="2458211" y="1274063"/>
            <a:chExt cx="144780" cy="127000"/>
          </a:xfrm>
        </p:grpSpPr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58211" y="1274063"/>
              <a:ext cx="144780" cy="12649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2598419" y="139827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651760" y="1280159"/>
            <a:ext cx="794385" cy="120650"/>
            <a:chOff x="2651760" y="1280159"/>
            <a:chExt cx="794385" cy="120650"/>
          </a:xfrm>
        </p:grpSpPr>
        <p:pic>
          <p:nvPicPr>
            <p:cNvPr id="34" name="object 3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51760" y="1280159"/>
              <a:ext cx="85343" cy="12039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53868" y="1290828"/>
              <a:ext cx="207264" cy="10972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70276" y="1313687"/>
              <a:ext cx="82295" cy="8686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70860" y="1313687"/>
              <a:ext cx="374904" cy="86867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360932" y="1630679"/>
            <a:ext cx="810895" cy="123825"/>
            <a:chOff x="1360932" y="1630679"/>
            <a:chExt cx="810895" cy="123825"/>
          </a:xfrm>
        </p:grpSpPr>
        <p:pic>
          <p:nvPicPr>
            <p:cNvPr id="39" name="object 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0932" y="1636775"/>
              <a:ext cx="152400" cy="114300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13332" y="1667255"/>
              <a:ext cx="137159" cy="86867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56587" y="1667255"/>
              <a:ext cx="73151" cy="8686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46504" y="1630679"/>
              <a:ext cx="71627" cy="12039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833371" y="1667255"/>
              <a:ext cx="83819" cy="86867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32432" y="1667255"/>
              <a:ext cx="149351" cy="8686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2451" y="1667255"/>
              <a:ext cx="73151" cy="8686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2170175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2225039" y="1630679"/>
            <a:ext cx="429895" cy="123825"/>
            <a:chOff x="2225039" y="1630679"/>
            <a:chExt cx="429895" cy="123825"/>
          </a:xfrm>
        </p:grpSpPr>
        <p:pic>
          <p:nvPicPr>
            <p:cNvPr id="48" name="object 4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25039" y="1630679"/>
              <a:ext cx="117347" cy="12344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59151" y="1667255"/>
              <a:ext cx="83819" cy="86867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53639" y="1667255"/>
              <a:ext cx="64007" cy="86867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34411" y="1630679"/>
              <a:ext cx="112775" cy="12192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2653283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2700527" y="1630679"/>
            <a:ext cx="265430" cy="123825"/>
            <a:chOff x="2700527" y="1630679"/>
            <a:chExt cx="265430" cy="123825"/>
          </a:xfrm>
        </p:grpSpPr>
        <p:pic>
          <p:nvPicPr>
            <p:cNvPr id="54" name="object 5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00527" y="1636775"/>
              <a:ext cx="83819" cy="11430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96539" y="1630679"/>
              <a:ext cx="73151" cy="120395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84931" y="1667255"/>
              <a:ext cx="74675" cy="86867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2964941" y="17495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3014472" y="1635251"/>
            <a:ext cx="684530" cy="154305"/>
            <a:chOff x="3014472" y="1635251"/>
            <a:chExt cx="684530" cy="154305"/>
          </a:xfrm>
        </p:grpSpPr>
        <p:pic>
          <p:nvPicPr>
            <p:cNvPr id="59" name="object 5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14472" y="1635251"/>
              <a:ext cx="86867" cy="118871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13532" y="1667255"/>
              <a:ext cx="83819" cy="8686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14116" y="1667255"/>
              <a:ext cx="220980" cy="12039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44240" y="1667255"/>
              <a:ext cx="68579" cy="86867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34156" y="1667255"/>
              <a:ext cx="71627" cy="83820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14927" y="1668779"/>
              <a:ext cx="82296" cy="120395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3697224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3752088" y="1630679"/>
            <a:ext cx="332740" cy="123825"/>
            <a:chOff x="3752088" y="1630679"/>
            <a:chExt cx="332740" cy="123825"/>
          </a:xfrm>
        </p:grpSpPr>
        <p:pic>
          <p:nvPicPr>
            <p:cNvPr id="67" name="object 67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52088" y="1630679"/>
              <a:ext cx="73151" cy="120395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38955" y="1667255"/>
              <a:ext cx="70103" cy="86867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18203" y="1668779"/>
              <a:ext cx="82296" cy="82295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05072" y="1667255"/>
              <a:ext cx="74675" cy="8686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4083557" y="17495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4139184" y="1630679"/>
            <a:ext cx="1548765" cy="158750"/>
            <a:chOff x="4139184" y="1630679"/>
            <a:chExt cx="1548765" cy="158750"/>
          </a:xfrm>
        </p:grpSpPr>
        <p:pic>
          <p:nvPicPr>
            <p:cNvPr id="73" name="object 73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39184" y="1630679"/>
              <a:ext cx="117348" cy="12344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71772" y="1667255"/>
              <a:ext cx="79247" cy="121919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4362450" y="17495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07408" y="1636775"/>
              <a:ext cx="152400" cy="11430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59808" y="1667255"/>
              <a:ext cx="137159" cy="8686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701540" y="1667255"/>
              <a:ext cx="74675" cy="86867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91456" y="1630679"/>
              <a:ext cx="73151" cy="120395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879848" y="1667255"/>
              <a:ext cx="83819" cy="86867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78907" y="1667255"/>
              <a:ext cx="147828" cy="86868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37404" y="1667255"/>
              <a:ext cx="74675" cy="86867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216652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62372" y="1668779"/>
              <a:ext cx="120396" cy="82295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94960" y="1630679"/>
              <a:ext cx="114299" cy="120395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524500" y="1667255"/>
              <a:ext cx="64007" cy="86867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603748" y="1630679"/>
              <a:ext cx="73151" cy="120395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5686806" y="17495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 descr=""/>
          <p:cNvGrpSpPr/>
          <p:nvPr/>
        </p:nvGrpSpPr>
        <p:grpSpPr>
          <a:xfrm>
            <a:off x="5739384" y="1630679"/>
            <a:ext cx="102235" cy="123825"/>
            <a:chOff x="5739384" y="1630679"/>
            <a:chExt cx="102235" cy="123825"/>
          </a:xfrm>
        </p:grpSpPr>
        <p:pic>
          <p:nvPicPr>
            <p:cNvPr id="90" name="object 90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39384" y="1630679"/>
              <a:ext cx="97535" cy="12344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5839968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5891784" y="1630679"/>
            <a:ext cx="521334" cy="123825"/>
            <a:chOff x="5891784" y="1630679"/>
            <a:chExt cx="521334" cy="123825"/>
          </a:xfrm>
        </p:grpSpPr>
        <p:pic>
          <p:nvPicPr>
            <p:cNvPr id="93" name="object 93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91784" y="1630679"/>
              <a:ext cx="121919" cy="123444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022848" y="1630679"/>
              <a:ext cx="114299" cy="120395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152388" y="1630679"/>
              <a:ext cx="79248" cy="12344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248400" y="1667255"/>
              <a:ext cx="74675" cy="86867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333744" y="1630679"/>
              <a:ext cx="79248" cy="123444"/>
            </a:xfrm>
            <a:prstGeom prst="rect">
              <a:avLst/>
            </a:prstGeom>
          </p:spPr>
        </p:pic>
      </p:grpSp>
      <p:grpSp>
        <p:nvGrpSpPr>
          <p:cNvPr id="98" name="object 98" descr=""/>
          <p:cNvGrpSpPr/>
          <p:nvPr/>
        </p:nvGrpSpPr>
        <p:grpSpPr>
          <a:xfrm>
            <a:off x="6476047" y="1630679"/>
            <a:ext cx="116839" cy="120650"/>
            <a:chOff x="6476047" y="1630679"/>
            <a:chExt cx="116839" cy="120650"/>
          </a:xfrm>
        </p:grpSpPr>
        <p:pic>
          <p:nvPicPr>
            <p:cNvPr id="99" name="object 99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476047" y="1630679"/>
              <a:ext cx="23812" cy="12039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521196" y="1667255"/>
              <a:ext cx="71627" cy="83820"/>
            </a:xfrm>
            <a:prstGeom prst="rect">
              <a:avLst/>
            </a:prstGeom>
          </p:spPr>
        </p:pic>
      </p:grpSp>
      <p:grpSp>
        <p:nvGrpSpPr>
          <p:cNvPr id="101" name="object 101" descr=""/>
          <p:cNvGrpSpPr/>
          <p:nvPr/>
        </p:nvGrpSpPr>
        <p:grpSpPr>
          <a:xfrm>
            <a:off x="6649865" y="1644395"/>
            <a:ext cx="151765" cy="109855"/>
            <a:chOff x="6649865" y="1644395"/>
            <a:chExt cx="151765" cy="109855"/>
          </a:xfrm>
        </p:grpSpPr>
        <p:pic>
          <p:nvPicPr>
            <p:cNvPr id="102" name="object 10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649865" y="1644395"/>
              <a:ext cx="52686" cy="108203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711696" y="1667255"/>
              <a:ext cx="83819" cy="86867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6800088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6856476" y="1630679"/>
            <a:ext cx="756285" cy="123825"/>
            <a:chOff x="6856476" y="1630679"/>
            <a:chExt cx="756285" cy="123825"/>
          </a:xfrm>
        </p:grpSpPr>
        <p:pic>
          <p:nvPicPr>
            <p:cNvPr id="106" name="object 10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56476" y="1630679"/>
              <a:ext cx="115823" cy="123444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89063" y="1667255"/>
              <a:ext cx="83819" cy="86867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83551" y="1667255"/>
              <a:ext cx="64007" cy="86867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164323" y="1630679"/>
              <a:ext cx="74675" cy="120395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237476" y="1667255"/>
              <a:ext cx="108203" cy="86867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359395" y="1668779"/>
              <a:ext cx="73151" cy="8534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49311" y="1667255"/>
              <a:ext cx="64007" cy="86867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530083" y="1630679"/>
              <a:ext cx="73151" cy="120395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7610855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 descr=""/>
          <p:cNvGrpSpPr/>
          <p:nvPr/>
        </p:nvGrpSpPr>
        <p:grpSpPr>
          <a:xfrm>
            <a:off x="7661147" y="1635251"/>
            <a:ext cx="875030" cy="137160"/>
            <a:chOff x="7661147" y="1635251"/>
            <a:chExt cx="875030" cy="137160"/>
          </a:xfrm>
        </p:grpSpPr>
        <p:pic>
          <p:nvPicPr>
            <p:cNvPr id="116" name="object 11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661147" y="1667255"/>
              <a:ext cx="143255" cy="86867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7807451" y="175031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853171" y="1636775"/>
              <a:ext cx="143256" cy="135636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017763" y="1636775"/>
              <a:ext cx="112775" cy="135636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145779" y="1635251"/>
              <a:ext cx="123443" cy="137160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290560" y="1636775"/>
              <a:ext cx="121919" cy="135636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435339" y="1636775"/>
              <a:ext cx="100583" cy="115824"/>
            </a:xfrm>
            <a:prstGeom prst="rect">
              <a:avLst/>
            </a:prstGeom>
          </p:spPr>
        </p:pic>
      </p:grpSp>
      <p:grpSp>
        <p:nvGrpSpPr>
          <p:cNvPr id="123" name="object 123" descr=""/>
          <p:cNvGrpSpPr/>
          <p:nvPr/>
        </p:nvGrpSpPr>
        <p:grpSpPr>
          <a:xfrm>
            <a:off x="1373124" y="1982724"/>
            <a:ext cx="413384" cy="123825"/>
            <a:chOff x="1373124" y="1982724"/>
            <a:chExt cx="413384" cy="123825"/>
          </a:xfrm>
        </p:grpSpPr>
        <p:pic>
          <p:nvPicPr>
            <p:cNvPr id="124" name="object 124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73124" y="1988820"/>
              <a:ext cx="121919" cy="115824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514855" y="2019300"/>
              <a:ext cx="83819" cy="86867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09344" y="1982724"/>
              <a:ext cx="79247" cy="123443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705355" y="2019300"/>
              <a:ext cx="74675" cy="86867"/>
            </a:xfrm>
            <a:prstGeom prst="rect">
              <a:avLst/>
            </a:prstGeom>
          </p:spPr>
        </p:pic>
        <p:sp>
          <p:nvSpPr>
            <p:cNvPr id="128" name="object 128" descr=""/>
            <p:cNvSpPr/>
            <p:nvPr/>
          </p:nvSpPr>
          <p:spPr>
            <a:xfrm>
              <a:off x="1784604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1834895" y="1981200"/>
            <a:ext cx="1170940" cy="160020"/>
            <a:chOff x="1834895" y="1981200"/>
            <a:chExt cx="1170940" cy="160020"/>
          </a:xfrm>
        </p:grpSpPr>
        <p:pic>
          <p:nvPicPr>
            <p:cNvPr id="130" name="object 130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834895" y="1981200"/>
              <a:ext cx="144779" cy="124967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976627" y="2019299"/>
              <a:ext cx="108203" cy="86867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101595" y="1982724"/>
              <a:ext cx="114300" cy="121919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235707" y="2019299"/>
              <a:ext cx="79247" cy="121919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331719" y="2019299"/>
              <a:ext cx="211836" cy="86867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558796" y="1997963"/>
              <a:ext cx="173735" cy="108203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741675" y="1988820"/>
              <a:ext cx="83819" cy="115824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837688" y="1982724"/>
              <a:ext cx="73151" cy="121919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926080" y="2019299"/>
              <a:ext cx="74675" cy="86867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3003803" y="210388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0" name="object 140" descr=""/>
          <p:cNvGrpSpPr/>
          <p:nvPr/>
        </p:nvGrpSpPr>
        <p:grpSpPr>
          <a:xfrm>
            <a:off x="3055619" y="1987295"/>
            <a:ext cx="683260" cy="154305"/>
            <a:chOff x="3055619" y="1987295"/>
            <a:chExt cx="683260" cy="154305"/>
          </a:xfrm>
        </p:grpSpPr>
        <p:pic>
          <p:nvPicPr>
            <p:cNvPr id="141" name="object 141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3055619" y="1987295"/>
              <a:ext cx="86868" cy="118871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154680" y="2019299"/>
              <a:ext cx="83819" cy="86867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55264" y="2019299"/>
              <a:ext cx="220979" cy="12191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485388" y="2019299"/>
              <a:ext cx="68579" cy="86867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575303" y="2019300"/>
              <a:ext cx="71627" cy="8534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656075" y="2020823"/>
              <a:ext cx="82296" cy="120395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3736848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8" name="object 148" descr=""/>
          <p:cNvGrpSpPr/>
          <p:nvPr/>
        </p:nvGrpSpPr>
        <p:grpSpPr>
          <a:xfrm>
            <a:off x="3790188" y="1982724"/>
            <a:ext cx="376555" cy="158750"/>
            <a:chOff x="3790188" y="1982724"/>
            <a:chExt cx="376555" cy="158750"/>
          </a:xfrm>
        </p:grpSpPr>
        <p:pic>
          <p:nvPicPr>
            <p:cNvPr id="149" name="object 14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790188" y="1987296"/>
              <a:ext cx="73151" cy="118871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880103" y="1982724"/>
              <a:ext cx="115824" cy="121919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017263" y="2019300"/>
              <a:ext cx="149351" cy="121920"/>
            </a:xfrm>
            <a:prstGeom prst="rect">
              <a:avLst/>
            </a:prstGeom>
          </p:spPr>
        </p:pic>
      </p:grpSp>
      <p:grpSp>
        <p:nvGrpSpPr>
          <p:cNvPr id="152" name="object 152" descr=""/>
          <p:cNvGrpSpPr/>
          <p:nvPr/>
        </p:nvGrpSpPr>
        <p:grpSpPr>
          <a:xfrm>
            <a:off x="4212771" y="1982724"/>
            <a:ext cx="239395" cy="123825"/>
            <a:chOff x="4212771" y="1982724"/>
            <a:chExt cx="239395" cy="123825"/>
          </a:xfrm>
        </p:grpSpPr>
        <p:pic>
          <p:nvPicPr>
            <p:cNvPr id="153" name="object 153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12771" y="1997964"/>
              <a:ext cx="57476" cy="108203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3964" y="1982724"/>
              <a:ext cx="71627" cy="12191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372356" y="2019300"/>
              <a:ext cx="73151" cy="86867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4450842" y="210312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7" name="object 157" descr=""/>
          <p:cNvGrpSpPr/>
          <p:nvPr/>
        </p:nvGrpSpPr>
        <p:grpSpPr>
          <a:xfrm>
            <a:off x="4506467" y="1982724"/>
            <a:ext cx="624840" cy="158750"/>
            <a:chOff x="4506467" y="1982724"/>
            <a:chExt cx="624840" cy="158750"/>
          </a:xfrm>
        </p:grpSpPr>
        <p:pic>
          <p:nvPicPr>
            <p:cNvPr id="158" name="object 158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506467" y="2019300"/>
              <a:ext cx="143256" cy="121919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54296" y="2019300"/>
              <a:ext cx="83819" cy="86867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750308" y="1982724"/>
              <a:ext cx="79248" cy="123443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50891" y="2020824"/>
              <a:ext cx="71627" cy="85343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939283" y="1997963"/>
              <a:ext cx="192023" cy="108203"/>
            </a:xfrm>
            <a:prstGeom prst="rect">
              <a:avLst/>
            </a:prstGeom>
          </p:spPr>
        </p:pic>
      </p:grpSp>
      <p:grpSp>
        <p:nvGrpSpPr>
          <p:cNvPr id="163" name="object 163" descr=""/>
          <p:cNvGrpSpPr/>
          <p:nvPr/>
        </p:nvGrpSpPr>
        <p:grpSpPr>
          <a:xfrm>
            <a:off x="5188267" y="1982724"/>
            <a:ext cx="129539" cy="121920"/>
            <a:chOff x="5188267" y="1982724"/>
            <a:chExt cx="129539" cy="121920"/>
          </a:xfrm>
        </p:grpSpPr>
        <p:pic>
          <p:nvPicPr>
            <p:cNvPr id="164" name="object 16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188267" y="1982724"/>
              <a:ext cx="23812" cy="12191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33415" y="2019300"/>
              <a:ext cx="73151" cy="85344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5316473" y="210312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7" name="object 167" descr=""/>
          <p:cNvGrpSpPr/>
          <p:nvPr/>
        </p:nvGrpSpPr>
        <p:grpSpPr>
          <a:xfrm>
            <a:off x="5372100" y="1982724"/>
            <a:ext cx="917575" cy="158750"/>
            <a:chOff x="5372100" y="1982724"/>
            <a:chExt cx="917575" cy="158750"/>
          </a:xfrm>
        </p:grpSpPr>
        <p:pic>
          <p:nvPicPr>
            <p:cNvPr id="168" name="object 168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372100" y="1982724"/>
              <a:ext cx="355092" cy="123443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748528" y="1982724"/>
              <a:ext cx="115823" cy="158495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881116" y="2019300"/>
              <a:ext cx="74675" cy="86867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5958839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004560" y="2020824"/>
              <a:ext cx="118871" cy="83820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129528" y="2019300"/>
              <a:ext cx="68579" cy="86867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208776" y="2020824"/>
              <a:ext cx="80771" cy="120395"/>
            </a:xfrm>
            <a:prstGeom prst="rect">
              <a:avLst/>
            </a:prstGeom>
          </p:spPr>
        </p:pic>
      </p:grpSp>
      <p:grpSp>
        <p:nvGrpSpPr>
          <p:cNvPr id="175" name="object 175" descr=""/>
          <p:cNvGrpSpPr/>
          <p:nvPr/>
        </p:nvGrpSpPr>
        <p:grpSpPr>
          <a:xfrm>
            <a:off x="6338731" y="1982724"/>
            <a:ext cx="327660" cy="123825"/>
            <a:chOff x="6338731" y="1982724"/>
            <a:chExt cx="327660" cy="123825"/>
          </a:xfrm>
        </p:grpSpPr>
        <p:pic>
          <p:nvPicPr>
            <p:cNvPr id="176" name="object 176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338731" y="2019300"/>
              <a:ext cx="59020" cy="86867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411468" y="2020824"/>
              <a:ext cx="73151" cy="85343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501384" y="2019300"/>
              <a:ext cx="64008" cy="86867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582155" y="1982724"/>
              <a:ext cx="74675" cy="121919"/>
            </a:xfrm>
            <a:prstGeom prst="rect">
              <a:avLst/>
            </a:prstGeom>
          </p:spPr>
        </p:pic>
        <p:sp>
          <p:nvSpPr>
            <p:cNvPr id="180" name="object 180" descr=""/>
            <p:cNvSpPr/>
            <p:nvPr/>
          </p:nvSpPr>
          <p:spPr>
            <a:xfrm>
              <a:off x="6664452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1" name="object 181" descr=""/>
          <p:cNvGrpSpPr/>
          <p:nvPr/>
        </p:nvGrpSpPr>
        <p:grpSpPr>
          <a:xfrm>
            <a:off x="6714744" y="2019300"/>
            <a:ext cx="147955" cy="86995"/>
            <a:chOff x="6714744" y="2019300"/>
            <a:chExt cx="147955" cy="86995"/>
          </a:xfrm>
        </p:grpSpPr>
        <p:pic>
          <p:nvPicPr>
            <p:cNvPr id="182" name="object 182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714744" y="2019300"/>
              <a:ext cx="143255" cy="86867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6861810" y="210312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4" name="object 184" descr=""/>
          <p:cNvGrpSpPr/>
          <p:nvPr/>
        </p:nvGrpSpPr>
        <p:grpSpPr>
          <a:xfrm>
            <a:off x="6914388" y="1982724"/>
            <a:ext cx="349250" cy="158750"/>
            <a:chOff x="6914388" y="1982724"/>
            <a:chExt cx="349250" cy="158750"/>
          </a:xfrm>
        </p:grpSpPr>
        <p:pic>
          <p:nvPicPr>
            <p:cNvPr id="185" name="object 185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914388" y="1987296"/>
              <a:ext cx="73151" cy="118871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004304" y="1982724"/>
              <a:ext cx="114300" cy="121919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7138416" y="2019300"/>
              <a:ext cx="115823" cy="121919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7262622" y="210312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9" name="object 189" descr=""/>
          <p:cNvGrpSpPr/>
          <p:nvPr/>
        </p:nvGrpSpPr>
        <p:grpSpPr>
          <a:xfrm>
            <a:off x="7319771" y="1982724"/>
            <a:ext cx="399415" cy="158750"/>
            <a:chOff x="7319771" y="1982724"/>
            <a:chExt cx="399415" cy="158750"/>
          </a:xfrm>
        </p:grpSpPr>
        <p:pic>
          <p:nvPicPr>
            <p:cNvPr id="190" name="object 190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319771" y="1982724"/>
              <a:ext cx="141732" cy="121919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476744" y="2019300"/>
              <a:ext cx="79248" cy="121919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578851" y="1982724"/>
              <a:ext cx="135635" cy="123443"/>
            </a:xfrm>
            <a:prstGeom prst="rect">
              <a:avLst/>
            </a:prstGeom>
          </p:spPr>
        </p:pic>
        <p:sp>
          <p:nvSpPr>
            <p:cNvPr id="193" name="object 193" descr=""/>
            <p:cNvSpPr/>
            <p:nvPr/>
          </p:nvSpPr>
          <p:spPr>
            <a:xfrm>
              <a:off x="7717535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4" name="object 194" descr=""/>
          <p:cNvGrpSpPr/>
          <p:nvPr/>
        </p:nvGrpSpPr>
        <p:grpSpPr>
          <a:xfrm>
            <a:off x="7767828" y="1982724"/>
            <a:ext cx="269875" cy="123825"/>
            <a:chOff x="7767828" y="1982724"/>
            <a:chExt cx="269875" cy="123825"/>
          </a:xfrm>
        </p:grpSpPr>
        <p:pic>
          <p:nvPicPr>
            <p:cNvPr id="195" name="object 195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767828" y="2019300"/>
              <a:ext cx="68579" cy="86867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856219" y="2019300"/>
              <a:ext cx="73151" cy="85344"/>
            </a:xfrm>
            <a:prstGeom prst="rect">
              <a:avLst/>
            </a:prstGeom>
          </p:spPr>
        </p:pic>
        <p:pic>
          <p:nvPicPr>
            <p:cNvPr id="197" name="object 197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946135" y="1982724"/>
              <a:ext cx="79248" cy="123443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8036051" y="210388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9" name="object 199" descr=""/>
          <p:cNvGrpSpPr/>
          <p:nvPr/>
        </p:nvGrpSpPr>
        <p:grpSpPr>
          <a:xfrm>
            <a:off x="8093964" y="1982724"/>
            <a:ext cx="387350" cy="123825"/>
            <a:chOff x="8093964" y="1982724"/>
            <a:chExt cx="387350" cy="123825"/>
          </a:xfrm>
        </p:grpSpPr>
        <p:pic>
          <p:nvPicPr>
            <p:cNvPr id="200" name="object 200" descr="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093964" y="1988820"/>
              <a:ext cx="88391" cy="115824"/>
            </a:xfrm>
            <a:prstGeom prst="rect">
              <a:avLst/>
            </a:prstGeom>
          </p:spPr>
        </p:pic>
        <p:pic>
          <p:nvPicPr>
            <p:cNvPr id="201" name="object 201" descr="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182355" y="2019300"/>
              <a:ext cx="83820" cy="86867"/>
            </a:xfrm>
            <a:prstGeom prst="rect">
              <a:avLst/>
            </a:prstGeom>
          </p:spPr>
        </p:pic>
        <p:pic>
          <p:nvPicPr>
            <p:cNvPr id="202" name="object 202" descr="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275319" y="2019300"/>
              <a:ext cx="68579" cy="86867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359139" y="1982724"/>
              <a:ext cx="121920" cy="123443"/>
            </a:xfrm>
            <a:prstGeom prst="rect">
              <a:avLst/>
            </a:prstGeom>
          </p:spPr>
        </p:pic>
      </p:grpSp>
      <p:grpSp>
        <p:nvGrpSpPr>
          <p:cNvPr id="204" name="object 204" descr=""/>
          <p:cNvGrpSpPr/>
          <p:nvPr/>
        </p:nvGrpSpPr>
        <p:grpSpPr>
          <a:xfrm>
            <a:off x="1367027" y="2339340"/>
            <a:ext cx="693420" cy="120650"/>
            <a:chOff x="1367027" y="2339340"/>
            <a:chExt cx="693420" cy="120650"/>
          </a:xfrm>
        </p:grpSpPr>
        <p:pic>
          <p:nvPicPr>
            <p:cNvPr id="205" name="object 205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67027" y="2339340"/>
              <a:ext cx="85343" cy="120395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469136" y="2351532"/>
              <a:ext cx="207263" cy="108203"/>
            </a:xfrm>
            <a:prstGeom prst="rect">
              <a:avLst/>
            </a:prstGeom>
          </p:spPr>
        </p:pic>
        <p:pic>
          <p:nvPicPr>
            <p:cNvPr id="207" name="object 207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685544" y="2372867"/>
              <a:ext cx="82295" cy="86867"/>
            </a:xfrm>
            <a:prstGeom prst="rect">
              <a:avLst/>
            </a:prstGeom>
          </p:spPr>
        </p:pic>
        <p:pic>
          <p:nvPicPr>
            <p:cNvPr id="208" name="object 208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86127" y="2372867"/>
              <a:ext cx="274319" cy="86867"/>
            </a:xfrm>
            <a:prstGeom prst="rect">
              <a:avLst/>
            </a:prstGeom>
          </p:spPr>
        </p:pic>
      </p:grpSp>
      <p:grpSp>
        <p:nvGrpSpPr>
          <p:cNvPr id="209" name="object 209" descr=""/>
          <p:cNvGrpSpPr/>
          <p:nvPr/>
        </p:nvGrpSpPr>
        <p:grpSpPr>
          <a:xfrm>
            <a:off x="2106549" y="2372867"/>
            <a:ext cx="294005" cy="86995"/>
            <a:chOff x="2106549" y="2372867"/>
            <a:chExt cx="294005" cy="86995"/>
          </a:xfrm>
        </p:grpSpPr>
        <p:pic>
          <p:nvPicPr>
            <p:cNvPr id="210" name="object 210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106549" y="2372867"/>
              <a:ext cx="66675" cy="86867"/>
            </a:xfrm>
            <a:prstGeom prst="rect">
              <a:avLst/>
            </a:prstGeom>
          </p:spPr>
        </p:pic>
        <p:pic>
          <p:nvPicPr>
            <p:cNvPr id="211" name="object 211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2183892" y="2372867"/>
              <a:ext cx="137159" cy="86867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2327148" y="2372867"/>
              <a:ext cx="73151" cy="86867"/>
            </a:xfrm>
            <a:prstGeom prst="rect">
              <a:avLst/>
            </a:prstGeom>
          </p:spPr>
        </p:pic>
      </p:grpSp>
      <p:grpSp>
        <p:nvGrpSpPr>
          <p:cNvPr id="213" name="object 213" descr=""/>
          <p:cNvGrpSpPr/>
          <p:nvPr/>
        </p:nvGrpSpPr>
        <p:grpSpPr>
          <a:xfrm>
            <a:off x="2452497" y="2334767"/>
            <a:ext cx="348615" cy="125095"/>
            <a:chOff x="2452497" y="2334767"/>
            <a:chExt cx="348615" cy="125095"/>
          </a:xfrm>
        </p:grpSpPr>
        <p:pic>
          <p:nvPicPr>
            <p:cNvPr id="214" name="object 214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2452497" y="2372867"/>
              <a:ext cx="66675" cy="86867"/>
            </a:xfrm>
            <a:prstGeom prst="rect">
              <a:avLst/>
            </a:prstGeom>
          </p:spPr>
        </p:pic>
        <p:pic>
          <p:nvPicPr>
            <p:cNvPr id="215" name="object 215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2529840" y="2334767"/>
              <a:ext cx="263651" cy="124967"/>
            </a:xfrm>
            <a:prstGeom prst="rect">
              <a:avLst/>
            </a:prstGeom>
          </p:spPr>
        </p:pic>
        <p:sp>
          <p:nvSpPr>
            <p:cNvPr id="216" name="object 216" descr=""/>
            <p:cNvSpPr/>
            <p:nvPr/>
          </p:nvSpPr>
          <p:spPr>
            <a:xfrm>
              <a:off x="2799588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7" name="object 217" descr=""/>
          <p:cNvGrpSpPr/>
          <p:nvPr/>
        </p:nvGrpSpPr>
        <p:grpSpPr>
          <a:xfrm>
            <a:off x="2846832" y="2334767"/>
            <a:ext cx="265430" cy="125095"/>
            <a:chOff x="2846832" y="2334767"/>
            <a:chExt cx="265430" cy="125095"/>
          </a:xfrm>
        </p:grpSpPr>
        <p:pic>
          <p:nvPicPr>
            <p:cNvPr id="218" name="object 218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2846832" y="2340863"/>
              <a:ext cx="83819" cy="117347"/>
            </a:xfrm>
            <a:prstGeom prst="rect">
              <a:avLst/>
            </a:prstGeom>
          </p:spPr>
        </p:pic>
        <p:pic>
          <p:nvPicPr>
            <p:cNvPr id="219" name="object 219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2944367" y="2334767"/>
              <a:ext cx="71627" cy="123443"/>
            </a:xfrm>
            <a:prstGeom prst="rect">
              <a:avLst/>
            </a:prstGeom>
          </p:spPr>
        </p:pic>
        <p:pic>
          <p:nvPicPr>
            <p:cNvPr id="220" name="object 22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032759" y="2372867"/>
              <a:ext cx="73151" cy="86867"/>
            </a:xfrm>
            <a:prstGeom prst="rect">
              <a:avLst/>
            </a:prstGeom>
          </p:spPr>
        </p:pic>
        <p:sp>
          <p:nvSpPr>
            <p:cNvPr id="221" name="object 221" descr=""/>
            <p:cNvSpPr/>
            <p:nvPr/>
          </p:nvSpPr>
          <p:spPr>
            <a:xfrm>
              <a:off x="3110483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2" name="object 222" descr=""/>
          <p:cNvGrpSpPr/>
          <p:nvPr/>
        </p:nvGrpSpPr>
        <p:grpSpPr>
          <a:xfrm>
            <a:off x="3165348" y="2334767"/>
            <a:ext cx="559435" cy="125095"/>
            <a:chOff x="3165348" y="2334767"/>
            <a:chExt cx="559435" cy="125095"/>
          </a:xfrm>
        </p:grpSpPr>
        <p:pic>
          <p:nvPicPr>
            <p:cNvPr id="223" name="object 223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165348" y="2372867"/>
              <a:ext cx="73151" cy="85343"/>
            </a:xfrm>
            <a:prstGeom prst="rect">
              <a:avLst/>
            </a:prstGeom>
          </p:spPr>
        </p:pic>
        <p:pic>
          <p:nvPicPr>
            <p:cNvPr id="224" name="object 224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258311" y="2375916"/>
              <a:ext cx="71627" cy="83819"/>
            </a:xfrm>
            <a:prstGeom prst="rect">
              <a:avLst/>
            </a:prstGeom>
          </p:spPr>
        </p:pic>
        <p:pic>
          <p:nvPicPr>
            <p:cNvPr id="225" name="object 225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352800" y="2334767"/>
              <a:ext cx="220980" cy="124967"/>
            </a:xfrm>
            <a:prstGeom prst="rect">
              <a:avLst/>
            </a:prstGeom>
          </p:spPr>
        </p:pic>
        <p:pic>
          <p:nvPicPr>
            <p:cNvPr id="226" name="object 226" descr="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585972" y="2372867"/>
              <a:ext cx="137159" cy="86867"/>
            </a:xfrm>
            <a:prstGeom prst="rect">
              <a:avLst/>
            </a:prstGeom>
          </p:spPr>
        </p:pic>
        <p:sp>
          <p:nvSpPr>
            <p:cNvPr id="227" name="object 227" descr=""/>
            <p:cNvSpPr/>
            <p:nvPr/>
          </p:nvSpPr>
          <p:spPr>
            <a:xfrm>
              <a:off x="3723132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8" name="object 228" descr=""/>
          <p:cNvGrpSpPr/>
          <p:nvPr/>
        </p:nvGrpSpPr>
        <p:grpSpPr>
          <a:xfrm>
            <a:off x="3773423" y="2333244"/>
            <a:ext cx="500380" cy="127000"/>
            <a:chOff x="3773423" y="2333244"/>
            <a:chExt cx="500380" cy="127000"/>
          </a:xfrm>
        </p:grpSpPr>
        <p:pic>
          <p:nvPicPr>
            <p:cNvPr id="229" name="object 229" descr="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773423" y="2333244"/>
              <a:ext cx="144779" cy="126491"/>
            </a:xfrm>
            <a:prstGeom prst="rect">
              <a:avLst/>
            </a:prstGeom>
          </p:spPr>
        </p:pic>
        <p:pic>
          <p:nvPicPr>
            <p:cNvPr id="230" name="object 230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3915155" y="2372867"/>
              <a:ext cx="115824" cy="86867"/>
            </a:xfrm>
            <a:prstGeom prst="rect">
              <a:avLst/>
            </a:prstGeom>
          </p:spPr>
        </p:pic>
        <p:pic>
          <p:nvPicPr>
            <p:cNvPr id="231" name="object 231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041647" y="2334767"/>
              <a:ext cx="225551" cy="124967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4271772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3" name="object 233" descr=""/>
          <p:cNvGrpSpPr/>
          <p:nvPr/>
        </p:nvGrpSpPr>
        <p:grpSpPr>
          <a:xfrm>
            <a:off x="4328159" y="2334767"/>
            <a:ext cx="394970" cy="125095"/>
            <a:chOff x="4328159" y="2334767"/>
            <a:chExt cx="394970" cy="125095"/>
          </a:xfrm>
        </p:grpSpPr>
        <p:pic>
          <p:nvPicPr>
            <p:cNvPr id="234" name="object 234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328159" y="2372867"/>
              <a:ext cx="204216" cy="86867"/>
            </a:xfrm>
            <a:prstGeom prst="rect">
              <a:avLst/>
            </a:prstGeom>
          </p:spPr>
        </p:pic>
        <p:pic>
          <p:nvPicPr>
            <p:cNvPr id="235" name="object 235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547615" y="2334767"/>
              <a:ext cx="79248" cy="124967"/>
            </a:xfrm>
            <a:prstGeom prst="rect">
              <a:avLst/>
            </a:prstGeom>
          </p:spPr>
        </p:pic>
        <p:pic>
          <p:nvPicPr>
            <p:cNvPr id="236" name="object 23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643627" y="2372867"/>
              <a:ext cx="74675" cy="86867"/>
            </a:xfrm>
            <a:prstGeom prst="rect">
              <a:avLst/>
            </a:prstGeom>
          </p:spPr>
        </p:pic>
        <p:sp>
          <p:nvSpPr>
            <p:cNvPr id="237" name="object 237" descr=""/>
            <p:cNvSpPr/>
            <p:nvPr/>
          </p:nvSpPr>
          <p:spPr>
            <a:xfrm>
              <a:off x="4721351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8" name="object 238" descr=""/>
          <p:cNvGrpSpPr/>
          <p:nvPr/>
        </p:nvGrpSpPr>
        <p:grpSpPr>
          <a:xfrm>
            <a:off x="4770120" y="2333244"/>
            <a:ext cx="338455" cy="127000"/>
            <a:chOff x="4770120" y="2333244"/>
            <a:chExt cx="338455" cy="127000"/>
          </a:xfrm>
        </p:grpSpPr>
        <p:pic>
          <p:nvPicPr>
            <p:cNvPr id="239" name="object 239" descr="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770120" y="2333244"/>
              <a:ext cx="111251" cy="124967"/>
            </a:xfrm>
            <a:prstGeom prst="rect">
              <a:avLst/>
            </a:prstGeom>
          </p:spPr>
        </p:pic>
        <p:pic>
          <p:nvPicPr>
            <p:cNvPr id="240" name="object 240" descr="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885944" y="2372867"/>
              <a:ext cx="83819" cy="86867"/>
            </a:xfrm>
            <a:prstGeom prst="rect">
              <a:avLst/>
            </a:prstGeom>
          </p:spPr>
        </p:pic>
        <p:pic>
          <p:nvPicPr>
            <p:cNvPr id="241" name="object 241" descr="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4986528" y="2372867"/>
              <a:ext cx="121919" cy="85343"/>
            </a:xfrm>
            <a:prstGeom prst="rect">
              <a:avLst/>
            </a:prstGeom>
          </p:spPr>
        </p:pic>
      </p:grpSp>
      <p:grpSp>
        <p:nvGrpSpPr>
          <p:cNvPr id="242" name="object 242" descr=""/>
          <p:cNvGrpSpPr/>
          <p:nvPr/>
        </p:nvGrpSpPr>
        <p:grpSpPr>
          <a:xfrm>
            <a:off x="5166360" y="2333244"/>
            <a:ext cx="807720" cy="161925"/>
            <a:chOff x="5166360" y="2333244"/>
            <a:chExt cx="807720" cy="161925"/>
          </a:xfrm>
        </p:grpSpPr>
        <p:pic>
          <p:nvPicPr>
            <p:cNvPr id="243" name="object 243" descr="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5166360" y="2372867"/>
              <a:ext cx="74675" cy="86867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256276" y="2372867"/>
              <a:ext cx="74675" cy="85343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5346192" y="2372867"/>
              <a:ext cx="79247" cy="121919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5446776" y="2336292"/>
              <a:ext cx="184403" cy="123443"/>
            </a:xfrm>
            <a:prstGeom prst="rect">
              <a:avLst/>
            </a:prstGeom>
          </p:spPr>
        </p:pic>
        <p:pic>
          <p:nvPicPr>
            <p:cNvPr id="247" name="object 247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637276" y="2375916"/>
              <a:ext cx="82295" cy="118872"/>
            </a:xfrm>
            <a:prstGeom prst="rect">
              <a:avLst/>
            </a:prstGeom>
          </p:spPr>
        </p:pic>
        <p:pic>
          <p:nvPicPr>
            <p:cNvPr id="248" name="object 248" descr="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5761808" y="2333244"/>
              <a:ext cx="58347" cy="124967"/>
            </a:xfrm>
            <a:prstGeom prst="rect">
              <a:avLst/>
            </a:prstGeom>
          </p:spPr>
        </p:pic>
        <p:pic>
          <p:nvPicPr>
            <p:cNvPr id="249" name="object 249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5824728" y="2372867"/>
              <a:ext cx="147827" cy="86867"/>
            </a:xfrm>
            <a:prstGeom prst="rect">
              <a:avLst/>
            </a:prstGeom>
          </p:spPr>
        </p:pic>
        <p:sp>
          <p:nvSpPr>
            <p:cNvPr id="250" name="object 250" descr=""/>
            <p:cNvSpPr/>
            <p:nvPr/>
          </p:nvSpPr>
          <p:spPr>
            <a:xfrm>
              <a:off x="5972555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1" name="object 251" descr=""/>
          <p:cNvGrpSpPr/>
          <p:nvPr/>
        </p:nvGrpSpPr>
        <p:grpSpPr>
          <a:xfrm>
            <a:off x="6022847" y="2336292"/>
            <a:ext cx="551815" cy="158750"/>
            <a:chOff x="6022847" y="2336292"/>
            <a:chExt cx="551815" cy="158750"/>
          </a:xfrm>
        </p:grpSpPr>
        <p:pic>
          <p:nvPicPr>
            <p:cNvPr id="252" name="object 252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022847" y="2372868"/>
              <a:ext cx="74675" cy="86867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6112763" y="2372868"/>
              <a:ext cx="73151" cy="85343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6201155" y="2372868"/>
              <a:ext cx="79248" cy="121919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300215" y="2336292"/>
              <a:ext cx="185928" cy="123443"/>
            </a:xfrm>
            <a:prstGeom prst="rect">
              <a:avLst/>
            </a:prstGeom>
          </p:spPr>
        </p:pic>
        <p:pic>
          <p:nvPicPr>
            <p:cNvPr id="256" name="object 256" descr="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492239" y="2375916"/>
              <a:ext cx="82296" cy="118872"/>
            </a:xfrm>
            <a:prstGeom prst="rect">
              <a:avLst/>
            </a:prstGeom>
          </p:spPr>
        </p:pic>
        <p:sp>
          <p:nvSpPr>
            <p:cNvPr id="257" name="object 257" descr=""/>
            <p:cNvSpPr/>
            <p:nvPr/>
          </p:nvSpPr>
          <p:spPr>
            <a:xfrm>
              <a:off x="6573011" y="24574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8" name="object 258" descr=""/>
          <p:cNvGrpSpPr/>
          <p:nvPr/>
        </p:nvGrpSpPr>
        <p:grpSpPr>
          <a:xfrm>
            <a:off x="6624828" y="2333244"/>
            <a:ext cx="417830" cy="127000"/>
            <a:chOff x="6624828" y="2333244"/>
            <a:chExt cx="417830" cy="127000"/>
          </a:xfrm>
        </p:grpSpPr>
        <p:pic>
          <p:nvPicPr>
            <p:cNvPr id="259" name="object 259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624828" y="2333244"/>
              <a:ext cx="144779" cy="126491"/>
            </a:xfrm>
            <a:prstGeom prst="rect">
              <a:avLst/>
            </a:prstGeom>
          </p:spPr>
        </p:pic>
        <p:pic>
          <p:nvPicPr>
            <p:cNvPr id="260" name="object 260" descr="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766560" y="2351532"/>
              <a:ext cx="99059" cy="108203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6879335" y="2334767"/>
              <a:ext cx="73151" cy="123443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6967728" y="2372867"/>
              <a:ext cx="74675" cy="86867"/>
            </a:xfrm>
            <a:prstGeom prst="rect">
              <a:avLst/>
            </a:prstGeom>
          </p:spPr>
        </p:pic>
      </p:grpSp>
      <p:grpSp>
        <p:nvGrpSpPr>
          <p:cNvPr id="263" name="object 263" descr=""/>
          <p:cNvGrpSpPr/>
          <p:nvPr/>
        </p:nvGrpSpPr>
        <p:grpSpPr>
          <a:xfrm>
            <a:off x="7093160" y="2334767"/>
            <a:ext cx="706755" cy="160020"/>
            <a:chOff x="7093160" y="2334767"/>
            <a:chExt cx="706755" cy="160020"/>
          </a:xfrm>
        </p:grpSpPr>
        <p:pic>
          <p:nvPicPr>
            <p:cNvPr id="264" name="object 264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7093160" y="2372867"/>
              <a:ext cx="62020" cy="86867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7170420" y="2334767"/>
              <a:ext cx="114300" cy="123443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306056" y="2372867"/>
              <a:ext cx="79248" cy="121919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402068" y="2372867"/>
              <a:ext cx="120396" cy="85343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537704" y="2372867"/>
              <a:ext cx="74675" cy="86867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7629144" y="2351532"/>
              <a:ext cx="170687" cy="108203"/>
            </a:xfrm>
            <a:prstGeom prst="rect">
              <a:avLst/>
            </a:prstGeom>
          </p:spPr>
        </p:pic>
      </p:grpSp>
      <p:grpSp>
        <p:nvGrpSpPr>
          <p:cNvPr id="270" name="object 270" descr=""/>
          <p:cNvGrpSpPr/>
          <p:nvPr/>
        </p:nvGrpSpPr>
        <p:grpSpPr>
          <a:xfrm>
            <a:off x="1367027" y="2683764"/>
            <a:ext cx="693420" cy="119380"/>
            <a:chOff x="1367027" y="2683764"/>
            <a:chExt cx="693420" cy="119380"/>
          </a:xfrm>
        </p:grpSpPr>
        <p:pic>
          <p:nvPicPr>
            <p:cNvPr id="271" name="object 271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67027" y="2683764"/>
              <a:ext cx="85343" cy="118871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469136" y="2694432"/>
              <a:ext cx="207263" cy="108203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685544" y="2715768"/>
              <a:ext cx="82295" cy="86867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786127" y="2715768"/>
              <a:ext cx="274319" cy="86867"/>
            </a:xfrm>
            <a:prstGeom prst="rect">
              <a:avLst/>
            </a:prstGeom>
          </p:spPr>
        </p:pic>
      </p:grpSp>
      <p:grpSp>
        <p:nvGrpSpPr>
          <p:cNvPr id="275" name="object 275" descr=""/>
          <p:cNvGrpSpPr/>
          <p:nvPr/>
        </p:nvGrpSpPr>
        <p:grpSpPr>
          <a:xfrm>
            <a:off x="2110739" y="2680716"/>
            <a:ext cx="464820" cy="157480"/>
            <a:chOff x="2110739" y="2680716"/>
            <a:chExt cx="464820" cy="157480"/>
          </a:xfrm>
        </p:grpSpPr>
        <p:pic>
          <p:nvPicPr>
            <p:cNvPr id="276" name="object 276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2110739" y="2717292"/>
              <a:ext cx="51815" cy="83819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2168651" y="2680716"/>
              <a:ext cx="169164" cy="121919"/>
            </a:xfrm>
            <a:prstGeom prst="rect">
              <a:avLst/>
            </a:prstGeom>
          </p:spPr>
        </p:pic>
        <p:pic>
          <p:nvPicPr>
            <p:cNvPr id="278" name="object 278" descr="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2357628" y="2715768"/>
              <a:ext cx="73151" cy="85343"/>
            </a:xfrm>
            <a:prstGeom prst="rect">
              <a:avLst/>
            </a:prstGeom>
          </p:spPr>
        </p:pic>
        <p:pic>
          <p:nvPicPr>
            <p:cNvPr id="279" name="object 279" descr="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2446019" y="2715768"/>
              <a:ext cx="121920" cy="121919"/>
            </a:xfrm>
            <a:prstGeom prst="rect">
              <a:avLst/>
            </a:prstGeom>
          </p:spPr>
        </p:pic>
        <p:sp>
          <p:nvSpPr>
            <p:cNvPr id="280" name="object 280" descr=""/>
            <p:cNvSpPr/>
            <p:nvPr/>
          </p:nvSpPr>
          <p:spPr>
            <a:xfrm>
              <a:off x="2574035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1" name="object 281" descr=""/>
          <p:cNvGrpSpPr/>
          <p:nvPr/>
        </p:nvGrpSpPr>
        <p:grpSpPr>
          <a:xfrm>
            <a:off x="2622803" y="2679192"/>
            <a:ext cx="259079" cy="123825"/>
            <a:chOff x="2622803" y="2679192"/>
            <a:chExt cx="259079" cy="123825"/>
          </a:xfrm>
        </p:grpSpPr>
        <p:pic>
          <p:nvPicPr>
            <p:cNvPr id="282" name="object 282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2622803" y="2685288"/>
              <a:ext cx="83819" cy="115823"/>
            </a:xfrm>
            <a:prstGeom prst="rect">
              <a:avLst/>
            </a:prstGeom>
          </p:spPr>
        </p:pic>
        <p:pic>
          <p:nvPicPr>
            <p:cNvPr id="283" name="object 283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2718816" y="2679192"/>
              <a:ext cx="73151" cy="121919"/>
            </a:xfrm>
            <a:prstGeom prst="rect">
              <a:avLst/>
            </a:prstGeom>
          </p:spPr>
        </p:pic>
        <p:pic>
          <p:nvPicPr>
            <p:cNvPr id="284" name="object 284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2807208" y="2715768"/>
              <a:ext cx="74675" cy="86867"/>
            </a:xfrm>
            <a:prstGeom prst="rect">
              <a:avLst/>
            </a:prstGeom>
          </p:spPr>
        </p:pic>
      </p:grpSp>
      <p:grpSp>
        <p:nvGrpSpPr>
          <p:cNvPr id="285" name="object 285" descr=""/>
          <p:cNvGrpSpPr/>
          <p:nvPr/>
        </p:nvGrpSpPr>
        <p:grpSpPr>
          <a:xfrm>
            <a:off x="2933192" y="2715767"/>
            <a:ext cx="663575" cy="121920"/>
            <a:chOff x="2933192" y="2715767"/>
            <a:chExt cx="663575" cy="121920"/>
          </a:xfrm>
        </p:grpSpPr>
        <p:pic>
          <p:nvPicPr>
            <p:cNvPr id="286" name="object 286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2933192" y="2715767"/>
              <a:ext cx="67564" cy="86867"/>
            </a:xfrm>
            <a:prstGeom prst="rect">
              <a:avLst/>
            </a:prstGeom>
          </p:spPr>
        </p:pic>
        <p:pic>
          <p:nvPicPr>
            <p:cNvPr id="287" name="object 287" descr="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3011424" y="2715767"/>
              <a:ext cx="83819" cy="86867"/>
            </a:xfrm>
            <a:prstGeom prst="rect">
              <a:avLst/>
            </a:prstGeom>
          </p:spPr>
        </p:pic>
        <p:pic>
          <p:nvPicPr>
            <p:cNvPr id="288" name="object 288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3112008" y="2715767"/>
              <a:ext cx="220980" cy="121919"/>
            </a:xfrm>
            <a:prstGeom prst="rect">
              <a:avLst/>
            </a:prstGeom>
          </p:spPr>
        </p:pic>
        <p:pic>
          <p:nvPicPr>
            <p:cNvPr id="289" name="object 289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3342132" y="2715767"/>
              <a:ext cx="68579" cy="86867"/>
            </a:xfrm>
            <a:prstGeom prst="rect">
              <a:avLst/>
            </a:prstGeom>
          </p:spPr>
        </p:pic>
        <p:pic>
          <p:nvPicPr>
            <p:cNvPr id="290" name="object 290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432048" y="2715767"/>
              <a:ext cx="71627" cy="85343"/>
            </a:xfrm>
            <a:prstGeom prst="rect">
              <a:avLst/>
            </a:prstGeom>
          </p:spPr>
        </p:pic>
        <p:pic>
          <p:nvPicPr>
            <p:cNvPr id="291" name="object 291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3514343" y="2718816"/>
              <a:ext cx="80772" cy="118872"/>
            </a:xfrm>
            <a:prstGeom prst="rect">
              <a:avLst/>
            </a:prstGeom>
          </p:spPr>
        </p:pic>
        <p:sp>
          <p:nvSpPr>
            <p:cNvPr id="292" name="object 292" descr=""/>
            <p:cNvSpPr/>
            <p:nvPr/>
          </p:nvSpPr>
          <p:spPr>
            <a:xfrm>
              <a:off x="3595116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3" name="object 293" descr=""/>
          <p:cNvGrpSpPr/>
          <p:nvPr/>
        </p:nvGrpSpPr>
        <p:grpSpPr>
          <a:xfrm>
            <a:off x="3649979" y="2679192"/>
            <a:ext cx="230504" cy="123825"/>
            <a:chOff x="3649979" y="2679192"/>
            <a:chExt cx="230504" cy="123825"/>
          </a:xfrm>
        </p:grpSpPr>
        <p:pic>
          <p:nvPicPr>
            <p:cNvPr id="294" name="object 294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3649979" y="2679192"/>
              <a:ext cx="73151" cy="121919"/>
            </a:xfrm>
            <a:prstGeom prst="rect">
              <a:avLst/>
            </a:prstGeom>
          </p:spPr>
        </p:pic>
        <p:pic>
          <p:nvPicPr>
            <p:cNvPr id="295" name="object 295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3736847" y="2715768"/>
              <a:ext cx="143255" cy="86867"/>
            </a:xfrm>
            <a:prstGeom prst="rect">
              <a:avLst/>
            </a:prstGeom>
          </p:spPr>
        </p:pic>
      </p:grpSp>
      <p:grpSp>
        <p:nvGrpSpPr>
          <p:cNvPr id="296" name="object 296" descr=""/>
          <p:cNvGrpSpPr/>
          <p:nvPr/>
        </p:nvGrpSpPr>
        <p:grpSpPr>
          <a:xfrm>
            <a:off x="3937253" y="2679192"/>
            <a:ext cx="374650" cy="123825"/>
            <a:chOff x="3937253" y="2679192"/>
            <a:chExt cx="374650" cy="123825"/>
          </a:xfrm>
        </p:grpSpPr>
        <p:pic>
          <p:nvPicPr>
            <p:cNvPr id="297" name="object 297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3937253" y="2717292"/>
              <a:ext cx="52578" cy="83819"/>
            </a:xfrm>
            <a:prstGeom prst="rect">
              <a:avLst/>
            </a:prstGeom>
          </p:spPr>
        </p:pic>
        <p:pic>
          <p:nvPicPr>
            <p:cNvPr id="298" name="object 298" descr="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3994403" y="2694432"/>
              <a:ext cx="132588" cy="108203"/>
            </a:xfrm>
            <a:prstGeom prst="rect">
              <a:avLst/>
            </a:prstGeom>
          </p:spPr>
        </p:pic>
        <p:pic>
          <p:nvPicPr>
            <p:cNvPr id="299" name="object 299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136135" y="2715768"/>
              <a:ext cx="73151" cy="86867"/>
            </a:xfrm>
            <a:prstGeom prst="rect">
              <a:avLst/>
            </a:prstGeom>
          </p:spPr>
        </p:pic>
        <p:pic>
          <p:nvPicPr>
            <p:cNvPr id="300" name="object 300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4219955" y="2679192"/>
              <a:ext cx="79247" cy="123443"/>
            </a:xfrm>
            <a:prstGeom prst="rect">
              <a:avLst/>
            </a:prstGeom>
          </p:spPr>
        </p:pic>
        <p:sp>
          <p:nvSpPr>
            <p:cNvPr id="301" name="object 301" descr=""/>
            <p:cNvSpPr/>
            <p:nvPr/>
          </p:nvSpPr>
          <p:spPr>
            <a:xfrm>
              <a:off x="4309871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2" name="object 302" descr=""/>
          <p:cNvGrpSpPr/>
          <p:nvPr/>
        </p:nvGrpSpPr>
        <p:grpSpPr>
          <a:xfrm>
            <a:off x="4358640" y="2677667"/>
            <a:ext cx="338455" cy="125095"/>
            <a:chOff x="4358640" y="2677667"/>
            <a:chExt cx="338455" cy="125095"/>
          </a:xfrm>
        </p:grpSpPr>
        <p:pic>
          <p:nvPicPr>
            <p:cNvPr id="303" name="object 303" descr="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4358640" y="2677667"/>
              <a:ext cx="111251" cy="123443"/>
            </a:xfrm>
            <a:prstGeom prst="rect">
              <a:avLst/>
            </a:prstGeom>
          </p:spPr>
        </p:pic>
        <p:pic>
          <p:nvPicPr>
            <p:cNvPr id="304" name="object 304" descr="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4474464" y="2715767"/>
              <a:ext cx="83819" cy="86867"/>
            </a:xfrm>
            <a:prstGeom prst="rect">
              <a:avLst/>
            </a:prstGeom>
          </p:spPr>
        </p:pic>
        <p:pic>
          <p:nvPicPr>
            <p:cNvPr id="305" name="object 305" descr="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575048" y="2715767"/>
              <a:ext cx="121919" cy="85343"/>
            </a:xfrm>
            <a:prstGeom prst="rect">
              <a:avLst/>
            </a:prstGeom>
          </p:spPr>
        </p:pic>
      </p:grpSp>
      <p:grpSp>
        <p:nvGrpSpPr>
          <p:cNvPr id="306" name="object 306" descr=""/>
          <p:cNvGrpSpPr/>
          <p:nvPr/>
        </p:nvGrpSpPr>
        <p:grpSpPr>
          <a:xfrm>
            <a:off x="4754879" y="2715767"/>
            <a:ext cx="391795" cy="121920"/>
            <a:chOff x="4754879" y="2715767"/>
            <a:chExt cx="391795" cy="121920"/>
          </a:xfrm>
        </p:grpSpPr>
        <p:pic>
          <p:nvPicPr>
            <p:cNvPr id="307" name="object 307" descr="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4754879" y="2715767"/>
              <a:ext cx="74675" cy="86867"/>
            </a:xfrm>
            <a:prstGeom prst="rect">
              <a:avLst/>
            </a:prstGeom>
          </p:spPr>
        </p:pic>
        <p:pic>
          <p:nvPicPr>
            <p:cNvPr id="308" name="object 308" descr="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834127" y="2718816"/>
              <a:ext cx="80772" cy="82295"/>
            </a:xfrm>
            <a:prstGeom prst="rect">
              <a:avLst/>
            </a:prstGeom>
          </p:spPr>
        </p:pic>
        <p:pic>
          <p:nvPicPr>
            <p:cNvPr id="309" name="object 309" descr="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919471" y="2715767"/>
              <a:ext cx="138683" cy="86867"/>
            </a:xfrm>
            <a:prstGeom prst="rect">
              <a:avLst/>
            </a:prstGeom>
          </p:spPr>
        </p:pic>
        <p:pic>
          <p:nvPicPr>
            <p:cNvPr id="310" name="object 310" descr="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5064251" y="2718816"/>
              <a:ext cx="82296" cy="118872"/>
            </a:xfrm>
            <a:prstGeom prst="rect">
              <a:avLst/>
            </a:prstGeom>
          </p:spPr>
        </p:pic>
      </p:grpSp>
      <p:grpSp>
        <p:nvGrpSpPr>
          <p:cNvPr id="311" name="object 311" descr=""/>
          <p:cNvGrpSpPr/>
          <p:nvPr/>
        </p:nvGrpSpPr>
        <p:grpSpPr>
          <a:xfrm>
            <a:off x="5192648" y="2694432"/>
            <a:ext cx="693420" cy="108585"/>
            <a:chOff x="5192648" y="2694432"/>
            <a:chExt cx="693420" cy="108585"/>
          </a:xfrm>
        </p:grpSpPr>
        <p:pic>
          <p:nvPicPr>
            <p:cNvPr id="312" name="object 312" descr="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5192648" y="2715767"/>
              <a:ext cx="66675" cy="86867"/>
            </a:xfrm>
            <a:prstGeom prst="rect">
              <a:avLst/>
            </a:prstGeom>
          </p:spPr>
        </p:pic>
        <p:pic>
          <p:nvPicPr>
            <p:cNvPr id="313" name="object 313" descr="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5274563" y="2694432"/>
              <a:ext cx="208787" cy="108203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490971" y="2715767"/>
              <a:ext cx="83820" cy="86867"/>
            </a:xfrm>
            <a:prstGeom prst="rect">
              <a:avLst/>
            </a:prstGeom>
          </p:spPr>
        </p:pic>
        <p:pic>
          <p:nvPicPr>
            <p:cNvPr id="315" name="object 315" descr="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5591555" y="2715767"/>
              <a:ext cx="294132" cy="86867"/>
            </a:xfrm>
            <a:prstGeom prst="rect">
              <a:avLst/>
            </a:prstGeom>
          </p:spPr>
        </p:pic>
      </p:grpSp>
      <p:grpSp>
        <p:nvGrpSpPr>
          <p:cNvPr id="316" name="object 316" descr=""/>
          <p:cNvGrpSpPr/>
          <p:nvPr/>
        </p:nvGrpSpPr>
        <p:grpSpPr>
          <a:xfrm>
            <a:off x="5938266" y="2683764"/>
            <a:ext cx="63500" cy="117475"/>
            <a:chOff x="5938266" y="2683764"/>
            <a:chExt cx="63500" cy="117475"/>
          </a:xfrm>
        </p:grpSpPr>
        <p:pic>
          <p:nvPicPr>
            <p:cNvPr id="317" name="object 317" descr="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5938266" y="2683764"/>
              <a:ext cx="46482" cy="117347"/>
            </a:xfrm>
            <a:prstGeom prst="rect">
              <a:avLst/>
            </a:prstGeom>
          </p:spPr>
        </p:pic>
        <p:sp>
          <p:nvSpPr>
            <p:cNvPr id="318" name="object 318" descr=""/>
            <p:cNvSpPr/>
            <p:nvPr/>
          </p:nvSpPr>
          <p:spPr>
            <a:xfrm>
              <a:off x="5999988" y="280034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9" name="object 319" descr=""/>
          <p:cNvPicPr/>
          <p:nvPr/>
        </p:nvPicPr>
        <p:blipFill>
          <a:blip r:embed="rId221" cstate="print"/>
          <a:stretch>
            <a:fillRect/>
          </a:stretch>
        </p:blipFill>
        <p:spPr>
          <a:xfrm>
            <a:off x="6053328" y="2680716"/>
            <a:ext cx="97535" cy="121919"/>
          </a:xfrm>
          <a:prstGeom prst="rect">
            <a:avLst/>
          </a:prstGeom>
        </p:spPr>
      </p:pic>
      <p:grpSp>
        <p:nvGrpSpPr>
          <p:cNvPr id="320" name="object 320" descr=""/>
          <p:cNvGrpSpPr/>
          <p:nvPr/>
        </p:nvGrpSpPr>
        <p:grpSpPr>
          <a:xfrm>
            <a:off x="6201809" y="2679192"/>
            <a:ext cx="227965" cy="123825"/>
            <a:chOff x="6201809" y="2679192"/>
            <a:chExt cx="227965" cy="123825"/>
          </a:xfrm>
        </p:grpSpPr>
        <p:pic>
          <p:nvPicPr>
            <p:cNvPr id="321" name="object 321" descr="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6201809" y="2694432"/>
              <a:ext cx="52686" cy="108203"/>
            </a:xfrm>
            <a:prstGeom prst="rect">
              <a:avLst/>
            </a:prstGeom>
          </p:spPr>
        </p:pic>
        <p:pic>
          <p:nvPicPr>
            <p:cNvPr id="322" name="object 322" descr="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268212" y="2679192"/>
              <a:ext cx="73151" cy="121919"/>
            </a:xfrm>
            <a:prstGeom prst="rect">
              <a:avLst/>
            </a:prstGeom>
          </p:spPr>
        </p:pic>
        <p:pic>
          <p:nvPicPr>
            <p:cNvPr id="323" name="object 323" descr="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356604" y="2715768"/>
              <a:ext cx="73151" cy="86867"/>
            </a:xfrm>
            <a:prstGeom prst="rect">
              <a:avLst/>
            </a:prstGeom>
          </p:spPr>
        </p:pic>
      </p:grpSp>
      <p:grpSp>
        <p:nvGrpSpPr>
          <p:cNvPr id="324" name="object 324" descr=""/>
          <p:cNvGrpSpPr/>
          <p:nvPr/>
        </p:nvGrpSpPr>
        <p:grpSpPr>
          <a:xfrm>
            <a:off x="6486715" y="2679192"/>
            <a:ext cx="459740" cy="123825"/>
            <a:chOff x="6486715" y="2679192"/>
            <a:chExt cx="459740" cy="123825"/>
          </a:xfrm>
        </p:grpSpPr>
        <p:pic>
          <p:nvPicPr>
            <p:cNvPr id="325" name="object 325" descr="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486715" y="2679192"/>
              <a:ext cx="23812" cy="121919"/>
            </a:xfrm>
            <a:prstGeom prst="rect">
              <a:avLst/>
            </a:prstGeom>
          </p:spPr>
        </p:pic>
        <p:pic>
          <p:nvPicPr>
            <p:cNvPr id="326" name="object 326" descr="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6527292" y="2715768"/>
              <a:ext cx="85343" cy="86867"/>
            </a:xfrm>
            <a:prstGeom prst="rect">
              <a:avLst/>
            </a:prstGeom>
          </p:spPr>
        </p:pic>
        <p:pic>
          <p:nvPicPr>
            <p:cNvPr id="327" name="object 327" descr="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6618732" y="2718816"/>
              <a:ext cx="118871" cy="82295"/>
            </a:xfrm>
            <a:prstGeom prst="rect">
              <a:avLst/>
            </a:prstGeom>
          </p:spPr>
        </p:pic>
        <p:pic>
          <p:nvPicPr>
            <p:cNvPr id="328" name="object 328" descr="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6743700" y="2694432"/>
              <a:ext cx="202692" cy="108203"/>
            </a:xfrm>
            <a:prstGeom prst="rect">
              <a:avLst/>
            </a:prstGeom>
          </p:spPr>
        </p:pic>
      </p:grpSp>
      <p:grpSp>
        <p:nvGrpSpPr>
          <p:cNvPr id="329" name="object 329" descr=""/>
          <p:cNvGrpSpPr/>
          <p:nvPr/>
        </p:nvGrpSpPr>
        <p:grpSpPr>
          <a:xfrm>
            <a:off x="7002246" y="2685288"/>
            <a:ext cx="570865" cy="140335"/>
            <a:chOff x="7002246" y="2685288"/>
            <a:chExt cx="570865" cy="140335"/>
          </a:xfrm>
        </p:grpSpPr>
        <p:pic>
          <p:nvPicPr>
            <p:cNvPr id="330" name="object 330" descr="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002246" y="2685288"/>
              <a:ext cx="43205" cy="140207"/>
            </a:xfrm>
            <a:prstGeom prst="rect">
              <a:avLst/>
            </a:prstGeom>
          </p:spPr>
        </p:pic>
        <p:pic>
          <p:nvPicPr>
            <p:cNvPr id="331" name="object 331" descr="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7048499" y="2685288"/>
              <a:ext cx="152400" cy="115823"/>
            </a:xfrm>
            <a:prstGeom prst="rect">
              <a:avLst/>
            </a:prstGeom>
          </p:spPr>
        </p:pic>
        <p:pic>
          <p:nvPicPr>
            <p:cNvPr id="332" name="object 332" descr="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7203947" y="2685288"/>
              <a:ext cx="358139" cy="140207"/>
            </a:xfrm>
            <a:prstGeom prst="rect">
              <a:avLst/>
            </a:prstGeom>
          </p:spPr>
        </p:pic>
        <p:sp>
          <p:nvSpPr>
            <p:cNvPr id="333" name="object 333" descr=""/>
            <p:cNvSpPr/>
            <p:nvPr/>
          </p:nvSpPr>
          <p:spPr>
            <a:xfrm>
              <a:off x="7571231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4" name="object 334" descr=""/>
          <p:cNvGrpSpPr/>
          <p:nvPr/>
        </p:nvGrpSpPr>
        <p:grpSpPr>
          <a:xfrm>
            <a:off x="7626096" y="2685288"/>
            <a:ext cx="79375" cy="117475"/>
            <a:chOff x="7626096" y="2685288"/>
            <a:chExt cx="79375" cy="117475"/>
          </a:xfrm>
        </p:grpSpPr>
        <p:pic>
          <p:nvPicPr>
            <p:cNvPr id="335" name="object 335" descr="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7626096" y="2685288"/>
              <a:ext cx="68579" cy="117347"/>
            </a:xfrm>
            <a:prstGeom prst="rect">
              <a:avLst/>
            </a:prstGeom>
          </p:spPr>
        </p:pic>
        <p:sp>
          <p:nvSpPr>
            <p:cNvPr id="336" name="object 336" descr=""/>
            <p:cNvSpPr/>
            <p:nvPr/>
          </p:nvSpPr>
          <p:spPr>
            <a:xfrm>
              <a:off x="7703820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7" name="object 337" descr=""/>
          <p:cNvPicPr/>
          <p:nvPr/>
        </p:nvPicPr>
        <p:blipFill>
          <a:blip r:embed="rId233" cstate="print"/>
          <a:stretch>
            <a:fillRect/>
          </a:stretch>
        </p:blipFill>
        <p:spPr>
          <a:xfrm>
            <a:off x="7757159" y="2680716"/>
            <a:ext cx="97535" cy="121919"/>
          </a:xfrm>
          <a:prstGeom prst="rect">
            <a:avLst/>
          </a:prstGeom>
        </p:spPr>
      </p:pic>
      <p:grpSp>
        <p:nvGrpSpPr>
          <p:cNvPr id="338" name="object 338" descr=""/>
          <p:cNvGrpSpPr/>
          <p:nvPr/>
        </p:nvGrpSpPr>
        <p:grpSpPr>
          <a:xfrm>
            <a:off x="7900851" y="2679192"/>
            <a:ext cx="240665" cy="123825"/>
            <a:chOff x="7900851" y="2679192"/>
            <a:chExt cx="240665" cy="123825"/>
          </a:xfrm>
        </p:grpSpPr>
        <p:pic>
          <p:nvPicPr>
            <p:cNvPr id="339" name="object 339" descr="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7900851" y="2694432"/>
              <a:ext cx="57476" cy="108203"/>
            </a:xfrm>
            <a:prstGeom prst="rect">
              <a:avLst/>
            </a:prstGeom>
          </p:spPr>
        </p:pic>
        <p:pic>
          <p:nvPicPr>
            <p:cNvPr id="340" name="object 340" descr="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7973568" y="2679192"/>
              <a:ext cx="71627" cy="121919"/>
            </a:xfrm>
            <a:prstGeom prst="rect">
              <a:avLst/>
            </a:prstGeom>
          </p:spPr>
        </p:pic>
        <p:pic>
          <p:nvPicPr>
            <p:cNvPr id="341" name="object 341" descr="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060436" y="2715768"/>
              <a:ext cx="74675" cy="86867"/>
            </a:xfrm>
            <a:prstGeom prst="rect">
              <a:avLst/>
            </a:prstGeom>
          </p:spPr>
        </p:pic>
        <p:sp>
          <p:nvSpPr>
            <p:cNvPr id="342" name="object 342" descr=""/>
            <p:cNvSpPr/>
            <p:nvPr/>
          </p:nvSpPr>
          <p:spPr>
            <a:xfrm>
              <a:off x="8139684" y="280035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3" name="object 343" descr=""/>
          <p:cNvGrpSpPr/>
          <p:nvPr/>
        </p:nvGrpSpPr>
        <p:grpSpPr>
          <a:xfrm>
            <a:off x="8194547" y="2679192"/>
            <a:ext cx="523240" cy="158750"/>
            <a:chOff x="8194547" y="2679192"/>
            <a:chExt cx="523240" cy="158750"/>
          </a:xfrm>
        </p:grpSpPr>
        <p:pic>
          <p:nvPicPr>
            <p:cNvPr id="344" name="object 344" descr="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8194547" y="2679192"/>
              <a:ext cx="115823" cy="121919"/>
            </a:xfrm>
            <a:prstGeom prst="rect">
              <a:avLst/>
            </a:prstGeom>
          </p:spPr>
        </p:pic>
        <p:pic>
          <p:nvPicPr>
            <p:cNvPr id="345" name="object 345" descr="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8325611" y="2715768"/>
              <a:ext cx="79248" cy="121919"/>
            </a:xfrm>
            <a:prstGeom prst="rect">
              <a:avLst/>
            </a:prstGeom>
          </p:spPr>
        </p:pic>
        <p:pic>
          <p:nvPicPr>
            <p:cNvPr id="346" name="object 346" descr=""/>
            <p:cNvPicPr/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8426195" y="2679192"/>
              <a:ext cx="73151" cy="121919"/>
            </a:xfrm>
            <a:prstGeom prst="rect">
              <a:avLst/>
            </a:prstGeom>
          </p:spPr>
        </p:pic>
        <p:pic>
          <p:nvPicPr>
            <p:cNvPr id="347" name="object 347" descr=""/>
            <p:cNvPicPr/>
            <p:nvPr/>
          </p:nvPicPr>
          <p:blipFill>
            <a:blip r:embed="rId240" cstate="print"/>
            <a:stretch>
              <a:fillRect/>
            </a:stretch>
          </p:blipFill>
          <p:spPr>
            <a:xfrm>
              <a:off x="8514587" y="2694432"/>
              <a:ext cx="202692" cy="108203"/>
            </a:xfrm>
            <a:prstGeom prst="rect">
              <a:avLst/>
            </a:prstGeom>
          </p:spPr>
        </p:pic>
      </p:grpSp>
      <p:grpSp>
        <p:nvGrpSpPr>
          <p:cNvPr id="348" name="object 348" descr=""/>
          <p:cNvGrpSpPr/>
          <p:nvPr/>
        </p:nvGrpSpPr>
        <p:grpSpPr>
          <a:xfrm>
            <a:off x="8772448" y="2685288"/>
            <a:ext cx="437515" cy="140335"/>
            <a:chOff x="8772448" y="2685288"/>
            <a:chExt cx="437515" cy="140335"/>
          </a:xfrm>
        </p:grpSpPr>
        <p:pic>
          <p:nvPicPr>
            <p:cNvPr id="349" name="object 349" descr=""/>
            <p:cNvPicPr/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8772448" y="2685288"/>
              <a:ext cx="43891" cy="140207"/>
            </a:xfrm>
            <a:prstGeom prst="rect">
              <a:avLst/>
            </a:prstGeom>
          </p:spPr>
        </p:pic>
        <p:pic>
          <p:nvPicPr>
            <p:cNvPr id="350" name="object 350" descr=""/>
            <p:cNvPicPr/>
            <p:nvPr/>
          </p:nvPicPr>
          <p:blipFill>
            <a:blip r:embed="rId242" cstate="print"/>
            <a:stretch>
              <a:fillRect/>
            </a:stretch>
          </p:blipFill>
          <p:spPr>
            <a:xfrm>
              <a:off x="8830055" y="2685288"/>
              <a:ext cx="77724" cy="115823"/>
            </a:xfrm>
            <a:prstGeom prst="rect">
              <a:avLst/>
            </a:prstGeom>
          </p:spPr>
        </p:pic>
        <p:pic>
          <p:nvPicPr>
            <p:cNvPr id="351" name="object 351" descr=""/>
            <p:cNvPicPr/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8919971" y="2685288"/>
              <a:ext cx="289560" cy="140207"/>
            </a:xfrm>
            <a:prstGeom prst="rect">
              <a:avLst/>
            </a:prstGeom>
          </p:spPr>
        </p:pic>
      </p:grpSp>
      <p:grpSp>
        <p:nvGrpSpPr>
          <p:cNvPr id="352" name="object 352" descr=""/>
          <p:cNvGrpSpPr/>
          <p:nvPr/>
        </p:nvGrpSpPr>
        <p:grpSpPr>
          <a:xfrm>
            <a:off x="1367027" y="3035808"/>
            <a:ext cx="315595" cy="119380"/>
            <a:chOff x="1367027" y="3035808"/>
            <a:chExt cx="315595" cy="119380"/>
          </a:xfrm>
        </p:grpSpPr>
        <p:pic>
          <p:nvPicPr>
            <p:cNvPr id="353" name="object 353" descr=""/>
            <p:cNvPicPr/>
            <p:nvPr/>
          </p:nvPicPr>
          <p:blipFill>
            <a:blip r:embed="rId244" cstate="print"/>
            <a:stretch>
              <a:fillRect/>
            </a:stretch>
          </p:blipFill>
          <p:spPr>
            <a:xfrm>
              <a:off x="1367027" y="3035808"/>
              <a:ext cx="85343" cy="118872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1466087" y="3046475"/>
              <a:ext cx="213360" cy="108203"/>
            </a:xfrm>
            <a:prstGeom prst="rect">
              <a:avLst/>
            </a:prstGeom>
          </p:spPr>
        </p:pic>
        <p:sp>
          <p:nvSpPr>
            <p:cNvPr id="355" name="object 355" descr=""/>
            <p:cNvSpPr/>
            <p:nvPr/>
          </p:nvSpPr>
          <p:spPr>
            <a:xfrm>
              <a:off x="1680971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6" name="object 356" descr=""/>
          <p:cNvGrpSpPr/>
          <p:nvPr/>
        </p:nvGrpSpPr>
        <p:grpSpPr>
          <a:xfrm>
            <a:off x="1731263" y="3029711"/>
            <a:ext cx="424180" cy="125095"/>
            <a:chOff x="1731263" y="3029711"/>
            <a:chExt cx="424180" cy="125095"/>
          </a:xfrm>
        </p:grpSpPr>
        <p:pic>
          <p:nvPicPr>
            <p:cNvPr id="357" name="object 357" descr=""/>
            <p:cNvPicPr/>
            <p:nvPr/>
          </p:nvPicPr>
          <p:blipFill>
            <a:blip r:embed="rId246" cstate="print"/>
            <a:stretch>
              <a:fillRect/>
            </a:stretch>
          </p:blipFill>
          <p:spPr>
            <a:xfrm>
              <a:off x="1731263" y="3029711"/>
              <a:ext cx="144780" cy="124967"/>
            </a:xfrm>
            <a:prstGeom prst="rect">
              <a:avLst/>
            </a:prstGeom>
          </p:spPr>
        </p:pic>
        <p:pic>
          <p:nvPicPr>
            <p:cNvPr id="358" name="object 358" descr=""/>
            <p:cNvPicPr/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1872995" y="3046476"/>
              <a:ext cx="99059" cy="108203"/>
            </a:xfrm>
            <a:prstGeom prst="rect">
              <a:avLst/>
            </a:prstGeom>
          </p:spPr>
        </p:pic>
        <p:pic>
          <p:nvPicPr>
            <p:cNvPr id="359" name="object 359" descr=""/>
            <p:cNvPicPr/>
            <p:nvPr/>
          </p:nvPicPr>
          <p:blipFill>
            <a:blip r:embed="rId248" cstate="print"/>
            <a:stretch>
              <a:fillRect/>
            </a:stretch>
          </p:blipFill>
          <p:spPr>
            <a:xfrm>
              <a:off x="1987295" y="3031235"/>
              <a:ext cx="71627" cy="121919"/>
            </a:xfrm>
            <a:prstGeom prst="rect">
              <a:avLst/>
            </a:prstGeom>
          </p:spPr>
        </p:pic>
        <p:pic>
          <p:nvPicPr>
            <p:cNvPr id="360" name="object 360" descr=""/>
            <p:cNvPicPr/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2074163" y="3069335"/>
              <a:ext cx="74675" cy="85343"/>
            </a:xfrm>
            <a:prstGeom prst="rect">
              <a:avLst/>
            </a:prstGeom>
          </p:spPr>
        </p:pic>
        <p:sp>
          <p:nvSpPr>
            <p:cNvPr id="361" name="object 361" descr=""/>
            <p:cNvSpPr/>
            <p:nvPr/>
          </p:nvSpPr>
          <p:spPr>
            <a:xfrm>
              <a:off x="2153411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2" name="object 362" descr=""/>
          <p:cNvGrpSpPr/>
          <p:nvPr/>
        </p:nvGrpSpPr>
        <p:grpSpPr>
          <a:xfrm>
            <a:off x="2208275" y="3031235"/>
            <a:ext cx="601980" cy="158750"/>
            <a:chOff x="2208275" y="3031235"/>
            <a:chExt cx="601980" cy="158750"/>
          </a:xfrm>
        </p:grpSpPr>
        <p:pic>
          <p:nvPicPr>
            <p:cNvPr id="363" name="object 363" descr=""/>
            <p:cNvPicPr/>
            <p:nvPr/>
          </p:nvPicPr>
          <p:blipFill>
            <a:blip r:embed="rId250" cstate="print"/>
            <a:stretch>
              <a:fillRect/>
            </a:stretch>
          </p:blipFill>
          <p:spPr>
            <a:xfrm>
              <a:off x="2208275" y="3069335"/>
              <a:ext cx="144779" cy="120396"/>
            </a:xfrm>
            <a:prstGeom prst="rect">
              <a:avLst/>
            </a:prstGeom>
          </p:spPr>
        </p:pic>
        <p:pic>
          <p:nvPicPr>
            <p:cNvPr id="364" name="object 364" descr=""/>
            <p:cNvPicPr/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2357627" y="3069335"/>
              <a:ext cx="83819" cy="85343"/>
            </a:xfrm>
            <a:prstGeom prst="rect">
              <a:avLst/>
            </a:prstGeom>
          </p:spPr>
        </p:pic>
        <p:pic>
          <p:nvPicPr>
            <p:cNvPr id="365" name="object 365" descr=""/>
            <p:cNvPicPr/>
            <p:nvPr/>
          </p:nvPicPr>
          <p:blipFill>
            <a:blip r:embed="rId252" cstate="print"/>
            <a:stretch>
              <a:fillRect/>
            </a:stretch>
          </p:blipFill>
          <p:spPr>
            <a:xfrm>
              <a:off x="2453639" y="3031235"/>
              <a:ext cx="79248" cy="123443"/>
            </a:xfrm>
            <a:prstGeom prst="rect">
              <a:avLst/>
            </a:prstGeom>
          </p:spPr>
        </p:pic>
        <p:pic>
          <p:nvPicPr>
            <p:cNvPr id="366" name="object 366" descr=""/>
            <p:cNvPicPr/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2552699" y="3070859"/>
              <a:ext cx="74675" cy="83819"/>
            </a:xfrm>
            <a:prstGeom prst="rect">
              <a:avLst/>
            </a:prstGeom>
          </p:spPr>
        </p:pic>
        <p:pic>
          <p:nvPicPr>
            <p:cNvPr id="367" name="object 367" descr=""/>
            <p:cNvPicPr/>
            <p:nvPr/>
          </p:nvPicPr>
          <p:blipFill>
            <a:blip r:embed="rId254" cstate="print"/>
            <a:stretch>
              <a:fillRect/>
            </a:stretch>
          </p:blipFill>
          <p:spPr>
            <a:xfrm>
              <a:off x="2644139" y="3046475"/>
              <a:ext cx="158495" cy="108203"/>
            </a:xfrm>
            <a:prstGeom prst="rect">
              <a:avLst/>
            </a:prstGeom>
          </p:spPr>
        </p:pic>
        <p:sp>
          <p:nvSpPr>
            <p:cNvPr id="368" name="object 368" descr=""/>
            <p:cNvSpPr/>
            <p:nvPr/>
          </p:nvSpPr>
          <p:spPr>
            <a:xfrm>
              <a:off x="2808731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9" name="object 369" descr=""/>
          <p:cNvGrpSpPr/>
          <p:nvPr/>
        </p:nvGrpSpPr>
        <p:grpSpPr>
          <a:xfrm>
            <a:off x="2860548" y="3035808"/>
            <a:ext cx="315595" cy="119380"/>
            <a:chOff x="2860548" y="3035808"/>
            <a:chExt cx="315595" cy="119380"/>
          </a:xfrm>
        </p:grpSpPr>
        <p:pic>
          <p:nvPicPr>
            <p:cNvPr id="370" name="object 370" descr=""/>
            <p:cNvPicPr/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2860548" y="3035808"/>
              <a:ext cx="86867" cy="118872"/>
            </a:xfrm>
            <a:prstGeom prst="rect">
              <a:avLst/>
            </a:prstGeom>
          </p:spPr>
        </p:pic>
        <p:pic>
          <p:nvPicPr>
            <p:cNvPr id="371" name="object 371" descr=""/>
            <p:cNvPicPr/>
            <p:nvPr/>
          </p:nvPicPr>
          <p:blipFill>
            <a:blip r:embed="rId256" cstate="print"/>
            <a:stretch>
              <a:fillRect/>
            </a:stretch>
          </p:blipFill>
          <p:spPr>
            <a:xfrm>
              <a:off x="2959608" y="3046475"/>
              <a:ext cx="213359" cy="108203"/>
            </a:xfrm>
            <a:prstGeom prst="rect">
              <a:avLst/>
            </a:prstGeom>
          </p:spPr>
        </p:pic>
        <p:sp>
          <p:nvSpPr>
            <p:cNvPr id="372" name="object 372" descr=""/>
            <p:cNvSpPr/>
            <p:nvPr/>
          </p:nvSpPr>
          <p:spPr>
            <a:xfrm>
              <a:off x="3174491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3" name="object 373" descr=""/>
          <p:cNvGrpSpPr/>
          <p:nvPr/>
        </p:nvGrpSpPr>
        <p:grpSpPr>
          <a:xfrm>
            <a:off x="3224783" y="3029711"/>
            <a:ext cx="424180" cy="125095"/>
            <a:chOff x="3224783" y="3029711"/>
            <a:chExt cx="424180" cy="125095"/>
          </a:xfrm>
        </p:grpSpPr>
        <p:pic>
          <p:nvPicPr>
            <p:cNvPr id="374" name="object 374" descr=""/>
            <p:cNvPicPr/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3224783" y="3029711"/>
              <a:ext cx="144780" cy="124967"/>
            </a:xfrm>
            <a:prstGeom prst="rect">
              <a:avLst/>
            </a:prstGeom>
          </p:spPr>
        </p:pic>
        <p:pic>
          <p:nvPicPr>
            <p:cNvPr id="375" name="object 375" descr=""/>
            <p:cNvPicPr/>
            <p:nvPr/>
          </p:nvPicPr>
          <p:blipFill>
            <a:blip r:embed="rId258" cstate="print"/>
            <a:stretch>
              <a:fillRect/>
            </a:stretch>
          </p:blipFill>
          <p:spPr>
            <a:xfrm>
              <a:off x="3366516" y="3046476"/>
              <a:ext cx="99059" cy="108203"/>
            </a:xfrm>
            <a:prstGeom prst="rect">
              <a:avLst/>
            </a:prstGeom>
          </p:spPr>
        </p:pic>
        <p:pic>
          <p:nvPicPr>
            <p:cNvPr id="376" name="object 376" descr=""/>
            <p:cNvPicPr/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3480816" y="3031235"/>
              <a:ext cx="71627" cy="121919"/>
            </a:xfrm>
            <a:prstGeom prst="rect">
              <a:avLst/>
            </a:prstGeom>
          </p:spPr>
        </p:pic>
        <p:pic>
          <p:nvPicPr>
            <p:cNvPr id="377" name="object 377" descr=""/>
            <p:cNvPicPr/>
            <p:nvPr/>
          </p:nvPicPr>
          <p:blipFill>
            <a:blip r:embed="rId260" cstate="print"/>
            <a:stretch>
              <a:fillRect/>
            </a:stretch>
          </p:blipFill>
          <p:spPr>
            <a:xfrm>
              <a:off x="3567683" y="3069335"/>
              <a:ext cx="74675" cy="85343"/>
            </a:xfrm>
            <a:prstGeom prst="rect">
              <a:avLst/>
            </a:prstGeom>
          </p:spPr>
        </p:pic>
        <p:sp>
          <p:nvSpPr>
            <p:cNvPr id="378" name="object 378" descr=""/>
            <p:cNvSpPr/>
            <p:nvPr/>
          </p:nvSpPr>
          <p:spPr>
            <a:xfrm>
              <a:off x="3646932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9" name="object 379" descr=""/>
          <p:cNvGrpSpPr/>
          <p:nvPr/>
        </p:nvGrpSpPr>
        <p:grpSpPr>
          <a:xfrm>
            <a:off x="3704844" y="3031235"/>
            <a:ext cx="554990" cy="123825"/>
            <a:chOff x="3704844" y="3031235"/>
            <a:chExt cx="554990" cy="123825"/>
          </a:xfrm>
        </p:grpSpPr>
        <p:pic>
          <p:nvPicPr>
            <p:cNvPr id="380" name="object 380" descr=""/>
            <p:cNvPicPr/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3704844" y="3038856"/>
              <a:ext cx="138683" cy="114300"/>
            </a:xfrm>
            <a:prstGeom prst="rect">
              <a:avLst/>
            </a:prstGeom>
          </p:spPr>
        </p:pic>
        <p:pic>
          <p:nvPicPr>
            <p:cNvPr id="381" name="object 381" descr=""/>
            <p:cNvPicPr/>
            <p:nvPr/>
          </p:nvPicPr>
          <p:blipFill>
            <a:blip r:embed="rId262" cstate="print"/>
            <a:stretch>
              <a:fillRect/>
            </a:stretch>
          </p:blipFill>
          <p:spPr>
            <a:xfrm>
              <a:off x="3848100" y="3069335"/>
              <a:ext cx="83819" cy="85343"/>
            </a:xfrm>
            <a:prstGeom prst="rect">
              <a:avLst/>
            </a:prstGeom>
          </p:spPr>
        </p:pic>
        <p:pic>
          <p:nvPicPr>
            <p:cNvPr id="382" name="object 382" descr=""/>
            <p:cNvPicPr/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3944111" y="3031235"/>
              <a:ext cx="80772" cy="123443"/>
            </a:xfrm>
            <a:prstGeom prst="rect">
              <a:avLst/>
            </a:prstGeom>
          </p:spPr>
        </p:pic>
        <p:pic>
          <p:nvPicPr>
            <p:cNvPr id="383" name="object 383" descr=""/>
            <p:cNvPicPr/>
            <p:nvPr/>
          </p:nvPicPr>
          <p:blipFill>
            <a:blip r:embed="rId264" cstate="print"/>
            <a:stretch>
              <a:fillRect/>
            </a:stretch>
          </p:blipFill>
          <p:spPr>
            <a:xfrm>
              <a:off x="4044696" y="3070859"/>
              <a:ext cx="73151" cy="83819"/>
            </a:xfrm>
            <a:prstGeom prst="rect">
              <a:avLst/>
            </a:prstGeom>
          </p:spPr>
        </p:pic>
        <p:pic>
          <p:nvPicPr>
            <p:cNvPr id="384" name="object 384" descr=""/>
            <p:cNvPicPr/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4134611" y="3046475"/>
              <a:ext cx="124968" cy="108203"/>
            </a:xfrm>
            <a:prstGeom prst="rect">
              <a:avLst/>
            </a:prstGeom>
          </p:spPr>
        </p:pic>
      </p:grpSp>
      <p:grpSp>
        <p:nvGrpSpPr>
          <p:cNvPr id="385" name="object 385" descr=""/>
          <p:cNvGrpSpPr/>
          <p:nvPr/>
        </p:nvGrpSpPr>
        <p:grpSpPr>
          <a:xfrm>
            <a:off x="4314538" y="3032760"/>
            <a:ext cx="128270" cy="120650"/>
            <a:chOff x="4314538" y="3032760"/>
            <a:chExt cx="128270" cy="120650"/>
          </a:xfrm>
        </p:grpSpPr>
        <p:pic>
          <p:nvPicPr>
            <p:cNvPr id="386" name="object 386" descr=""/>
            <p:cNvPicPr/>
            <p:nvPr/>
          </p:nvPicPr>
          <p:blipFill>
            <a:blip r:embed="rId266" cstate="print"/>
            <a:stretch>
              <a:fillRect/>
            </a:stretch>
          </p:blipFill>
          <p:spPr>
            <a:xfrm>
              <a:off x="4314538" y="3032760"/>
              <a:ext cx="24288" cy="120396"/>
            </a:xfrm>
            <a:prstGeom prst="rect">
              <a:avLst/>
            </a:prstGeom>
          </p:spPr>
        </p:pic>
        <p:pic>
          <p:nvPicPr>
            <p:cNvPr id="387" name="object 387" descr=""/>
            <p:cNvPicPr/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4358639" y="3069335"/>
              <a:ext cx="73151" cy="83819"/>
            </a:xfrm>
            <a:prstGeom prst="rect">
              <a:avLst/>
            </a:prstGeom>
          </p:spPr>
        </p:pic>
        <p:sp>
          <p:nvSpPr>
            <p:cNvPr id="388" name="object 388" descr=""/>
            <p:cNvSpPr/>
            <p:nvPr/>
          </p:nvSpPr>
          <p:spPr>
            <a:xfrm>
              <a:off x="4440935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9" name="object 389" descr=""/>
          <p:cNvGrpSpPr/>
          <p:nvPr/>
        </p:nvGrpSpPr>
        <p:grpSpPr>
          <a:xfrm>
            <a:off x="4497323" y="3035808"/>
            <a:ext cx="189230" cy="119380"/>
            <a:chOff x="4497323" y="3035808"/>
            <a:chExt cx="189230" cy="119380"/>
          </a:xfrm>
        </p:grpSpPr>
        <p:pic>
          <p:nvPicPr>
            <p:cNvPr id="390" name="object 390" descr=""/>
            <p:cNvPicPr/>
            <p:nvPr/>
          </p:nvPicPr>
          <p:blipFill>
            <a:blip r:embed="rId268" cstate="print"/>
            <a:stretch>
              <a:fillRect/>
            </a:stretch>
          </p:blipFill>
          <p:spPr>
            <a:xfrm>
              <a:off x="4497323" y="3038856"/>
              <a:ext cx="88391" cy="115824"/>
            </a:xfrm>
            <a:prstGeom prst="rect">
              <a:avLst/>
            </a:prstGeom>
          </p:spPr>
        </p:pic>
        <p:pic>
          <p:nvPicPr>
            <p:cNvPr id="391" name="object 391" descr=""/>
            <p:cNvPicPr/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4605527" y="3035808"/>
              <a:ext cx="73151" cy="118872"/>
            </a:xfrm>
            <a:prstGeom prst="rect">
              <a:avLst/>
            </a:prstGeom>
          </p:spPr>
        </p:pic>
        <p:sp>
          <p:nvSpPr>
            <p:cNvPr id="392" name="object 392" descr=""/>
            <p:cNvSpPr/>
            <p:nvPr/>
          </p:nvSpPr>
          <p:spPr>
            <a:xfrm>
              <a:off x="4684775" y="31523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3" name="object 393" descr=""/>
          <p:cNvGrpSpPr/>
          <p:nvPr/>
        </p:nvGrpSpPr>
        <p:grpSpPr>
          <a:xfrm>
            <a:off x="4741164" y="3031235"/>
            <a:ext cx="525780" cy="123825"/>
            <a:chOff x="4741164" y="3031235"/>
            <a:chExt cx="525780" cy="123825"/>
          </a:xfrm>
        </p:grpSpPr>
        <p:pic>
          <p:nvPicPr>
            <p:cNvPr id="394" name="object 394" descr=""/>
            <p:cNvPicPr/>
            <p:nvPr/>
          </p:nvPicPr>
          <p:blipFill>
            <a:blip r:embed="rId270" cstate="print"/>
            <a:stretch>
              <a:fillRect/>
            </a:stretch>
          </p:blipFill>
          <p:spPr>
            <a:xfrm>
              <a:off x="4741164" y="3038856"/>
              <a:ext cx="96011" cy="114300"/>
            </a:xfrm>
            <a:prstGeom prst="rect">
              <a:avLst/>
            </a:prstGeom>
          </p:spPr>
        </p:pic>
        <p:pic>
          <p:nvPicPr>
            <p:cNvPr id="395" name="object 395" descr=""/>
            <p:cNvPicPr/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4849367" y="3031235"/>
              <a:ext cx="161544" cy="123443"/>
            </a:xfrm>
            <a:prstGeom prst="rect">
              <a:avLst/>
            </a:prstGeom>
          </p:spPr>
        </p:pic>
        <p:pic>
          <p:nvPicPr>
            <p:cNvPr id="396" name="object 396" descr=""/>
            <p:cNvPicPr/>
            <p:nvPr/>
          </p:nvPicPr>
          <p:blipFill>
            <a:blip r:embed="rId272" cstate="print"/>
            <a:stretch>
              <a:fillRect/>
            </a:stretch>
          </p:blipFill>
          <p:spPr>
            <a:xfrm>
              <a:off x="5027676" y="3069335"/>
              <a:ext cx="239267" cy="85343"/>
            </a:xfrm>
            <a:prstGeom prst="rect">
              <a:avLst/>
            </a:prstGeom>
          </p:spPr>
        </p:pic>
      </p:grpSp>
      <p:grpSp>
        <p:nvGrpSpPr>
          <p:cNvPr id="397" name="object 397" descr=""/>
          <p:cNvGrpSpPr/>
          <p:nvPr/>
        </p:nvGrpSpPr>
        <p:grpSpPr>
          <a:xfrm>
            <a:off x="1373124" y="3386328"/>
            <a:ext cx="337185" cy="123825"/>
            <a:chOff x="1373124" y="3386328"/>
            <a:chExt cx="337185" cy="123825"/>
          </a:xfrm>
        </p:grpSpPr>
        <p:pic>
          <p:nvPicPr>
            <p:cNvPr id="398" name="object 398" descr=""/>
            <p:cNvPicPr/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1373124" y="3386328"/>
              <a:ext cx="172211" cy="120396"/>
            </a:xfrm>
            <a:prstGeom prst="rect">
              <a:avLst/>
            </a:prstGeom>
          </p:spPr>
        </p:pic>
        <p:pic>
          <p:nvPicPr>
            <p:cNvPr id="399" name="object 399" descr=""/>
            <p:cNvPicPr/>
            <p:nvPr/>
          </p:nvPicPr>
          <p:blipFill>
            <a:blip r:embed="rId274" cstate="print"/>
            <a:stretch>
              <a:fillRect/>
            </a:stretch>
          </p:blipFill>
          <p:spPr>
            <a:xfrm>
              <a:off x="1560575" y="3422904"/>
              <a:ext cx="149351" cy="86867"/>
            </a:xfrm>
            <a:prstGeom prst="rect">
              <a:avLst/>
            </a:prstGeom>
          </p:spPr>
        </p:pic>
        <p:sp>
          <p:nvSpPr>
            <p:cNvPr id="400" name="object 400" descr=""/>
            <p:cNvSpPr/>
            <p:nvPr/>
          </p:nvSpPr>
          <p:spPr>
            <a:xfrm>
              <a:off x="1708404" y="350596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1" name="object 401" descr=""/>
          <p:cNvGrpSpPr/>
          <p:nvPr/>
        </p:nvGrpSpPr>
        <p:grpSpPr>
          <a:xfrm>
            <a:off x="1764792" y="3386328"/>
            <a:ext cx="749935" cy="157480"/>
            <a:chOff x="1764792" y="3386328"/>
            <a:chExt cx="749935" cy="157480"/>
          </a:xfrm>
        </p:grpSpPr>
        <p:pic>
          <p:nvPicPr>
            <p:cNvPr id="402" name="object 402" descr=""/>
            <p:cNvPicPr/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1764792" y="3422904"/>
              <a:ext cx="79248" cy="120396"/>
            </a:xfrm>
            <a:prstGeom prst="rect">
              <a:avLst/>
            </a:prstGeom>
          </p:spPr>
        </p:pic>
        <p:pic>
          <p:nvPicPr>
            <p:cNvPr id="403" name="object 403" descr=""/>
            <p:cNvPicPr/>
            <p:nvPr/>
          </p:nvPicPr>
          <p:blipFill>
            <a:blip r:embed="rId276" cstate="print"/>
            <a:stretch>
              <a:fillRect/>
            </a:stretch>
          </p:blipFill>
          <p:spPr>
            <a:xfrm>
              <a:off x="1859280" y="3422904"/>
              <a:ext cx="143255" cy="86867"/>
            </a:xfrm>
            <a:prstGeom prst="rect">
              <a:avLst/>
            </a:prstGeom>
          </p:spPr>
        </p:pic>
        <p:pic>
          <p:nvPicPr>
            <p:cNvPr id="404" name="object 404" descr=""/>
            <p:cNvPicPr/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2007108" y="3422904"/>
              <a:ext cx="64007" cy="86867"/>
            </a:xfrm>
            <a:prstGeom prst="rect">
              <a:avLst/>
            </a:prstGeom>
          </p:spPr>
        </p:pic>
        <p:pic>
          <p:nvPicPr>
            <p:cNvPr id="405" name="object 405" descr=""/>
            <p:cNvPicPr/>
            <p:nvPr/>
          </p:nvPicPr>
          <p:blipFill>
            <a:blip r:embed="rId278" cstate="print"/>
            <a:stretch>
              <a:fillRect/>
            </a:stretch>
          </p:blipFill>
          <p:spPr>
            <a:xfrm>
              <a:off x="2087880" y="3386328"/>
              <a:ext cx="71627" cy="120396"/>
            </a:xfrm>
            <a:prstGeom prst="rect">
              <a:avLst/>
            </a:prstGeom>
          </p:spPr>
        </p:pic>
        <p:pic>
          <p:nvPicPr>
            <p:cNvPr id="406" name="object 406" descr=""/>
            <p:cNvPicPr/>
            <p:nvPr/>
          </p:nvPicPr>
          <p:blipFill>
            <a:blip r:embed="rId279" cstate="print"/>
            <a:stretch>
              <a:fillRect/>
            </a:stretch>
          </p:blipFill>
          <p:spPr>
            <a:xfrm>
              <a:off x="2174748" y="3422904"/>
              <a:ext cx="141731" cy="86867"/>
            </a:xfrm>
            <a:prstGeom prst="rect">
              <a:avLst/>
            </a:prstGeom>
          </p:spPr>
        </p:pic>
        <p:pic>
          <p:nvPicPr>
            <p:cNvPr id="407" name="object 407" descr=""/>
            <p:cNvPicPr/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2327148" y="3422904"/>
              <a:ext cx="179832" cy="86867"/>
            </a:xfrm>
            <a:prstGeom prst="rect">
              <a:avLst/>
            </a:prstGeom>
          </p:spPr>
        </p:pic>
        <p:sp>
          <p:nvSpPr>
            <p:cNvPr id="408" name="object 408" descr=""/>
            <p:cNvSpPr/>
            <p:nvPr/>
          </p:nvSpPr>
          <p:spPr>
            <a:xfrm>
              <a:off x="2513076" y="350596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9" name="object 409" descr=""/>
          <p:cNvGrpSpPr/>
          <p:nvPr/>
        </p:nvGrpSpPr>
        <p:grpSpPr>
          <a:xfrm>
            <a:off x="2560319" y="3386328"/>
            <a:ext cx="266700" cy="123825"/>
            <a:chOff x="2560319" y="3386328"/>
            <a:chExt cx="266700" cy="123825"/>
          </a:xfrm>
        </p:grpSpPr>
        <p:pic>
          <p:nvPicPr>
            <p:cNvPr id="410" name="object 410" descr=""/>
            <p:cNvPicPr/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2560319" y="3392424"/>
              <a:ext cx="85343" cy="114300"/>
            </a:xfrm>
            <a:prstGeom prst="rect">
              <a:avLst/>
            </a:prstGeom>
          </p:spPr>
        </p:pic>
        <p:pic>
          <p:nvPicPr>
            <p:cNvPr id="411" name="object 411" descr=""/>
            <p:cNvPicPr/>
            <p:nvPr/>
          </p:nvPicPr>
          <p:blipFill>
            <a:blip r:embed="rId282" cstate="print"/>
            <a:stretch>
              <a:fillRect/>
            </a:stretch>
          </p:blipFill>
          <p:spPr>
            <a:xfrm>
              <a:off x="2659380" y="3386328"/>
              <a:ext cx="71627" cy="120396"/>
            </a:xfrm>
            <a:prstGeom prst="rect">
              <a:avLst/>
            </a:prstGeom>
          </p:spPr>
        </p:pic>
        <p:pic>
          <p:nvPicPr>
            <p:cNvPr id="412" name="object 412" descr=""/>
            <p:cNvPicPr/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2746248" y="3422904"/>
              <a:ext cx="74675" cy="86867"/>
            </a:xfrm>
            <a:prstGeom prst="rect">
              <a:avLst/>
            </a:prstGeom>
          </p:spPr>
        </p:pic>
        <p:sp>
          <p:nvSpPr>
            <p:cNvPr id="413" name="object 413" descr=""/>
            <p:cNvSpPr/>
            <p:nvPr/>
          </p:nvSpPr>
          <p:spPr>
            <a:xfrm>
              <a:off x="2826258" y="350520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4" name="object 414" descr=""/>
          <p:cNvGrpSpPr/>
          <p:nvPr/>
        </p:nvGrpSpPr>
        <p:grpSpPr>
          <a:xfrm>
            <a:off x="2883407" y="3386327"/>
            <a:ext cx="585470" cy="123825"/>
            <a:chOff x="2883407" y="3386327"/>
            <a:chExt cx="585470" cy="123825"/>
          </a:xfrm>
        </p:grpSpPr>
        <p:pic>
          <p:nvPicPr>
            <p:cNvPr id="415" name="object 415" descr=""/>
            <p:cNvPicPr/>
            <p:nvPr/>
          </p:nvPicPr>
          <p:blipFill>
            <a:blip r:embed="rId284" cstate="print"/>
            <a:stretch>
              <a:fillRect/>
            </a:stretch>
          </p:blipFill>
          <p:spPr>
            <a:xfrm>
              <a:off x="2883407" y="3392423"/>
              <a:ext cx="96011" cy="114300"/>
            </a:xfrm>
            <a:prstGeom prst="rect">
              <a:avLst/>
            </a:prstGeom>
          </p:spPr>
        </p:pic>
        <p:pic>
          <p:nvPicPr>
            <p:cNvPr id="416" name="object 416" descr=""/>
            <p:cNvPicPr/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3002280" y="3424427"/>
              <a:ext cx="73151" cy="85343"/>
            </a:xfrm>
            <a:prstGeom prst="rect">
              <a:avLst/>
            </a:prstGeom>
          </p:spPr>
        </p:pic>
        <p:pic>
          <p:nvPicPr>
            <p:cNvPr id="417" name="object 417" descr=""/>
            <p:cNvPicPr/>
            <p:nvPr/>
          </p:nvPicPr>
          <p:blipFill>
            <a:blip r:embed="rId286" cstate="print"/>
            <a:stretch>
              <a:fillRect/>
            </a:stretch>
          </p:blipFill>
          <p:spPr>
            <a:xfrm>
              <a:off x="3096767" y="3386327"/>
              <a:ext cx="220980" cy="123443"/>
            </a:xfrm>
            <a:prstGeom prst="rect">
              <a:avLst/>
            </a:prstGeom>
          </p:spPr>
        </p:pic>
        <p:pic>
          <p:nvPicPr>
            <p:cNvPr id="418" name="object 418" descr=""/>
            <p:cNvPicPr/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3329939" y="3422903"/>
              <a:ext cx="137159" cy="86867"/>
            </a:xfrm>
            <a:prstGeom prst="rect">
              <a:avLst/>
            </a:prstGeom>
          </p:spPr>
        </p:pic>
        <p:sp>
          <p:nvSpPr>
            <p:cNvPr id="419" name="object 419" descr=""/>
            <p:cNvSpPr/>
            <p:nvPr/>
          </p:nvSpPr>
          <p:spPr>
            <a:xfrm>
              <a:off x="3467099" y="350596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0" name="object 420" descr=""/>
          <p:cNvGrpSpPr/>
          <p:nvPr/>
        </p:nvGrpSpPr>
        <p:grpSpPr>
          <a:xfrm>
            <a:off x="3517391" y="3383279"/>
            <a:ext cx="144780" cy="127000"/>
            <a:chOff x="3517391" y="3383279"/>
            <a:chExt cx="144780" cy="127000"/>
          </a:xfrm>
        </p:grpSpPr>
        <p:pic>
          <p:nvPicPr>
            <p:cNvPr id="421" name="object 421" descr=""/>
            <p:cNvPicPr/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3517391" y="3383279"/>
              <a:ext cx="144780" cy="126491"/>
            </a:xfrm>
            <a:prstGeom prst="rect">
              <a:avLst/>
            </a:prstGeom>
          </p:spPr>
        </p:pic>
        <p:sp>
          <p:nvSpPr>
            <p:cNvPr id="422" name="object 422" descr=""/>
            <p:cNvSpPr/>
            <p:nvPr/>
          </p:nvSpPr>
          <p:spPr>
            <a:xfrm>
              <a:off x="3659123" y="350596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3" name="object 423" descr=""/>
          <p:cNvGrpSpPr/>
          <p:nvPr/>
        </p:nvGrpSpPr>
        <p:grpSpPr>
          <a:xfrm>
            <a:off x="3717035" y="3386328"/>
            <a:ext cx="338455" cy="123825"/>
            <a:chOff x="3717035" y="3386328"/>
            <a:chExt cx="338455" cy="123825"/>
          </a:xfrm>
        </p:grpSpPr>
        <p:pic>
          <p:nvPicPr>
            <p:cNvPr id="424" name="object 424" descr=""/>
            <p:cNvPicPr/>
            <p:nvPr/>
          </p:nvPicPr>
          <p:blipFill>
            <a:blip r:embed="rId289" cstate="print"/>
            <a:stretch>
              <a:fillRect/>
            </a:stretch>
          </p:blipFill>
          <p:spPr>
            <a:xfrm>
              <a:off x="3717035" y="3386328"/>
              <a:ext cx="172212" cy="120396"/>
            </a:xfrm>
            <a:prstGeom prst="rect">
              <a:avLst/>
            </a:prstGeom>
          </p:spPr>
        </p:pic>
        <p:pic>
          <p:nvPicPr>
            <p:cNvPr id="425" name="object 425" descr=""/>
            <p:cNvPicPr/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3904488" y="3422904"/>
              <a:ext cx="149351" cy="86867"/>
            </a:xfrm>
            <a:prstGeom prst="rect">
              <a:avLst/>
            </a:prstGeom>
          </p:spPr>
        </p:pic>
        <p:sp>
          <p:nvSpPr>
            <p:cNvPr id="426" name="object 426" descr=""/>
            <p:cNvSpPr/>
            <p:nvPr/>
          </p:nvSpPr>
          <p:spPr>
            <a:xfrm>
              <a:off x="4053840" y="350596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7" name="object 427" descr=""/>
          <p:cNvGrpSpPr/>
          <p:nvPr/>
        </p:nvGrpSpPr>
        <p:grpSpPr>
          <a:xfrm>
            <a:off x="4111752" y="3386328"/>
            <a:ext cx="669290" cy="123825"/>
            <a:chOff x="4111752" y="3386328"/>
            <a:chExt cx="669290" cy="123825"/>
          </a:xfrm>
        </p:grpSpPr>
        <p:pic>
          <p:nvPicPr>
            <p:cNvPr id="428" name="object 428" descr=""/>
            <p:cNvPicPr/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4111752" y="3392424"/>
              <a:ext cx="76200" cy="114300"/>
            </a:xfrm>
            <a:prstGeom prst="rect">
              <a:avLst/>
            </a:prstGeom>
          </p:spPr>
        </p:pic>
        <p:pic>
          <p:nvPicPr>
            <p:cNvPr id="429" name="object 429" descr=""/>
            <p:cNvPicPr/>
            <p:nvPr/>
          </p:nvPicPr>
          <p:blipFill>
            <a:blip r:embed="rId292" cstate="print"/>
            <a:stretch>
              <a:fillRect/>
            </a:stretch>
          </p:blipFill>
          <p:spPr>
            <a:xfrm>
              <a:off x="4201668" y="3422904"/>
              <a:ext cx="143256" cy="86867"/>
            </a:xfrm>
            <a:prstGeom prst="rect">
              <a:avLst/>
            </a:prstGeom>
          </p:spPr>
        </p:pic>
        <p:pic>
          <p:nvPicPr>
            <p:cNvPr id="430" name="object 430" descr=""/>
            <p:cNvPicPr/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4349496" y="3422904"/>
              <a:ext cx="64007" cy="86867"/>
            </a:xfrm>
            <a:prstGeom prst="rect">
              <a:avLst/>
            </a:prstGeom>
          </p:spPr>
        </p:pic>
        <p:pic>
          <p:nvPicPr>
            <p:cNvPr id="431" name="object 431" descr=""/>
            <p:cNvPicPr/>
            <p:nvPr/>
          </p:nvPicPr>
          <p:blipFill>
            <a:blip r:embed="rId294" cstate="print"/>
            <a:stretch>
              <a:fillRect/>
            </a:stretch>
          </p:blipFill>
          <p:spPr>
            <a:xfrm>
              <a:off x="4428744" y="3386328"/>
              <a:ext cx="73151" cy="120396"/>
            </a:xfrm>
            <a:prstGeom prst="rect">
              <a:avLst/>
            </a:prstGeom>
          </p:spPr>
        </p:pic>
        <p:pic>
          <p:nvPicPr>
            <p:cNvPr id="432" name="object 432" descr=""/>
            <p:cNvPicPr/>
            <p:nvPr/>
          </p:nvPicPr>
          <p:blipFill>
            <a:blip r:embed="rId295" cstate="print"/>
            <a:stretch>
              <a:fillRect/>
            </a:stretch>
          </p:blipFill>
          <p:spPr>
            <a:xfrm>
              <a:off x="4517136" y="3422904"/>
              <a:ext cx="141732" cy="86867"/>
            </a:xfrm>
            <a:prstGeom prst="rect">
              <a:avLst/>
            </a:prstGeom>
          </p:spPr>
        </p:pic>
        <p:pic>
          <p:nvPicPr>
            <p:cNvPr id="433" name="object 433" descr=""/>
            <p:cNvPicPr/>
            <p:nvPr/>
          </p:nvPicPr>
          <p:blipFill>
            <a:blip r:embed="rId296" cstate="print"/>
            <a:stretch>
              <a:fillRect/>
            </a:stretch>
          </p:blipFill>
          <p:spPr>
            <a:xfrm>
              <a:off x="4669536" y="3422904"/>
              <a:ext cx="111251" cy="86867"/>
            </a:xfrm>
            <a:prstGeom prst="rect">
              <a:avLst/>
            </a:prstGeom>
          </p:spPr>
        </p:pic>
      </p:grpSp>
      <p:grpSp>
        <p:nvGrpSpPr>
          <p:cNvPr id="434" name="object 434" descr=""/>
          <p:cNvGrpSpPr/>
          <p:nvPr/>
        </p:nvGrpSpPr>
        <p:grpSpPr>
          <a:xfrm>
            <a:off x="1373124" y="3738372"/>
            <a:ext cx="553720" cy="123825"/>
            <a:chOff x="1373124" y="3738372"/>
            <a:chExt cx="553720" cy="123825"/>
          </a:xfrm>
        </p:grpSpPr>
        <p:pic>
          <p:nvPicPr>
            <p:cNvPr id="435" name="object 435" descr=""/>
            <p:cNvPicPr/>
            <p:nvPr/>
          </p:nvPicPr>
          <p:blipFill>
            <a:blip r:embed="rId297" cstate="print"/>
            <a:stretch>
              <a:fillRect/>
            </a:stretch>
          </p:blipFill>
          <p:spPr>
            <a:xfrm>
              <a:off x="1373124" y="3744468"/>
              <a:ext cx="140207" cy="115824"/>
            </a:xfrm>
            <a:prstGeom prst="rect">
              <a:avLst/>
            </a:prstGeom>
          </p:spPr>
        </p:pic>
        <p:pic>
          <p:nvPicPr>
            <p:cNvPr id="436" name="object 436" descr=""/>
            <p:cNvPicPr/>
            <p:nvPr/>
          </p:nvPicPr>
          <p:blipFill>
            <a:blip r:embed="rId298" cstate="print"/>
            <a:stretch>
              <a:fillRect/>
            </a:stretch>
          </p:blipFill>
          <p:spPr>
            <a:xfrm>
              <a:off x="1517904" y="3774948"/>
              <a:ext cx="83819" cy="86867"/>
            </a:xfrm>
            <a:prstGeom prst="rect">
              <a:avLst/>
            </a:prstGeom>
          </p:spPr>
        </p:pic>
        <p:pic>
          <p:nvPicPr>
            <p:cNvPr id="437" name="object 437" descr=""/>
            <p:cNvPicPr/>
            <p:nvPr/>
          </p:nvPicPr>
          <p:blipFill>
            <a:blip r:embed="rId299" cstate="print"/>
            <a:stretch>
              <a:fillRect/>
            </a:stretch>
          </p:blipFill>
          <p:spPr>
            <a:xfrm>
              <a:off x="1612391" y="3738372"/>
              <a:ext cx="79248" cy="123443"/>
            </a:xfrm>
            <a:prstGeom prst="rect">
              <a:avLst/>
            </a:prstGeom>
          </p:spPr>
        </p:pic>
        <p:pic>
          <p:nvPicPr>
            <p:cNvPr id="438" name="object 438" descr=""/>
            <p:cNvPicPr/>
            <p:nvPr/>
          </p:nvPicPr>
          <p:blipFill>
            <a:blip r:embed="rId300" cstate="print"/>
            <a:stretch>
              <a:fillRect/>
            </a:stretch>
          </p:blipFill>
          <p:spPr>
            <a:xfrm>
              <a:off x="1712975" y="3776472"/>
              <a:ext cx="73151" cy="85343"/>
            </a:xfrm>
            <a:prstGeom prst="rect">
              <a:avLst/>
            </a:prstGeom>
          </p:spPr>
        </p:pic>
        <p:pic>
          <p:nvPicPr>
            <p:cNvPr id="439" name="object 439" descr=""/>
            <p:cNvPicPr/>
            <p:nvPr/>
          </p:nvPicPr>
          <p:blipFill>
            <a:blip r:embed="rId301" cstate="print"/>
            <a:stretch>
              <a:fillRect/>
            </a:stretch>
          </p:blipFill>
          <p:spPr>
            <a:xfrm>
              <a:off x="1802891" y="3753611"/>
              <a:ext cx="123444" cy="108204"/>
            </a:xfrm>
            <a:prstGeom prst="rect">
              <a:avLst/>
            </a:prstGeom>
          </p:spPr>
        </p:pic>
      </p:grpSp>
      <p:grpSp>
        <p:nvGrpSpPr>
          <p:cNvPr id="440" name="object 440" descr=""/>
          <p:cNvGrpSpPr/>
          <p:nvPr/>
        </p:nvGrpSpPr>
        <p:grpSpPr>
          <a:xfrm>
            <a:off x="1982819" y="3738372"/>
            <a:ext cx="866140" cy="158750"/>
            <a:chOff x="1982819" y="3738372"/>
            <a:chExt cx="866140" cy="158750"/>
          </a:xfrm>
        </p:grpSpPr>
        <p:pic>
          <p:nvPicPr>
            <p:cNvPr id="441" name="object 441" descr=""/>
            <p:cNvPicPr/>
            <p:nvPr/>
          </p:nvPicPr>
          <p:blipFill>
            <a:blip r:embed="rId302" cstate="print"/>
            <a:stretch>
              <a:fillRect/>
            </a:stretch>
          </p:blipFill>
          <p:spPr>
            <a:xfrm>
              <a:off x="1982819" y="3738372"/>
              <a:ext cx="24288" cy="121919"/>
            </a:xfrm>
            <a:prstGeom prst="rect">
              <a:avLst/>
            </a:prstGeom>
          </p:spPr>
        </p:pic>
        <p:pic>
          <p:nvPicPr>
            <p:cNvPr id="442" name="object 442" descr=""/>
            <p:cNvPicPr/>
            <p:nvPr/>
          </p:nvPicPr>
          <p:blipFill>
            <a:blip r:embed="rId303" cstate="print"/>
            <a:stretch>
              <a:fillRect/>
            </a:stretch>
          </p:blipFill>
          <p:spPr>
            <a:xfrm>
              <a:off x="2026920" y="3774948"/>
              <a:ext cx="220979" cy="121919"/>
            </a:xfrm>
            <a:prstGeom prst="rect">
              <a:avLst/>
            </a:prstGeom>
          </p:spPr>
        </p:pic>
        <p:pic>
          <p:nvPicPr>
            <p:cNvPr id="443" name="object 443" descr=""/>
            <p:cNvPicPr/>
            <p:nvPr/>
          </p:nvPicPr>
          <p:blipFill>
            <a:blip r:embed="rId304" cstate="print"/>
            <a:stretch>
              <a:fillRect/>
            </a:stretch>
          </p:blipFill>
          <p:spPr>
            <a:xfrm>
              <a:off x="2260092" y="3753611"/>
              <a:ext cx="207264" cy="108204"/>
            </a:xfrm>
            <a:prstGeom prst="rect">
              <a:avLst/>
            </a:prstGeom>
          </p:spPr>
        </p:pic>
        <p:pic>
          <p:nvPicPr>
            <p:cNvPr id="444" name="object 444" descr=""/>
            <p:cNvPicPr/>
            <p:nvPr/>
          </p:nvPicPr>
          <p:blipFill>
            <a:blip r:embed="rId305" cstate="print"/>
            <a:stretch>
              <a:fillRect/>
            </a:stretch>
          </p:blipFill>
          <p:spPr>
            <a:xfrm>
              <a:off x="2476500" y="3774948"/>
              <a:ext cx="68580" cy="86867"/>
            </a:xfrm>
            <a:prstGeom prst="rect">
              <a:avLst/>
            </a:prstGeom>
          </p:spPr>
        </p:pic>
        <p:pic>
          <p:nvPicPr>
            <p:cNvPr id="445" name="object 445" descr=""/>
            <p:cNvPicPr/>
            <p:nvPr/>
          </p:nvPicPr>
          <p:blipFill>
            <a:blip r:embed="rId306" cstate="print"/>
            <a:stretch>
              <a:fillRect/>
            </a:stretch>
          </p:blipFill>
          <p:spPr>
            <a:xfrm>
              <a:off x="2564892" y="3774948"/>
              <a:ext cx="74675" cy="85343"/>
            </a:xfrm>
            <a:prstGeom prst="rect">
              <a:avLst/>
            </a:prstGeom>
          </p:spPr>
        </p:pic>
        <p:pic>
          <p:nvPicPr>
            <p:cNvPr id="446" name="object 446" descr=""/>
            <p:cNvPicPr/>
            <p:nvPr/>
          </p:nvPicPr>
          <p:blipFill>
            <a:blip r:embed="rId307" cstate="print"/>
            <a:stretch>
              <a:fillRect/>
            </a:stretch>
          </p:blipFill>
          <p:spPr>
            <a:xfrm>
              <a:off x="2654808" y="3774948"/>
              <a:ext cx="64007" cy="86867"/>
            </a:xfrm>
            <a:prstGeom prst="rect">
              <a:avLst/>
            </a:prstGeom>
          </p:spPr>
        </p:pic>
        <p:pic>
          <p:nvPicPr>
            <p:cNvPr id="447" name="object 447" descr=""/>
            <p:cNvPicPr/>
            <p:nvPr/>
          </p:nvPicPr>
          <p:blipFill>
            <a:blip r:embed="rId308" cstate="print"/>
            <a:stretch>
              <a:fillRect/>
            </a:stretch>
          </p:blipFill>
          <p:spPr>
            <a:xfrm>
              <a:off x="2729484" y="3774948"/>
              <a:ext cx="111251" cy="86867"/>
            </a:xfrm>
            <a:prstGeom prst="rect">
              <a:avLst/>
            </a:prstGeom>
          </p:spPr>
        </p:pic>
        <p:sp>
          <p:nvSpPr>
            <p:cNvPr id="448" name="object 448" descr=""/>
            <p:cNvSpPr/>
            <p:nvPr/>
          </p:nvSpPr>
          <p:spPr>
            <a:xfrm>
              <a:off x="2846832" y="385953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9" name="object 449" descr=""/>
          <p:cNvGrpSpPr/>
          <p:nvPr/>
        </p:nvGrpSpPr>
        <p:grpSpPr>
          <a:xfrm>
            <a:off x="2894075" y="3738372"/>
            <a:ext cx="259079" cy="123825"/>
            <a:chOff x="2894075" y="3738372"/>
            <a:chExt cx="259079" cy="123825"/>
          </a:xfrm>
        </p:grpSpPr>
        <p:pic>
          <p:nvPicPr>
            <p:cNvPr id="450" name="object 450" descr=""/>
            <p:cNvPicPr/>
            <p:nvPr/>
          </p:nvPicPr>
          <p:blipFill>
            <a:blip r:embed="rId309" cstate="print"/>
            <a:stretch>
              <a:fillRect/>
            </a:stretch>
          </p:blipFill>
          <p:spPr>
            <a:xfrm>
              <a:off x="2894075" y="3744468"/>
              <a:ext cx="83819" cy="115824"/>
            </a:xfrm>
            <a:prstGeom prst="rect">
              <a:avLst/>
            </a:prstGeom>
          </p:spPr>
        </p:pic>
        <p:pic>
          <p:nvPicPr>
            <p:cNvPr id="451" name="object 451" descr=""/>
            <p:cNvPicPr/>
            <p:nvPr/>
          </p:nvPicPr>
          <p:blipFill>
            <a:blip r:embed="rId310" cstate="print"/>
            <a:stretch>
              <a:fillRect/>
            </a:stretch>
          </p:blipFill>
          <p:spPr>
            <a:xfrm>
              <a:off x="2991611" y="3738372"/>
              <a:ext cx="71627" cy="121919"/>
            </a:xfrm>
            <a:prstGeom prst="rect">
              <a:avLst/>
            </a:prstGeom>
          </p:spPr>
        </p:pic>
        <p:pic>
          <p:nvPicPr>
            <p:cNvPr id="452" name="object 452" descr=""/>
            <p:cNvPicPr/>
            <p:nvPr/>
          </p:nvPicPr>
          <p:blipFill>
            <a:blip r:embed="rId311" cstate="print"/>
            <a:stretch>
              <a:fillRect/>
            </a:stretch>
          </p:blipFill>
          <p:spPr>
            <a:xfrm>
              <a:off x="3078480" y="3774948"/>
              <a:ext cx="74675" cy="86867"/>
            </a:xfrm>
            <a:prstGeom prst="rect">
              <a:avLst/>
            </a:prstGeom>
          </p:spPr>
        </p:pic>
      </p:grpSp>
      <p:grpSp>
        <p:nvGrpSpPr>
          <p:cNvPr id="453" name="object 453" descr=""/>
          <p:cNvGrpSpPr/>
          <p:nvPr/>
        </p:nvGrpSpPr>
        <p:grpSpPr>
          <a:xfrm>
            <a:off x="3205352" y="3774947"/>
            <a:ext cx="662940" cy="121920"/>
            <a:chOff x="3205352" y="3774947"/>
            <a:chExt cx="662940" cy="121920"/>
          </a:xfrm>
        </p:grpSpPr>
        <p:pic>
          <p:nvPicPr>
            <p:cNvPr id="454" name="object 454" descr=""/>
            <p:cNvPicPr/>
            <p:nvPr/>
          </p:nvPicPr>
          <p:blipFill>
            <a:blip r:embed="rId312" cstate="print"/>
            <a:stretch>
              <a:fillRect/>
            </a:stretch>
          </p:blipFill>
          <p:spPr>
            <a:xfrm>
              <a:off x="3205352" y="3774947"/>
              <a:ext cx="66674" cy="86867"/>
            </a:xfrm>
            <a:prstGeom prst="rect">
              <a:avLst/>
            </a:prstGeom>
          </p:spPr>
        </p:pic>
        <p:pic>
          <p:nvPicPr>
            <p:cNvPr id="455" name="object 455" descr=""/>
            <p:cNvPicPr/>
            <p:nvPr/>
          </p:nvPicPr>
          <p:blipFill>
            <a:blip r:embed="rId313" cstate="print"/>
            <a:stretch>
              <a:fillRect/>
            </a:stretch>
          </p:blipFill>
          <p:spPr>
            <a:xfrm>
              <a:off x="3282696" y="3774947"/>
              <a:ext cx="83819" cy="86867"/>
            </a:xfrm>
            <a:prstGeom prst="rect">
              <a:avLst/>
            </a:prstGeom>
          </p:spPr>
        </p:pic>
        <p:pic>
          <p:nvPicPr>
            <p:cNvPr id="456" name="object 456" descr=""/>
            <p:cNvPicPr/>
            <p:nvPr/>
          </p:nvPicPr>
          <p:blipFill>
            <a:blip r:embed="rId314" cstate="print"/>
            <a:stretch>
              <a:fillRect/>
            </a:stretch>
          </p:blipFill>
          <p:spPr>
            <a:xfrm>
              <a:off x="3383280" y="3774947"/>
              <a:ext cx="220979" cy="121919"/>
            </a:xfrm>
            <a:prstGeom prst="rect">
              <a:avLst/>
            </a:prstGeom>
          </p:spPr>
        </p:pic>
        <p:pic>
          <p:nvPicPr>
            <p:cNvPr id="457" name="object 457" descr=""/>
            <p:cNvPicPr/>
            <p:nvPr/>
          </p:nvPicPr>
          <p:blipFill>
            <a:blip r:embed="rId315" cstate="print"/>
            <a:stretch>
              <a:fillRect/>
            </a:stretch>
          </p:blipFill>
          <p:spPr>
            <a:xfrm>
              <a:off x="3613403" y="3774947"/>
              <a:ext cx="70103" cy="86867"/>
            </a:xfrm>
            <a:prstGeom prst="rect">
              <a:avLst/>
            </a:prstGeom>
          </p:spPr>
        </p:pic>
        <p:pic>
          <p:nvPicPr>
            <p:cNvPr id="458" name="object 458" descr=""/>
            <p:cNvPicPr/>
            <p:nvPr/>
          </p:nvPicPr>
          <p:blipFill>
            <a:blip r:embed="rId316" cstate="print"/>
            <a:stretch>
              <a:fillRect/>
            </a:stretch>
          </p:blipFill>
          <p:spPr>
            <a:xfrm>
              <a:off x="3703319" y="3774947"/>
              <a:ext cx="73151" cy="85343"/>
            </a:xfrm>
            <a:prstGeom prst="rect">
              <a:avLst/>
            </a:prstGeom>
          </p:spPr>
        </p:pic>
        <p:pic>
          <p:nvPicPr>
            <p:cNvPr id="459" name="object 459" descr=""/>
            <p:cNvPicPr/>
            <p:nvPr/>
          </p:nvPicPr>
          <p:blipFill>
            <a:blip r:embed="rId317" cstate="print"/>
            <a:stretch>
              <a:fillRect/>
            </a:stretch>
          </p:blipFill>
          <p:spPr>
            <a:xfrm>
              <a:off x="3785615" y="3776472"/>
              <a:ext cx="82295" cy="120395"/>
            </a:xfrm>
            <a:prstGeom prst="rect">
              <a:avLst/>
            </a:prstGeom>
          </p:spPr>
        </p:pic>
        <p:sp>
          <p:nvSpPr>
            <p:cNvPr id="460" name="object 460" descr=""/>
            <p:cNvSpPr/>
            <p:nvPr/>
          </p:nvSpPr>
          <p:spPr>
            <a:xfrm>
              <a:off x="3867149" y="385876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1" name="object 461" descr=""/>
          <p:cNvGrpSpPr/>
          <p:nvPr/>
        </p:nvGrpSpPr>
        <p:grpSpPr>
          <a:xfrm>
            <a:off x="3921252" y="3738372"/>
            <a:ext cx="231775" cy="123825"/>
            <a:chOff x="3921252" y="3738372"/>
            <a:chExt cx="231775" cy="123825"/>
          </a:xfrm>
        </p:grpSpPr>
        <p:pic>
          <p:nvPicPr>
            <p:cNvPr id="462" name="object 462" descr=""/>
            <p:cNvPicPr/>
            <p:nvPr/>
          </p:nvPicPr>
          <p:blipFill>
            <a:blip r:embed="rId318" cstate="print"/>
            <a:stretch>
              <a:fillRect/>
            </a:stretch>
          </p:blipFill>
          <p:spPr>
            <a:xfrm>
              <a:off x="3921252" y="3738372"/>
              <a:ext cx="74675" cy="121919"/>
            </a:xfrm>
            <a:prstGeom prst="rect">
              <a:avLst/>
            </a:prstGeom>
          </p:spPr>
        </p:pic>
        <p:pic>
          <p:nvPicPr>
            <p:cNvPr id="463" name="object 463" descr=""/>
            <p:cNvPicPr/>
            <p:nvPr/>
          </p:nvPicPr>
          <p:blipFill>
            <a:blip r:embed="rId319" cstate="print"/>
            <a:stretch>
              <a:fillRect/>
            </a:stretch>
          </p:blipFill>
          <p:spPr>
            <a:xfrm>
              <a:off x="4011168" y="3774948"/>
              <a:ext cx="141732" cy="86867"/>
            </a:xfrm>
            <a:prstGeom prst="rect">
              <a:avLst/>
            </a:prstGeom>
          </p:spPr>
        </p:pic>
      </p:grpSp>
      <p:grpSp>
        <p:nvGrpSpPr>
          <p:cNvPr id="464" name="object 464" descr=""/>
          <p:cNvGrpSpPr/>
          <p:nvPr/>
        </p:nvGrpSpPr>
        <p:grpSpPr>
          <a:xfrm>
            <a:off x="4205097" y="3738372"/>
            <a:ext cx="835025" cy="158750"/>
            <a:chOff x="4205097" y="3738372"/>
            <a:chExt cx="835025" cy="158750"/>
          </a:xfrm>
        </p:grpSpPr>
        <p:pic>
          <p:nvPicPr>
            <p:cNvPr id="465" name="object 465" descr=""/>
            <p:cNvPicPr/>
            <p:nvPr/>
          </p:nvPicPr>
          <p:blipFill>
            <a:blip r:embed="rId320" cstate="print"/>
            <a:stretch>
              <a:fillRect/>
            </a:stretch>
          </p:blipFill>
          <p:spPr>
            <a:xfrm>
              <a:off x="4205097" y="3774948"/>
              <a:ext cx="66674" cy="86867"/>
            </a:xfrm>
            <a:prstGeom prst="rect">
              <a:avLst/>
            </a:prstGeom>
          </p:spPr>
        </p:pic>
        <p:pic>
          <p:nvPicPr>
            <p:cNvPr id="466" name="object 466" descr=""/>
            <p:cNvPicPr/>
            <p:nvPr/>
          </p:nvPicPr>
          <p:blipFill>
            <a:blip r:embed="rId321" cstate="print"/>
            <a:stretch>
              <a:fillRect/>
            </a:stretch>
          </p:blipFill>
          <p:spPr>
            <a:xfrm>
              <a:off x="4282440" y="3753611"/>
              <a:ext cx="132587" cy="108204"/>
            </a:xfrm>
            <a:prstGeom prst="rect">
              <a:avLst/>
            </a:prstGeom>
          </p:spPr>
        </p:pic>
        <p:pic>
          <p:nvPicPr>
            <p:cNvPr id="467" name="object 467" descr=""/>
            <p:cNvPicPr/>
            <p:nvPr/>
          </p:nvPicPr>
          <p:blipFill>
            <a:blip r:embed="rId322" cstate="print"/>
            <a:stretch>
              <a:fillRect/>
            </a:stretch>
          </p:blipFill>
          <p:spPr>
            <a:xfrm>
              <a:off x="4422648" y="3774948"/>
              <a:ext cx="74675" cy="86867"/>
            </a:xfrm>
            <a:prstGeom prst="rect">
              <a:avLst/>
            </a:prstGeom>
          </p:spPr>
        </p:pic>
        <p:pic>
          <p:nvPicPr>
            <p:cNvPr id="468" name="object 468" descr=""/>
            <p:cNvPicPr/>
            <p:nvPr/>
          </p:nvPicPr>
          <p:blipFill>
            <a:blip r:embed="rId323" cstate="print"/>
            <a:stretch>
              <a:fillRect/>
            </a:stretch>
          </p:blipFill>
          <p:spPr>
            <a:xfrm>
              <a:off x="4507992" y="3774948"/>
              <a:ext cx="79248" cy="121919"/>
            </a:xfrm>
            <a:prstGeom prst="rect">
              <a:avLst/>
            </a:prstGeom>
          </p:spPr>
        </p:pic>
        <p:pic>
          <p:nvPicPr>
            <p:cNvPr id="469" name="object 469" descr=""/>
            <p:cNvPicPr/>
            <p:nvPr/>
          </p:nvPicPr>
          <p:blipFill>
            <a:blip r:embed="rId324" cstate="print"/>
            <a:stretch>
              <a:fillRect/>
            </a:stretch>
          </p:blipFill>
          <p:spPr>
            <a:xfrm>
              <a:off x="4604003" y="3738372"/>
              <a:ext cx="181356" cy="123443"/>
            </a:xfrm>
            <a:prstGeom prst="rect">
              <a:avLst/>
            </a:prstGeom>
          </p:spPr>
        </p:pic>
        <p:pic>
          <p:nvPicPr>
            <p:cNvPr id="470" name="object 470" descr=""/>
            <p:cNvPicPr/>
            <p:nvPr/>
          </p:nvPicPr>
          <p:blipFill>
            <a:blip r:embed="rId325" cstate="print"/>
            <a:stretch>
              <a:fillRect/>
            </a:stretch>
          </p:blipFill>
          <p:spPr>
            <a:xfrm>
              <a:off x="4796027" y="3776472"/>
              <a:ext cx="70103" cy="83819"/>
            </a:xfrm>
            <a:prstGeom prst="rect">
              <a:avLst/>
            </a:prstGeom>
          </p:spPr>
        </p:pic>
        <p:pic>
          <p:nvPicPr>
            <p:cNvPr id="471" name="object 471" descr=""/>
            <p:cNvPicPr/>
            <p:nvPr/>
          </p:nvPicPr>
          <p:blipFill>
            <a:blip r:embed="rId326" cstate="print"/>
            <a:stretch>
              <a:fillRect/>
            </a:stretch>
          </p:blipFill>
          <p:spPr>
            <a:xfrm>
              <a:off x="4875276" y="3774948"/>
              <a:ext cx="74675" cy="86867"/>
            </a:xfrm>
            <a:prstGeom prst="rect">
              <a:avLst/>
            </a:prstGeom>
          </p:spPr>
        </p:pic>
        <p:pic>
          <p:nvPicPr>
            <p:cNvPr id="472" name="object 472" descr=""/>
            <p:cNvPicPr/>
            <p:nvPr/>
          </p:nvPicPr>
          <p:blipFill>
            <a:blip r:embed="rId327" cstate="print"/>
            <a:stretch>
              <a:fillRect/>
            </a:stretch>
          </p:blipFill>
          <p:spPr>
            <a:xfrm>
              <a:off x="4960619" y="3738372"/>
              <a:ext cx="79248" cy="123443"/>
            </a:xfrm>
            <a:prstGeom prst="rect">
              <a:avLst/>
            </a:prstGeom>
          </p:spPr>
        </p:pic>
      </p:grpSp>
      <p:grpSp>
        <p:nvGrpSpPr>
          <p:cNvPr id="473" name="object 473" descr=""/>
          <p:cNvGrpSpPr/>
          <p:nvPr/>
        </p:nvGrpSpPr>
        <p:grpSpPr>
          <a:xfrm>
            <a:off x="5097707" y="3738372"/>
            <a:ext cx="234950" cy="123825"/>
            <a:chOff x="5097707" y="3738372"/>
            <a:chExt cx="234950" cy="123825"/>
          </a:xfrm>
        </p:grpSpPr>
        <p:pic>
          <p:nvPicPr>
            <p:cNvPr id="474" name="object 474" descr=""/>
            <p:cNvPicPr/>
            <p:nvPr/>
          </p:nvPicPr>
          <p:blipFill>
            <a:blip r:embed="rId328" cstate="print"/>
            <a:stretch>
              <a:fillRect/>
            </a:stretch>
          </p:blipFill>
          <p:spPr>
            <a:xfrm>
              <a:off x="5097707" y="3753611"/>
              <a:ext cx="51888" cy="108203"/>
            </a:xfrm>
            <a:prstGeom prst="rect">
              <a:avLst/>
            </a:prstGeom>
          </p:spPr>
        </p:pic>
        <p:pic>
          <p:nvPicPr>
            <p:cNvPr id="475" name="object 475" descr=""/>
            <p:cNvPicPr/>
            <p:nvPr/>
          </p:nvPicPr>
          <p:blipFill>
            <a:blip r:embed="rId329" cstate="print"/>
            <a:stretch>
              <a:fillRect/>
            </a:stretch>
          </p:blipFill>
          <p:spPr>
            <a:xfrm>
              <a:off x="5163312" y="3738372"/>
              <a:ext cx="73151" cy="121919"/>
            </a:xfrm>
            <a:prstGeom prst="rect">
              <a:avLst/>
            </a:prstGeom>
          </p:spPr>
        </p:pic>
        <p:pic>
          <p:nvPicPr>
            <p:cNvPr id="476" name="object 476" descr=""/>
            <p:cNvPicPr/>
            <p:nvPr/>
          </p:nvPicPr>
          <p:blipFill>
            <a:blip r:embed="rId330" cstate="print"/>
            <a:stretch>
              <a:fillRect/>
            </a:stretch>
          </p:blipFill>
          <p:spPr>
            <a:xfrm>
              <a:off x="5251703" y="3774948"/>
              <a:ext cx="76200" cy="86867"/>
            </a:xfrm>
            <a:prstGeom prst="rect">
              <a:avLst/>
            </a:prstGeom>
          </p:spPr>
        </p:pic>
        <p:sp>
          <p:nvSpPr>
            <p:cNvPr id="477" name="object 477" descr=""/>
            <p:cNvSpPr/>
            <p:nvPr/>
          </p:nvSpPr>
          <p:spPr>
            <a:xfrm>
              <a:off x="5330951" y="385953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8" name="object 478" descr=""/>
          <p:cNvGrpSpPr/>
          <p:nvPr/>
        </p:nvGrpSpPr>
        <p:grpSpPr>
          <a:xfrm>
            <a:off x="5387339" y="3738372"/>
            <a:ext cx="558165" cy="158750"/>
            <a:chOff x="5387339" y="3738372"/>
            <a:chExt cx="558165" cy="158750"/>
          </a:xfrm>
        </p:grpSpPr>
        <p:pic>
          <p:nvPicPr>
            <p:cNvPr id="479" name="object 479" descr=""/>
            <p:cNvPicPr/>
            <p:nvPr/>
          </p:nvPicPr>
          <p:blipFill>
            <a:blip r:embed="rId331" cstate="print"/>
            <a:stretch>
              <a:fillRect/>
            </a:stretch>
          </p:blipFill>
          <p:spPr>
            <a:xfrm>
              <a:off x="5387339" y="3774948"/>
              <a:ext cx="143256" cy="121919"/>
            </a:xfrm>
            <a:prstGeom prst="rect">
              <a:avLst/>
            </a:prstGeom>
          </p:spPr>
        </p:pic>
        <p:pic>
          <p:nvPicPr>
            <p:cNvPr id="480" name="object 480" descr=""/>
            <p:cNvPicPr/>
            <p:nvPr/>
          </p:nvPicPr>
          <p:blipFill>
            <a:blip r:embed="rId332" cstate="print"/>
            <a:stretch>
              <a:fillRect/>
            </a:stretch>
          </p:blipFill>
          <p:spPr>
            <a:xfrm>
              <a:off x="5536692" y="3774948"/>
              <a:ext cx="83819" cy="86867"/>
            </a:xfrm>
            <a:prstGeom prst="rect">
              <a:avLst/>
            </a:prstGeom>
          </p:spPr>
        </p:pic>
        <p:pic>
          <p:nvPicPr>
            <p:cNvPr id="481" name="object 481" descr=""/>
            <p:cNvPicPr/>
            <p:nvPr/>
          </p:nvPicPr>
          <p:blipFill>
            <a:blip r:embed="rId333" cstate="print"/>
            <a:stretch>
              <a:fillRect/>
            </a:stretch>
          </p:blipFill>
          <p:spPr>
            <a:xfrm>
              <a:off x="5631180" y="3738372"/>
              <a:ext cx="79248" cy="123443"/>
            </a:xfrm>
            <a:prstGeom prst="rect">
              <a:avLst/>
            </a:prstGeom>
          </p:spPr>
        </p:pic>
        <p:pic>
          <p:nvPicPr>
            <p:cNvPr id="482" name="object 482" descr=""/>
            <p:cNvPicPr/>
            <p:nvPr/>
          </p:nvPicPr>
          <p:blipFill>
            <a:blip r:embed="rId334" cstate="print"/>
            <a:stretch>
              <a:fillRect/>
            </a:stretch>
          </p:blipFill>
          <p:spPr>
            <a:xfrm>
              <a:off x="5731764" y="3776472"/>
              <a:ext cx="73151" cy="85343"/>
            </a:xfrm>
            <a:prstGeom prst="rect">
              <a:avLst/>
            </a:prstGeom>
          </p:spPr>
        </p:pic>
        <p:pic>
          <p:nvPicPr>
            <p:cNvPr id="483" name="object 483" descr=""/>
            <p:cNvPicPr/>
            <p:nvPr/>
          </p:nvPicPr>
          <p:blipFill>
            <a:blip r:embed="rId335" cstate="print"/>
            <a:stretch>
              <a:fillRect/>
            </a:stretch>
          </p:blipFill>
          <p:spPr>
            <a:xfrm>
              <a:off x="5821680" y="3753611"/>
              <a:ext cx="123443" cy="108204"/>
            </a:xfrm>
            <a:prstGeom prst="rect">
              <a:avLst/>
            </a:prstGeom>
          </p:spPr>
        </p:pic>
      </p:grpSp>
      <p:grpSp>
        <p:nvGrpSpPr>
          <p:cNvPr id="484" name="object 484" descr=""/>
          <p:cNvGrpSpPr/>
          <p:nvPr/>
        </p:nvGrpSpPr>
        <p:grpSpPr>
          <a:xfrm>
            <a:off x="6000559" y="3738372"/>
            <a:ext cx="116839" cy="121920"/>
            <a:chOff x="6000559" y="3738372"/>
            <a:chExt cx="116839" cy="121920"/>
          </a:xfrm>
        </p:grpSpPr>
        <p:pic>
          <p:nvPicPr>
            <p:cNvPr id="485" name="object 485" descr=""/>
            <p:cNvPicPr/>
            <p:nvPr/>
          </p:nvPicPr>
          <p:blipFill>
            <a:blip r:embed="rId336" cstate="print"/>
            <a:stretch>
              <a:fillRect/>
            </a:stretch>
          </p:blipFill>
          <p:spPr>
            <a:xfrm>
              <a:off x="6000559" y="3738372"/>
              <a:ext cx="23812" cy="121919"/>
            </a:xfrm>
            <a:prstGeom prst="rect">
              <a:avLst/>
            </a:prstGeom>
          </p:spPr>
        </p:pic>
        <p:pic>
          <p:nvPicPr>
            <p:cNvPr id="486" name="object 486" descr=""/>
            <p:cNvPicPr/>
            <p:nvPr/>
          </p:nvPicPr>
          <p:blipFill>
            <a:blip r:embed="rId337" cstate="print"/>
            <a:stretch>
              <a:fillRect/>
            </a:stretch>
          </p:blipFill>
          <p:spPr>
            <a:xfrm>
              <a:off x="6045707" y="3774948"/>
              <a:ext cx="71627" cy="85343"/>
            </a:xfrm>
            <a:prstGeom prst="rect">
              <a:avLst/>
            </a:prstGeom>
          </p:spPr>
        </p:pic>
      </p:grpSp>
      <p:grpSp>
        <p:nvGrpSpPr>
          <p:cNvPr id="487" name="object 487" descr=""/>
          <p:cNvGrpSpPr/>
          <p:nvPr/>
        </p:nvGrpSpPr>
        <p:grpSpPr>
          <a:xfrm>
            <a:off x="6173651" y="3738372"/>
            <a:ext cx="800735" cy="123825"/>
            <a:chOff x="6173651" y="3738372"/>
            <a:chExt cx="800735" cy="123825"/>
          </a:xfrm>
        </p:grpSpPr>
        <p:pic>
          <p:nvPicPr>
            <p:cNvPr id="488" name="object 488" descr=""/>
            <p:cNvPicPr/>
            <p:nvPr/>
          </p:nvPicPr>
          <p:blipFill>
            <a:blip r:embed="rId338" cstate="print"/>
            <a:stretch>
              <a:fillRect/>
            </a:stretch>
          </p:blipFill>
          <p:spPr>
            <a:xfrm>
              <a:off x="6173651" y="3753611"/>
              <a:ext cx="51888" cy="108203"/>
            </a:xfrm>
            <a:prstGeom prst="rect">
              <a:avLst/>
            </a:prstGeom>
          </p:spPr>
        </p:pic>
        <p:pic>
          <p:nvPicPr>
            <p:cNvPr id="489" name="object 489" descr=""/>
            <p:cNvPicPr/>
            <p:nvPr/>
          </p:nvPicPr>
          <p:blipFill>
            <a:blip r:embed="rId339" cstate="print"/>
            <a:stretch>
              <a:fillRect/>
            </a:stretch>
          </p:blipFill>
          <p:spPr>
            <a:xfrm>
              <a:off x="6240780" y="3738372"/>
              <a:ext cx="71627" cy="121919"/>
            </a:xfrm>
            <a:prstGeom prst="rect">
              <a:avLst/>
            </a:prstGeom>
          </p:spPr>
        </p:pic>
        <p:pic>
          <p:nvPicPr>
            <p:cNvPr id="490" name="object 490" descr=""/>
            <p:cNvPicPr/>
            <p:nvPr/>
          </p:nvPicPr>
          <p:blipFill>
            <a:blip r:embed="rId340" cstate="print"/>
            <a:stretch>
              <a:fillRect/>
            </a:stretch>
          </p:blipFill>
          <p:spPr>
            <a:xfrm>
              <a:off x="6327648" y="3774948"/>
              <a:ext cx="74675" cy="86867"/>
            </a:xfrm>
            <a:prstGeom prst="rect">
              <a:avLst/>
            </a:prstGeom>
          </p:spPr>
        </p:pic>
        <p:sp>
          <p:nvSpPr>
            <p:cNvPr id="491" name="object 491" descr=""/>
            <p:cNvSpPr/>
            <p:nvPr/>
          </p:nvSpPr>
          <p:spPr>
            <a:xfrm>
              <a:off x="6407658" y="385876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2" name="object 492" descr=""/>
            <p:cNvPicPr/>
            <p:nvPr/>
          </p:nvPicPr>
          <p:blipFill>
            <a:blip r:embed="rId341" cstate="print"/>
            <a:stretch>
              <a:fillRect/>
            </a:stretch>
          </p:blipFill>
          <p:spPr>
            <a:xfrm>
              <a:off x="6451092" y="3776472"/>
              <a:ext cx="80771" cy="83819"/>
            </a:xfrm>
            <a:prstGeom prst="rect">
              <a:avLst/>
            </a:prstGeom>
          </p:spPr>
        </p:pic>
        <p:pic>
          <p:nvPicPr>
            <p:cNvPr id="493" name="object 493" descr=""/>
            <p:cNvPicPr/>
            <p:nvPr/>
          </p:nvPicPr>
          <p:blipFill>
            <a:blip r:embed="rId342" cstate="print"/>
            <a:stretch>
              <a:fillRect/>
            </a:stretch>
          </p:blipFill>
          <p:spPr>
            <a:xfrm>
              <a:off x="6534912" y="3738372"/>
              <a:ext cx="172211" cy="123443"/>
            </a:xfrm>
            <a:prstGeom prst="rect">
              <a:avLst/>
            </a:prstGeom>
          </p:spPr>
        </p:pic>
        <p:pic>
          <p:nvPicPr>
            <p:cNvPr id="494" name="object 494" descr=""/>
            <p:cNvPicPr/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6720839" y="3774948"/>
              <a:ext cx="83820" cy="86867"/>
            </a:xfrm>
            <a:prstGeom prst="rect">
              <a:avLst/>
            </a:prstGeom>
          </p:spPr>
        </p:pic>
        <p:pic>
          <p:nvPicPr>
            <p:cNvPr id="495" name="object 495" descr=""/>
            <p:cNvPicPr/>
            <p:nvPr/>
          </p:nvPicPr>
          <p:blipFill>
            <a:blip r:embed="rId344" cstate="print"/>
            <a:stretch>
              <a:fillRect/>
            </a:stretch>
          </p:blipFill>
          <p:spPr>
            <a:xfrm>
              <a:off x="6819900" y="3774948"/>
              <a:ext cx="149351" cy="86867"/>
            </a:xfrm>
            <a:prstGeom prst="rect">
              <a:avLst/>
            </a:prstGeom>
          </p:spPr>
        </p:pic>
        <p:sp>
          <p:nvSpPr>
            <p:cNvPr id="496" name="object 496" descr=""/>
            <p:cNvSpPr/>
            <p:nvPr/>
          </p:nvSpPr>
          <p:spPr>
            <a:xfrm>
              <a:off x="6973061" y="3858768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7" name="object 497" descr=""/>
          <p:cNvGrpSpPr/>
          <p:nvPr/>
        </p:nvGrpSpPr>
        <p:grpSpPr>
          <a:xfrm>
            <a:off x="7028688" y="3753611"/>
            <a:ext cx="736600" cy="143510"/>
            <a:chOff x="7028688" y="3753611"/>
            <a:chExt cx="736600" cy="143510"/>
          </a:xfrm>
        </p:grpSpPr>
        <p:pic>
          <p:nvPicPr>
            <p:cNvPr id="498" name="object 498" descr=""/>
            <p:cNvPicPr/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7028688" y="3774948"/>
              <a:ext cx="79248" cy="121919"/>
            </a:xfrm>
            <a:prstGeom prst="rect">
              <a:avLst/>
            </a:prstGeom>
          </p:spPr>
        </p:pic>
        <p:pic>
          <p:nvPicPr>
            <p:cNvPr id="499" name="object 499" descr=""/>
            <p:cNvPicPr/>
            <p:nvPr/>
          </p:nvPicPr>
          <p:blipFill>
            <a:blip r:embed="rId346" cstate="print"/>
            <a:stretch>
              <a:fillRect/>
            </a:stretch>
          </p:blipFill>
          <p:spPr>
            <a:xfrm>
              <a:off x="7117080" y="3774948"/>
              <a:ext cx="137159" cy="86867"/>
            </a:xfrm>
            <a:prstGeom prst="rect">
              <a:avLst/>
            </a:prstGeom>
          </p:spPr>
        </p:pic>
        <p:pic>
          <p:nvPicPr>
            <p:cNvPr id="500" name="object 500" descr=""/>
            <p:cNvPicPr/>
            <p:nvPr/>
          </p:nvPicPr>
          <p:blipFill>
            <a:blip r:embed="rId347" cstate="print"/>
            <a:stretch>
              <a:fillRect/>
            </a:stretch>
          </p:blipFill>
          <p:spPr>
            <a:xfrm>
              <a:off x="7260336" y="3774948"/>
              <a:ext cx="68579" cy="86867"/>
            </a:xfrm>
            <a:prstGeom prst="rect">
              <a:avLst/>
            </a:prstGeom>
          </p:spPr>
        </p:pic>
        <p:pic>
          <p:nvPicPr>
            <p:cNvPr id="501" name="object 501" descr=""/>
            <p:cNvPicPr/>
            <p:nvPr/>
          </p:nvPicPr>
          <p:blipFill>
            <a:blip r:embed="rId348" cstate="print"/>
            <a:stretch>
              <a:fillRect/>
            </a:stretch>
          </p:blipFill>
          <p:spPr>
            <a:xfrm>
              <a:off x="7348728" y="3774948"/>
              <a:ext cx="121919" cy="85343"/>
            </a:xfrm>
            <a:prstGeom prst="rect">
              <a:avLst/>
            </a:prstGeom>
          </p:spPr>
        </p:pic>
        <p:pic>
          <p:nvPicPr>
            <p:cNvPr id="502" name="object 502" descr=""/>
            <p:cNvPicPr/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7485888" y="3753611"/>
              <a:ext cx="132588" cy="108204"/>
            </a:xfrm>
            <a:prstGeom prst="rect">
              <a:avLst/>
            </a:prstGeom>
          </p:spPr>
        </p:pic>
        <p:pic>
          <p:nvPicPr>
            <p:cNvPr id="503" name="object 503" descr=""/>
            <p:cNvPicPr/>
            <p:nvPr/>
          </p:nvPicPr>
          <p:blipFill>
            <a:blip r:embed="rId350" cstate="print"/>
            <a:stretch>
              <a:fillRect/>
            </a:stretch>
          </p:blipFill>
          <p:spPr>
            <a:xfrm>
              <a:off x="7627620" y="3774948"/>
              <a:ext cx="137160" cy="86867"/>
            </a:xfrm>
            <a:prstGeom prst="rect">
              <a:avLst/>
            </a:prstGeom>
          </p:spPr>
        </p:pic>
      </p:grpSp>
      <p:grpSp>
        <p:nvGrpSpPr>
          <p:cNvPr id="504" name="object 504" descr=""/>
          <p:cNvGrpSpPr/>
          <p:nvPr/>
        </p:nvGrpSpPr>
        <p:grpSpPr>
          <a:xfrm>
            <a:off x="7812487" y="3738372"/>
            <a:ext cx="330835" cy="123825"/>
            <a:chOff x="7812487" y="3738372"/>
            <a:chExt cx="330835" cy="123825"/>
          </a:xfrm>
        </p:grpSpPr>
        <p:pic>
          <p:nvPicPr>
            <p:cNvPr id="505" name="object 505" descr=""/>
            <p:cNvPicPr/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7812487" y="3774948"/>
              <a:ext cx="62019" cy="86867"/>
            </a:xfrm>
            <a:prstGeom prst="rect">
              <a:avLst/>
            </a:prstGeom>
          </p:spPr>
        </p:pic>
        <p:pic>
          <p:nvPicPr>
            <p:cNvPr id="506" name="object 506" descr=""/>
            <p:cNvPicPr/>
            <p:nvPr/>
          </p:nvPicPr>
          <p:blipFill>
            <a:blip r:embed="rId352" cstate="print"/>
            <a:stretch>
              <a:fillRect/>
            </a:stretch>
          </p:blipFill>
          <p:spPr>
            <a:xfrm>
              <a:off x="7888223" y="3776472"/>
              <a:ext cx="74675" cy="85343"/>
            </a:xfrm>
            <a:prstGeom prst="rect">
              <a:avLst/>
            </a:prstGeom>
          </p:spPr>
        </p:pic>
        <p:pic>
          <p:nvPicPr>
            <p:cNvPr id="507" name="object 507" descr=""/>
            <p:cNvPicPr/>
            <p:nvPr/>
          </p:nvPicPr>
          <p:blipFill>
            <a:blip r:embed="rId353" cstate="print"/>
            <a:stretch>
              <a:fillRect/>
            </a:stretch>
          </p:blipFill>
          <p:spPr>
            <a:xfrm>
              <a:off x="7979663" y="3774948"/>
              <a:ext cx="64007" cy="86867"/>
            </a:xfrm>
            <a:prstGeom prst="rect">
              <a:avLst/>
            </a:prstGeom>
          </p:spPr>
        </p:pic>
        <p:pic>
          <p:nvPicPr>
            <p:cNvPr id="508" name="object 508" descr=""/>
            <p:cNvPicPr/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8058911" y="3738372"/>
              <a:ext cx="73151" cy="121919"/>
            </a:xfrm>
            <a:prstGeom prst="rect">
              <a:avLst/>
            </a:prstGeom>
          </p:spPr>
        </p:pic>
        <p:sp>
          <p:nvSpPr>
            <p:cNvPr id="509" name="object 509" descr=""/>
            <p:cNvSpPr/>
            <p:nvPr/>
          </p:nvSpPr>
          <p:spPr>
            <a:xfrm>
              <a:off x="8141207" y="385953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10" name="object 510" descr=""/>
          <p:cNvPicPr/>
          <p:nvPr/>
        </p:nvPicPr>
        <p:blipFill>
          <a:blip r:embed="rId355" cstate="print"/>
          <a:stretch>
            <a:fillRect/>
          </a:stretch>
        </p:blipFill>
        <p:spPr>
          <a:xfrm>
            <a:off x="8189976" y="3774947"/>
            <a:ext cx="143255" cy="86867"/>
          </a:xfrm>
          <a:prstGeom prst="rect">
            <a:avLst/>
          </a:prstGeom>
        </p:spPr>
      </p:pic>
      <p:grpSp>
        <p:nvGrpSpPr>
          <p:cNvPr id="511" name="object 511" descr=""/>
          <p:cNvGrpSpPr/>
          <p:nvPr/>
        </p:nvGrpSpPr>
        <p:grpSpPr>
          <a:xfrm>
            <a:off x="8397544" y="3738372"/>
            <a:ext cx="265430" cy="142240"/>
            <a:chOff x="8397544" y="3738372"/>
            <a:chExt cx="265430" cy="142240"/>
          </a:xfrm>
        </p:grpSpPr>
        <p:pic>
          <p:nvPicPr>
            <p:cNvPr id="512" name="object 512" descr=""/>
            <p:cNvPicPr/>
            <p:nvPr/>
          </p:nvPicPr>
          <p:blipFill>
            <a:blip r:embed="rId356" cstate="print"/>
            <a:stretch>
              <a:fillRect/>
            </a:stretch>
          </p:blipFill>
          <p:spPr>
            <a:xfrm>
              <a:off x="8397544" y="3738372"/>
              <a:ext cx="14935" cy="121919"/>
            </a:xfrm>
            <a:prstGeom prst="rect">
              <a:avLst/>
            </a:prstGeom>
          </p:spPr>
        </p:pic>
        <p:pic>
          <p:nvPicPr>
            <p:cNvPr id="513" name="object 513" descr=""/>
            <p:cNvPicPr/>
            <p:nvPr/>
          </p:nvPicPr>
          <p:blipFill>
            <a:blip r:embed="rId357" cstate="print"/>
            <a:stretch>
              <a:fillRect/>
            </a:stretch>
          </p:blipFill>
          <p:spPr>
            <a:xfrm>
              <a:off x="8429244" y="3774948"/>
              <a:ext cx="83819" cy="86867"/>
            </a:xfrm>
            <a:prstGeom prst="rect">
              <a:avLst/>
            </a:prstGeom>
          </p:spPr>
        </p:pic>
        <p:pic>
          <p:nvPicPr>
            <p:cNvPr id="514" name="object 514" descr=""/>
            <p:cNvPicPr/>
            <p:nvPr/>
          </p:nvPicPr>
          <p:blipFill>
            <a:blip r:embed="rId358" cstate="print"/>
            <a:stretch>
              <a:fillRect/>
            </a:stretch>
          </p:blipFill>
          <p:spPr>
            <a:xfrm>
              <a:off x="8520684" y="3776472"/>
              <a:ext cx="141731" cy="103631"/>
            </a:xfrm>
            <a:prstGeom prst="rect">
              <a:avLst/>
            </a:prstGeom>
          </p:spPr>
        </p:pic>
      </p:grpSp>
      <p:grpSp>
        <p:nvGrpSpPr>
          <p:cNvPr id="515" name="object 515" descr=""/>
          <p:cNvGrpSpPr/>
          <p:nvPr/>
        </p:nvGrpSpPr>
        <p:grpSpPr>
          <a:xfrm>
            <a:off x="1371600" y="3899915"/>
            <a:ext cx="628015" cy="142240"/>
            <a:chOff x="1371600" y="3899915"/>
            <a:chExt cx="628015" cy="142240"/>
          </a:xfrm>
        </p:grpSpPr>
        <p:pic>
          <p:nvPicPr>
            <p:cNvPr id="516" name="object 516" descr=""/>
            <p:cNvPicPr/>
            <p:nvPr/>
          </p:nvPicPr>
          <p:blipFill>
            <a:blip r:embed="rId359" cstate="print"/>
            <a:stretch>
              <a:fillRect/>
            </a:stretch>
          </p:blipFill>
          <p:spPr>
            <a:xfrm>
              <a:off x="1371600" y="3936491"/>
              <a:ext cx="210312" cy="86867"/>
            </a:xfrm>
            <a:prstGeom prst="rect">
              <a:avLst/>
            </a:prstGeom>
          </p:spPr>
        </p:pic>
        <p:pic>
          <p:nvPicPr>
            <p:cNvPr id="517" name="object 517" descr=""/>
            <p:cNvPicPr/>
            <p:nvPr/>
          </p:nvPicPr>
          <p:blipFill>
            <a:blip r:embed="rId360" cstate="print"/>
            <a:stretch>
              <a:fillRect/>
            </a:stretch>
          </p:blipFill>
          <p:spPr>
            <a:xfrm>
              <a:off x="1592579" y="3899915"/>
              <a:ext cx="123443" cy="123443"/>
            </a:xfrm>
            <a:prstGeom prst="rect">
              <a:avLst/>
            </a:prstGeom>
          </p:spPr>
        </p:pic>
        <p:pic>
          <p:nvPicPr>
            <p:cNvPr id="518" name="object 518" descr=""/>
            <p:cNvPicPr/>
            <p:nvPr/>
          </p:nvPicPr>
          <p:blipFill>
            <a:blip r:embed="rId361" cstate="print"/>
            <a:stretch>
              <a:fillRect/>
            </a:stretch>
          </p:blipFill>
          <p:spPr>
            <a:xfrm>
              <a:off x="1734312" y="3939539"/>
              <a:ext cx="73151" cy="83819"/>
            </a:xfrm>
            <a:prstGeom prst="rect">
              <a:avLst/>
            </a:prstGeom>
          </p:spPr>
        </p:pic>
        <p:pic>
          <p:nvPicPr>
            <p:cNvPr id="519" name="object 519" descr=""/>
            <p:cNvPicPr/>
            <p:nvPr/>
          </p:nvPicPr>
          <p:blipFill>
            <a:blip r:embed="rId362" cstate="print"/>
            <a:stretch>
              <a:fillRect/>
            </a:stretch>
          </p:blipFill>
          <p:spPr>
            <a:xfrm>
              <a:off x="1828800" y="3936491"/>
              <a:ext cx="160019" cy="105155"/>
            </a:xfrm>
            <a:prstGeom prst="rect">
              <a:avLst/>
            </a:prstGeom>
          </p:spPr>
        </p:pic>
        <p:sp>
          <p:nvSpPr>
            <p:cNvPr id="520" name="object 520" descr=""/>
            <p:cNvSpPr/>
            <p:nvPr/>
          </p:nvSpPr>
          <p:spPr>
            <a:xfrm>
              <a:off x="1997963" y="402107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1" name="object 521" descr=""/>
          <p:cNvGrpSpPr/>
          <p:nvPr/>
        </p:nvGrpSpPr>
        <p:grpSpPr>
          <a:xfrm>
            <a:off x="2054351" y="3899915"/>
            <a:ext cx="344805" cy="158750"/>
            <a:chOff x="2054351" y="3899915"/>
            <a:chExt cx="344805" cy="158750"/>
          </a:xfrm>
        </p:grpSpPr>
        <p:pic>
          <p:nvPicPr>
            <p:cNvPr id="522" name="object 522" descr=""/>
            <p:cNvPicPr/>
            <p:nvPr/>
          </p:nvPicPr>
          <p:blipFill>
            <a:blip r:embed="rId363" cstate="print"/>
            <a:stretch>
              <a:fillRect/>
            </a:stretch>
          </p:blipFill>
          <p:spPr>
            <a:xfrm>
              <a:off x="2054351" y="3899915"/>
              <a:ext cx="114300" cy="121919"/>
            </a:xfrm>
            <a:prstGeom prst="rect">
              <a:avLst/>
            </a:prstGeom>
          </p:spPr>
        </p:pic>
        <p:pic>
          <p:nvPicPr>
            <p:cNvPr id="523" name="object 523" descr=""/>
            <p:cNvPicPr/>
            <p:nvPr/>
          </p:nvPicPr>
          <p:blipFill>
            <a:blip r:embed="rId364" cstate="print"/>
            <a:stretch>
              <a:fillRect/>
            </a:stretch>
          </p:blipFill>
          <p:spPr>
            <a:xfrm>
              <a:off x="2183891" y="3936491"/>
              <a:ext cx="79248" cy="121919"/>
            </a:xfrm>
            <a:prstGeom prst="rect">
              <a:avLst/>
            </a:prstGeom>
          </p:spPr>
        </p:pic>
        <p:pic>
          <p:nvPicPr>
            <p:cNvPr id="524" name="object 524" descr=""/>
            <p:cNvPicPr/>
            <p:nvPr/>
          </p:nvPicPr>
          <p:blipFill>
            <a:blip r:embed="rId365" cstate="print"/>
            <a:stretch>
              <a:fillRect/>
            </a:stretch>
          </p:blipFill>
          <p:spPr>
            <a:xfrm>
              <a:off x="2284475" y="3899915"/>
              <a:ext cx="114300" cy="123443"/>
            </a:xfrm>
            <a:prstGeom prst="rect">
              <a:avLst/>
            </a:prstGeom>
          </p:spPr>
        </p:pic>
      </p:grpSp>
      <p:grpSp>
        <p:nvGrpSpPr>
          <p:cNvPr id="525" name="object 525" descr=""/>
          <p:cNvGrpSpPr/>
          <p:nvPr/>
        </p:nvGrpSpPr>
        <p:grpSpPr>
          <a:xfrm>
            <a:off x="1367027" y="4251959"/>
            <a:ext cx="570230" cy="125095"/>
            <a:chOff x="1367027" y="4251959"/>
            <a:chExt cx="570230" cy="125095"/>
          </a:xfrm>
        </p:grpSpPr>
        <p:pic>
          <p:nvPicPr>
            <p:cNvPr id="526" name="object 526" descr=""/>
            <p:cNvPicPr/>
            <p:nvPr/>
          </p:nvPicPr>
          <p:blipFill>
            <a:blip r:embed="rId366" cstate="print"/>
            <a:stretch>
              <a:fillRect/>
            </a:stretch>
          </p:blipFill>
          <p:spPr>
            <a:xfrm>
              <a:off x="1367027" y="4256532"/>
              <a:ext cx="96012" cy="120395"/>
            </a:xfrm>
            <a:prstGeom prst="rect">
              <a:avLst/>
            </a:prstGeom>
          </p:spPr>
        </p:pic>
        <p:pic>
          <p:nvPicPr>
            <p:cNvPr id="527" name="object 527" descr=""/>
            <p:cNvPicPr/>
            <p:nvPr/>
          </p:nvPicPr>
          <p:blipFill>
            <a:blip r:embed="rId367" cstate="print"/>
            <a:stretch>
              <a:fillRect/>
            </a:stretch>
          </p:blipFill>
          <p:spPr>
            <a:xfrm>
              <a:off x="1478279" y="4290059"/>
              <a:ext cx="73152" cy="86867"/>
            </a:xfrm>
            <a:prstGeom prst="rect">
              <a:avLst/>
            </a:prstGeom>
          </p:spPr>
        </p:pic>
        <p:pic>
          <p:nvPicPr>
            <p:cNvPr id="528" name="object 528" descr=""/>
            <p:cNvPicPr/>
            <p:nvPr/>
          </p:nvPicPr>
          <p:blipFill>
            <a:blip r:embed="rId368" cstate="print"/>
            <a:stretch>
              <a:fillRect/>
            </a:stretch>
          </p:blipFill>
          <p:spPr>
            <a:xfrm>
              <a:off x="1568195" y="4290059"/>
              <a:ext cx="73151" cy="85343"/>
            </a:xfrm>
            <a:prstGeom prst="rect">
              <a:avLst/>
            </a:prstGeom>
          </p:spPr>
        </p:pic>
        <p:pic>
          <p:nvPicPr>
            <p:cNvPr id="529" name="object 529" descr=""/>
            <p:cNvPicPr/>
            <p:nvPr/>
          </p:nvPicPr>
          <p:blipFill>
            <a:blip r:embed="rId369" cstate="print"/>
            <a:stretch>
              <a:fillRect/>
            </a:stretch>
          </p:blipFill>
          <p:spPr>
            <a:xfrm>
              <a:off x="1656587" y="4251959"/>
              <a:ext cx="79248" cy="124967"/>
            </a:xfrm>
            <a:prstGeom prst="rect">
              <a:avLst/>
            </a:prstGeom>
          </p:spPr>
        </p:pic>
        <p:pic>
          <p:nvPicPr>
            <p:cNvPr id="530" name="object 530" descr=""/>
            <p:cNvPicPr/>
            <p:nvPr/>
          </p:nvPicPr>
          <p:blipFill>
            <a:blip r:embed="rId370" cstate="print"/>
            <a:stretch>
              <a:fillRect/>
            </a:stretch>
          </p:blipFill>
          <p:spPr>
            <a:xfrm>
              <a:off x="1752599" y="4290059"/>
              <a:ext cx="175259" cy="86867"/>
            </a:xfrm>
            <a:prstGeom prst="rect">
              <a:avLst/>
            </a:prstGeom>
          </p:spPr>
        </p:pic>
        <p:sp>
          <p:nvSpPr>
            <p:cNvPr id="531" name="object 531" descr=""/>
            <p:cNvSpPr/>
            <p:nvPr/>
          </p:nvSpPr>
          <p:spPr>
            <a:xfrm>
              <a:off x="1935479" y="437464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2" name="object 532" descr=""/>
          <p:cNvGrpSpPr/>
          <p:nvPr/>
        </p:nvGrpSpPr>
        <p:grpSpPr>
          <a:xfrm>
            <a:off x="1993392" y="4251959"/>
            <a:ext cx="344805" cy="125095"/>
            <a:chOff x="1993392" y="4251959"/>
            <a:chExt cx="344805" cy="125095"/>
          </a:xfrm>
        </p:grpSpPr>
        <p:pic>
          <p:nvPicPr>
            <p:cNvPr id="533" name="object 533" descr=""/>
            <p:cNvPicPr/>
            <p:nvPr/>
          </p:nvPicPr>
          <p:blipFill>
            <a:blip r:embed="rId371" cstate="print"/>
            <a:stretch>
              <a:fillRect/>
            </a:stretch>
          </p:blipFill>
          <p:spPr>
            <a:xfrm>
              <a:off x="1993392" y="4259580"/>
              <a:ext cx="120395" cy="115823"/>
            </a:xfrm>
            <a:prstGeom prst="rect">
              <a:avLst/>
            </a:prstGeom>
          </p:spPr>
        </p:pic>
        <p:pic>
          <p:nvPicPr>
            <p:cNvPr id="534" name="object 534" descr=""/>
            <p:cNvPicPr/>
            <p:nvPr/>
          </p:nvPicPr>
          <p:blipFill>
            <a:blip r:embed="rId372" cstate="print"/>
            <a:stretch>
              <a:fillRect/>
            </a:stretch>
          </p:blipFill>
          <p:spPr>
            <a:xfrm>
              <a:off x="2132076" y="4251959"/>
              <a:ext cx="109728" cy="124967"/>
            </a:xfrm>
            <a:prstGeom prst="rect">
              <a:avLst/>
            </a:prstGeom>
          </p:spPr>
        </p:pic>
        <p:pic>
          <p:nvPicPr>
            <p:cNvPr id="535" name="object 535" descr=""/>
            <p:cNvPicPr/>
            <p:nvPr/>
          </p:nvPicPr>
          <p:blipFill>
            <a:blip r:embed="rId373" cstate="print"/>
            <a:stretch>
              <a:fillRect/>
            </a:stretch>
          </p:blipFill>
          <p:spPr>
            <a:xfrm>
              <a:off x="2258568" y="4290059"/>
              <a:ext cx="74675" cy="86867"/>
            </a:xfrm>
            <a:prstGeom prst="rect">
              <a:avLst/>
            </a:prstGeom>
          </p:spPr>
        </p:pic>
        <p:sp>
          <p:nvSpPr>
            <p:cNvPr id="536" name="object 536" descr=""/>
            <p:cNvSpPr/>
            <p:nvPr/>
          </p:nvSpPr>
          <p:spPr>
            <a:xfrm>
              <a:off x="2336292" y="437464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7" name="object 537" descr=""/>
          <p:cNvGrpSpPr/>
          <p:nvPr/>
        </p:nvGrpSpPr>
        <p:grpSpPr>
          <a:xfrm>
            <a:off x="2386583" y="4251959"/>
            <a:ext cx="259079" cy="125095"/>
            <a:chOff x="2386583" y="4251959"/>
            <a:chExt cx="259079" cy="125095"/>
          </a:xfrm>
        </p:grpSpPr>
        <p:pic>
          <p:nvPicPr>
            <p:cNvPr id="538" name="object 538" descr=""/>
            <p:cNvPicPr/>
            <p:nvPr/>
          </p:nvPicPr>
          <p:blipFill>
            <a:blip r:embed="rId374" cstate="print"/>
            <a:stretch>
              <a:fillRect/>
            </a:stretch>
          </p:blipFill>
          <p:spPr>
            <a:xfrm>
              <a:off x="2386583" y="4290059"/>
              <a:ext cx="68580" cy="86867"/>
            </a:xfrm>
            <a:prstGeom prst="rect">
              <a:avLst/>
            </a:prstGeom>
          </p:spPr>
        </p:pic>
        <p:pic>
          <p:nvPicPr>
            <p:cNvPr id="539" name="object 539" descr=""/>
            <p:cNvPicPr/>
            <p:nvPr/>
          </p:nvPicPr>
          <p:blipFill>
            <a:blip r:embed="rId375" cstate="print"/>
            <a:stretch>
              <a:fillRect/>
            </a:stretch>
          </p:blipFill>
          <p:spPr>
            <a:xfrm>
              <a:off x="2476499" y="4290059"/>
              <a:ext cx="73151" cy="85343"/>
            </a:xfrm>
            <a:prstGeom prst="rect">
              <a:avLst/>
            </a:prstGeom>
          </p:spPr>
        </p:pic>
        <p:pic>
          <p:nvPicPr>
            <p:cNvPr id="540" name="object 540" descr=""/>
            <p:cNvPicPr/>
            <p:nvPr/>
          </p:nvPicPr>
          <p:blipFill>
            <a:blip r:embed="rId376" cstate="print"/>
            <a:stretch>
              <a:fillRect/>
            </a:stretch>
          </p:blipFill>
          <p:spPr>
            <a:xfrm>
              <a:off x="2564891" y="4251959"/>
              <a:ext cx="80772" cy="124967"/>
            </a:xfrm>
            <a:prstGeom prst="rect">
              <a:avLst/>
            </a:prstGeom>
          </p:spPr>
        </p:pic>
      </p:grpSp>
      <p:grpSp>
        <p:nvGrpSpPr>
          <p:cNvPr id="541" name="object 541" descr=""/>
          <p:cNvGrpSpPr/>
          <p:nvPr/>
        </p:nvGrpSpPr>
        <p:grpSpPr>
          <a:xfrm>
            <a:off x="2708635" y="4251959"/>
            <a:ext cx="541020" cy="125095"/>
            <a:chOff x="2708635" y="4251959"/>
            <a:chExt cx="541020" cy="125095"/>
          </a:xfrm>
        </p:grpSpPr>
        <p:pic>
          <p:nvPicPr>
            <p:cNvPr id="542" name="object 542" descr=""/>
            <p:cNvPicPr/>
            <p:nvPr/>
          </p:nvPicPr>
          <p:blipFill>
            <a:blip r:embed="rId377" cstate="print"/>
            <a:stretch>
              <a:fillRect/>
            </a:stretch>
          </p:blipFill>
          <p:spPr>
            <a:xfrm>
              <a:off x="2708635" y="4259580"/>
              <a:ext cx="66568" cy="115823"/>
            </a:xfrm>
            <a:prstGeom prst="rect">
              <a:avLst/>
            </a:prstGeom>
          </p:spPr>
        </p:pic>
        <p:pic>
          <p:nvPicPr>
            <p:cNvPr id="543" name="object 543" descr=""/>
            <p:cNvPicPr/>
            <p:nvPr/>
          </p:nvPicPr>
          <p:blipFill>
            <a:blip r:embed="rId378" cstate="print"/>
            <a:stretch>
              <a:fillRect/>
            </a:stretch>
          </p:blipFill>
          <p:spPr>
            <a:xfrm>
              <a:off x="2785872" y="4290059"/>
              <a:ext cx="74675" cy="86867"/>
            </a:xfrm>
            <a:prstGeom prst="rect">
              <a:avLst/>
            </a:prstGeom>
          </p:spPr>
        </p:pic>
        <p:pic>
          <p:nvPicPr>
            <p:cNvPr id="544" name="object 544" descr=""/>
            <p:cNvPicPr/>
            <p:nvPr/>
          </p:nvPicPr>
          <p:blipFill>
            <a:blip r:embed="rId379" cstate="print"/>
            <a:stretch>
              <a:fillRect/>
            </a:stretch>
          </p:blipFill>
          <p:spPr>
            <a:xfrm>
              <a:off x="2877311" y="4251959"/>
              <a:ext cx="243840" cy="124967"/>
            </a:xfrm>
            <a:prstGeom prst="rect">
              <a:avLst/>
            </a:prstGeom>
          </p:spPr>
        </p:pic>
        <p:pic>
          <p:nvPicPr>
            <p:cNvPr id="545" name="object 545" descr=""/>
            <p:cNvPicPr/>
            <p:nvPr/>
          </p:nvPicPr>
          <p:blipFill>
            <a:blip r:embed="rId380" cstate="print"/>
            <a:stretch>
              <a:fillRect/>
            </a:stretch>
          </p:blipFill>
          <p:spPr>
            <a:xfrm>
              <a:off x="3137916" y="4290059"/>
              <a:ext cx="111251" cy="86867"/>
            </a:xfrm>
            <a:prstGeom prst="rect">
              <a:avLst/>
            </a:prstGeom>
          </p:spPr>
        </p:pic>
      </p:grpSp>
      <p:grpSp>
        <p:nvGrpSpPr>
          <p:cNvPr id="546" name="object 546" descr=""/>
          <p:cNvGrpSpPr/>
          <p:nvPr/>
        </p:nvGrpSpPr>
        <p:grpSpPr>
          <a:xfrm>
            <a:off x="1373124" y="4607052"/>
            <a:ext cx="628015" cy="123825"/>
            <a:chOff x="1373124" y="4607052"/>
            <a:chExt cx="628015" cy="123825"/>
          </a:xfrm>
        </p:grpSpPr>
        <p:pic>
          <p:nvPicPr>
            <p:cNvPr id="547" name="object 547" descr=""/>
            <p:cNvPicPr/>
            <p:nvPr/>
          </p:nvPicPr>
          <p:blipFill>
            <a:blip r:embed="rId381" cstate="print"/>
            <a:stretch>
              <a:fillRect/>
            </a:stretch>
          </p:blipFill>
          <p:spPr>
            <a:xfrm>
              <a:off x="1373124" y="4607052"/>
              <a:ext cx="281939" cy="123443"/>
            </a:xfrm>
            <a:prstGeom prst="rect">
              <a:avLst/>
            </a:prstGeom>
          </p:spPr>
        </p:pic>
        <p:pic>
          <p:nvPicPr>
            <p:cNvPr id="548" name="object 548" descr=""/>
            <p:cNvPicPr/>
            <p:nvPr/>
          </p:nvPicPr>
          <p:blipFill>
            <a:blip r:embed="rId382" cstate="print"/>
            <a:stretch>
              <a:fillRect/>
            </a:stretch>
          </p:blipFill>
          <p:spPr>
            <a:xfrm>
              <a:off x="1667255" y="4643627"/>
              <a:ext cx="83819" cy="86867"/>
            </a:xfrm>
            <a:prstGeom prst="rect">
              <a:avLst/>
            </a:prstGeom>
          </p:spPr>
        </p:pic>
        <p:pic>
          <p:nvPicPr>
            <p:cNvPr id="549" name="object 549" descr=""/>
            <p:cNvPicPr/>
            <p:nvPr/>
          </p:nvPicPr>
          <p:blipFill>
            <a:blip r:embed="rId383" cstate="print"/>
            <a:stretch>
              <a:fillRect/>
            </a:stretch>
          </p:blipFill>
          <p:spPr>
            <a:xfrm>
              <a:off x="1766316" y="4645151"/>
              <a:ext cx="73151" cy="85343"/>
            </a:xfrm>
            <a:prstGeom prst="rect">
              <a:avLst/>
            </a:prstGeom>
          </p:spPr>
        </p:pic>
        <p:pic>
          <p:nvPicPr>
            <p:cNvPr id="550" name="object 550" descr=""/>
            <p:cNvPicPr/>
            <p:nvPr/>
          </p:nvPicPr>
          <p:blipFill>
            <a:blip r:embed="rId384" cstate="print"/>
            <a:stretch>
              <a:fillRect/>
            </a:stretch>
          </p:blipFill>
          <p:spPr>
            <a:xfrm>
              <a:off x="1860804" y="4620768"/>
              <a:ext cx="137159" cy="108203"/>
            </a:xfrm>
            <a:prstGeom prst="rect">
              <a:avLst/>
            </a:prstGeom>
          </p:spPr>
        </p:pic>
        <p:sp>
          <p:nvSpPr>
            <p:cNvPr id="551" name="object 551" descr=""/>
            <p:cNvSpPr/>
            <p:nvPr/>
          </p:nvSpPr>
          <p:spPr>
            <a:xfrm>
              <a:off x="1999487" y="472668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2" name="object 552" descr=""/>
          <p:cNvGrpSpPr/>
          <p:nvPr/>
        </p:nvGrpSpPr>
        <p:grpSpPr>
          <a:xfrm>
            <a:off x="2051304" y="4604003"/>
            <a:ext cx="561340" cy="127000"/>
            <a:chOff x="2051304" y="4604003"/>
            <a:chExt cx="561340" cy="127000"/>
          </a:xfrm>
        </p:grpSpPr>
        <p:pic>
          <p:nvPicPr>
            <p:cNvPr id="553" name="object 553" descr=""/>
            <p:cNvPicPr/>
            <p:nvPr/>
          </p:nvPicPr>
          <p:blipFill>
            <a:blip r:embed="rId385" cstate="print"/>
            <a:stretch>
              <a:fillRect/>
            </a:stretch>
          </p:blipFill>
          <p:spPr>
            <a:xfrm>
              <a:off x="2051304" y="4604003"/>
              <a:ext cx="199643" cy="126491"/>
            </a:xfrm>
            <a:prstGeom prst="rect">
              <a:avLst/>
            </a:prstGeom>
          </p:spPr>
        </p:pic>
        <p:pic>
          <p:nvPicPr>
            <p:cNvPr id="554" name="object 554" descr=""/>
            <p:cNvPicPr/>
            <p:nvPr/>
          </p:nvPicPr>
          <p:blipFill>
            <a:blip r:embed="rId386" cstate="print"/>
            <a:stretch>
              <a:fillRect/>
            </a:stretch>
          </p:blipFill>
          <p:spPr>
            <a:xfrm>
              <a:off x="2253996" y="4643627"/>
              <a:ext cx="138683" cy="86867"/>
            </a:xfrm>
            <a:prstGeom prst="rect">
              <a:avLst/>
            </a:prstGeom>
          </p:spPr>
        </p:pic>
        <p:pic>
          <p:nvPicPr>
            <p:cNvPr id="555" name="object 555" descr=""/>
            <p:cNvPicPr/>
            <p:nvPr/>
          </p:nvPicPr>
          <p:blipFill>
            <a:blip r:embed="rId387" cstate="print"/>
            <a:stretch>
              <a:fillRect/>
            </a:stretch>
          </p:blipFill>
          <p:spPr>
            <a:xfrm>
              <a:off x="2397251" y="4643627"/>
              <a:ext cx="73151" cy="86867"/>
            </a:xfrm>
            <a:prstGeom prst="rect">
              <a:avLst/>
            </a:prstGeom>
          </p:spPr>
        </p:pic>
        <p:pic>
          <p:nvPicPr>
            <p:cNvPr id="556" name="object 556" descr=""/>
            <p:cNvPicPr/>
            <p:nvPr/>
          </p:nvPicPr>
          <p:blipFill>
            <a:blip r:embed="rId388" cstate="print"/>
            <a:stretch>
              <a:fillRect/>
            </a:stretch>
          </p:blipFill>
          <p:spPr>
            <a:xfrm>
              <a:off x="2481072" y="4607051"/>
              <a:ext cx="121919" cy="123443"/>
            </a:xfrm>
            <a:prstGeom prst="rect">
              <a:avLst/>
            </a:prstGeom>
          </p:spPr>
        </p:pic>
        <p:sp>
          <p:nvSpPr>
            <p:cNvPr id="557" name="object 557" descr=""/>
            <p:cNvSpPr/>
            <p:nvPr/>
          </p:nvSpPr>
          <p:spPr>
            <a:xfrm>
              <a:off x="2610611" y="472668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8" name="object 558" descr=""/>
          <p:cNvGrpSpPr/>
          <p:nvPr/>
        </p:nvGrpSpPr>
        <p:grpSpPr>
          <a:xfrm>
            <a:off x="2668524" y="4607052"/>
            <a:ext cx="629920" cy="123825"/>
            <a:chOff x="2668524" y="4607052"/>
            <a:chExt cx="629920" cy="123825"/>
          </a:xfrm>
        </p:grpSpPr>
        <p:pic>
          <p:nvPicPr>
            <p:cNvPr id="559" name="object 559" descr=""/>
            <p:cNvPicPr/>
            <p:nvPr/>
          </p:nvPicPr>
          <p:blipFill>
            <a:blip r:embed="rId389" cstate="print"/>
            <a:stretch>
              <a:fillRect/>
            </a:stretch>
          </p:blipFill>
          <p:spPr>
            <a:xfrm>
              <a:off x="2668524" y="4607052"/>
              <a:ext cx="208787" cy="123443"/>
            </a:xfrm>
            <a:prstGeom prst="rect">
              <a:avLst/>
            </a:prstGeom>
          </p:spPr>
        </p:pic>
        <p:pic>
          <p:nvPicPr>
            <p:cNvPr id="560" name="object 560" descr=""/>
            <p:cNvPicPr/>
            <p:nvPr/>
          </p:nvPicPr>
          <p:blipFill>
            <a:blip r:embed="rId390" cstate="print"/>
            <a:stretch>
              <a:fillRect/>
            </a:stretch>
          </p:blipFill>
          <p:spPr>
            <a:xfrm>
              <a:off x="2887980" y="4643627"/>
              <a:ext cx="64007" cy="86867"/>
            </a:xfrm>
            <a:prstGeom prst="rect">
              <a:avLst/>
            </a:prstGeom>
          </p:spPr>
        </p:pic>
        <p:pic>
          <p:nvPicPr>
            <p:cNvPr id="561" name="object 561" descr=""/>
            <p:cNvPicPr/>
            <p:nvPr/>
          </p:nvPicPr>
          <p:blipFill>
            <a:blip r:embed="rId391" cstate="print"/>
            <a:stretch>
              <a:fillRect/>
            </a:stretch>
          </p:blipFill>
          <p:spPr>
            <a:xfrm>
              <a:off x="2962656" y="4643627"/>
              <a:ext cx="83819" cy="86867"/>
            </a:xfrm>
            <a:prstGeom prst="rect">
              <a:avLst/>
            </a:prstGeom>
          </p:spPr>
        </p:pic>
        <p:pic>
          <p:nvPicPr>
            <p:cNvPr id="562" name="object 562" descr=""/>
            <p:cNvPicPr/>
            <p:nvPr/>
          </p:nvPicPr>
          <p:blipFill>
            <a:blip r:embed="rId392" cstate="print"/>
            <a:stretch>
              <a:fillRect/>
            </a:stretch>
          </p:blipFill>
          <p:spPr>
            <a:xfrm>
              <a:off x="3061716" y="4645151"/>
              <a:ext cx="73151" cy="85343"/>
            </a:xfrm>
            <a:prstGeom prst="rect">
              <a:avLst/>
            </a:prstGeom>
          </p:spPr>
        </p:pic>
        <p:pic>
          <p:nvPicPr>
            <p:cNvPr id="563" name="object 563" descr=""/>
            <p:cNvPicPr/>
            <p:nvPr/>
          </p:nvPicPr>
          <p:blipFill>
            <a:blip r:embed="rId393" cstate="print"/>
            <a:stretch>
              <a:fillRect/>
            </a:stretch>
          </p:blipFill>
          <p:spPr>
            <a:xfrm>
              <a:off x="3156203" y="4620768"/>
              <a:ext cx="137160" cy="108203"/>
            </a:xfrm>
            <a:prstGeom prst="rect">
              <a:avLst/>
            </a:prstGeom>
          </p:spPr>
        </p:pic>
        <p:sp>
          <p:nvSpPr>
            <p:cNvPr id="564" name="object 564" descr=""/>
            <p:cNvSpPr/>
            <p:nvPr/>
          </p:nvSpPr>
          <p:spPr>
            <a:xfrm>
              <a:off x="3296411" y="4726686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5" name="object 565" descr=""/>
          <p:cNvGrpSpPr/>
          <p:nvPr/>
        </p:nvGrpSpPr>
        <p:grpSpPr>
          <a:xfrm>
            <a:off x="3346703" y="4604003"/>
            <a:ext cx="521334" cy="127000"/>
            <a:chOff x="3346703" y="4604003"/>
            <a:chExt cx="521334" cy="127000"/>
          </a:xfrm>
        </p:grpSpPr>
        <p:pic>
          <p:nvPicPr>
            <p:cNvPr id="566" name="object 566" descr=""/>
            <p:cNvPicPr/>
            <p:nvPr/>
          </p:nvPicPr>
          <p:blipFill>
            <a:blip r:embed="rId394" cstate="print"/>
            <a:stretch>
              <a:fillRect/>
            </a:stretch>
          </p:blipFill>
          <p:spPr>
            <a:xfrm>
              <a:off x="3346703" y="4604003"/>
              <a:ext cx="199644" cy="126491"/>
            </a:xfrm>
            <a:prstGeom prst="rect">
              <a:avLst/>
            </a:prstGeom>
          </p:spPr>
        </p:pic>
        <p:pic>
          <p:nvPicPr>
            <p:cNvPr id="567" name="object 567" descr=""/>
            <p:cNvPicPr/>
            <p:nvPr/>
          </p:nvPicPr>
          <p:blipFill>
            <a:blip r:embed="rId395" cstate="print"/>
            <a:stretch>
              <a:fillRect/>
            </a:stretch>
          </p:blipFill>
          <p:spPr>
            <a:xfrm>
              <a:off x="3549396" y="4643627"/>
              <a:ext cx="138683" cy="86867"/>
            </a:xfrm>
            <a:prstGeom prst="rect">
              <a:avLst/>
            </a:prstGeom>
          </p:spPr>
        </p:pic>
        <p:pic>
          <p:nvPicPr>
            <p:cNvPr id="568" name="object 568" descr=""/>
            <p:cNvPicPr/>
            <p:nvPr/>
          </p:nvPicPr>
          <p:blipFill>
            <a:blip r:embed="rId396" cstate="print"/>
            <a:stretch>
              <a:fillRect/>
            </a:stretch>
          </p:blipFill>
          <p:spPr>
            <a:xfrm>
              <a:off x="3692651" y="4643627"/>
              <a:ext cx="74675" cy="86867"/>
            </a:xfrm>
            <a:prstGeom prst="rect">
              <a:avLst/>
            </a:prstGeom>
          </p:spPr>
        </p:pic>
        <p:pic>
          <p:nvPicPr>
            <p:cNvPr id="569" name="object 569" descr=""/>
            <p:cNvPicPr/>
            <p:nvPr/>
          </p:nvPicPr>
          <p:blipFill>
            <a:blip r:embed="rId397" cstate="print"/>
            <a:stretch>
              <a:fillRect/>
            </a:stretch>
          </p:blipFill>
          <p:spPr>
            <a:xfrm>
              <a:off x="3777996" y="4607051"/>
              <a:ext cx="79247" cy="123443"/>
            </a:xfrm>
            <a:prstGeom prst="rect">
              <a:avLst/>
            </a:prstGeom>
          </p:spPr>
        </p:pic>
        <p:sp>
          <p:nvSpPr>
            <p:cNvPr id="570" name="object 570" descr=""/>
            <p:cNvSpPr/>
            <p:nvPr/>
          </p:nvSpPr>
          <p:spPr>
            <a:xfrm>
              <a:off x="3867150" y="472592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1" name="object 571" descr=""/>
          <p:cNvGrpSpPr/>
          <p:nvPr/>
        </p:nvGrpSpPr>
        <p:grpSpPr>
          <a:xfrm>
            <a:off x="3918203" y="4643627"/>
            <a:ext cx="173990" cy="86995"/>
            <a:chOff x="3918203" y="4643627"/>
            <a:chExt cx="173990" cy="86995"/>
          </a:xfrm>
        </p:grpSpPr>
        <p:pic>
          <p:nvPicPr>
            <p:cNvPr id="572" name="object 572" descr=""/>
            <p:cNvPicPr/>
            <p:nvPr/>
          </p:nvPicPr>
          <p:blipFill>
            <a:blip r:embed="rId398" cstate="print"/>
            <a:stretch>
              <a:fillRect/>
            </a:stretch>
          </p:blipFill>
          <p:spPr>
            <a:xfrm>
              <a:off x="3918203" y="4643627"/>
              <a:ext cx="85344" cy="86867"/>
            </a:xfrm>
            <a:prstGeom prst="rect">
              <a:avLst/>
            </a:prstGeom>
          </p:spPr>
        </p:pic>
        <p:pic>
          <p:nvPicPr>
            <p:cNvPr id="573" name="object 573" descr=""/>
            <p:cNvPicPr/>
            <p:nvPr/>
          </p:nvPicPr>
          <p:blipFill>
            <a:blip r:embed="rId399" cstate="print"/>
            <a:stretch>
              <a:fillRect/>
            </a:stretch>
          </p:blipFill>
          <p:spPr>
            <a:xfrm>
              <a:off x="4020311" y="4643627"/>
              <a:ext cx="71627" cy="83819"/>
            </a:xfrm>
            <a:prstGeom prst="rect">
              <a:avLst/>
            </a:prstGeom>
          </p:spPr>
        </p:pic>
      </p:grpSp>
      <p:grpSp>
        <p:nvGrpSpPr>
          <p:cNvPr id="574" name="object 574" descr=""/>
          <p:cNvGrpSpPr/>
          <p:nvPr/>
        </p:nvGrpSpPr>
        <p:grpSpPr>
          <a:xfrm>
            <a:off x="4148255" y="4607052"/>
            <a:ext cx="287020" cy="123825"/>
            <a:chOff x="4148255" y="4607052"/>
            <a:chExt cx="287020" cy="123825"/>
          </a:xfrm>
        </p:grpSpPr>
        <p:pic>
          <p:nvPicPr>
            <p:cNvPr id="575" name="object 575" descr=""/>
            <p:cNvPicPr/>
            <p:nvPr/>
          </p:nvPicPr>
          <p:blipFill>
            <a:blip r:embed="rId400" cstate="print"/>
            <a:stretch>
              <a:fillRect/>
            </a:stretch>
          </p:blipFill>
          <p:spPr>
            <a:xfrm>
              <a:off x="4148255" y="4620768"/>
              <a:ext cx="51888" cy="108203"/>
            </a:xfrm>
            <a:prstGeom prst="rect">
              <a:avLst/>
            </a:prstGeom>
          </p:spPr>
        </p:pic>
        <p:pic>
          <p:nvPicPr>
            <p:cNvPr id="576" name="object 576" descr=""/>
            <p:cNvPicPr/>
            <p:nvPr/>
          </p:nvPicPr>
          <p:blipFill>
            <a:blip r:embed="rId401" cstate="print"/>
            <a:stretch>
              <a:fillRect/>
            </a:stretch>
          </p:blipFill>
          <p:spPr>
            <a:xfrm>
              <a:off x="4215383" y="4607052"/>
              <a:ext cx="71627" cy="120396"/>
            </a:xfrm>
            <a:prstGeom prst="rect">
              <a:avLst/>
            </a:prstGeom>
          </p:spPr>
        </p:pic>
        <p:pic>
          <p:nvPicPr>
            <p:cNvPr id="577" name="object 577" descr=""/>
            <p:cNvPicPr/>
            <p:nvPr/>
          </p:nvPicPr>
          <p:blipFill>
            <a:blip r:embed="rId402" cstate="print"/>
            <a:stretch>
              <a:fillRect/>
            </a:stretch>
          </p:blipFill>
          <p:spPr>
            <a:xfrm>
              <a:off x="4302251" y="4620768"/>
              <a:ext cx="132588" cy="109727"/>
            </a:xfrm>
            <a:prstGeom prst="rect">
              <a:avLst/>
            </a:prstGeom>
          </p:spPr>
        </p:pic>
      </p:grpSp>
      <p:grpSp>
        <p:nvGrpSpPr>
          <p:cNvPr id="578" name="object 578" descr=""/>
          <p:cNvGrpSpPr/>
          <p:nvPr/>
        </p:nvGrpSpPr>
        <p:grpSpPr>
          <a:xfrm>
            <a:off x="4484933" y="4604003"/>
            <a:ext cx="538480" cy="160020"/>
            <a:chOff x="4484933" y="4604003"/>
            <a:chExt cx="538480" cy="160020"/>
          </a:xfrm>
        </p:grpSpPr>
        <p:pic>
          <p:nvPicPr>
            <p:cNvPr id="579" name="object 579" descr=""/>
            <p:cNvPicPr/>
            <p:nvPr/>
          </p:nvPicPr>
          <p:blipFill>
            <a:blip r:embed="rId403" cstate="print"/>
            <a:stretch>
              <a:fillRect/>
            </a:stretch>
          </p:blipFill>
          <p:spPr>
            <a:xfrm>
              <a:off x="4484933" y="4643627"/>
              <a:ext cx="61158" cy="86867"/>
            </a:xfrm>
            <a:prstGeom prst="rect">
              <a:avLst/>
            </a:prstGeom>
          </p:spPr>
        </p:pic>
        <p:pic>
          <p:nvPicPr>
            <p:cNvPr id="580" name="object 580" descr=""/>
            <p:cNvPicPr/>
            <p:nvPr/>
          </p:nvPicPr>
          <p:blipFill>
            <a:blip r:embed="rId404" cstate="print"/>
            <a:stretch>
              <a:fillRect/>
            </a:stretch>
          </p:blipFill>
          <p:spPr>
            <a:xfrm>
              <a:off x="4562856" y="4643628"/>
              <a:ext cx="79247" cy="120396"/>
            </a:xfrm>
            <a:prstGeom prst="rect">
              <a:avLst/>
            </a:prstGeom>
          </p:spPr>
        </p:pic>
        <p:pic>
          <p:nvPicPr>
            <p:cNvPr id="581" name="object 581" descr=""/>
            <p:cNvPicPr/>
            <p:nvPr/>
          </p:nvPicPr>
          <p:blipFill>
            <a:blip r:embed="rId405" cstate="print"/>
            <a:stretch>
              <a:fillRect/>
            </a:stretch>
          </p:blipFill>
          <p:spPr>
            <a:xfrm>
              <a:off x="4652772" y="4643627"/>
              <a:ext cx="74675" cy="86867"/>
            </a:xfrm>
            <a:prstGeom prst="rect">
              <a:avLst/>
            </a:prstGeom>
          </p:spPr>
        </p:pic>
        <p:pic>
          <p:nvPicPr>
            <p:cNvPr id="582" name="object 582" descr=""/>
            <p:cNvPicPr/>
            <p:nvPr/>
          </p:nvPicPr>
          <p:blipFill>
            <a:blip r:embed="rId406" cstate="print"/>
            <a:stretch>
              <a:fillRect/>
            </a:stretch>
          </p:blipFill>
          <p:spPr>
            <a:xfrm>
              <a:off x="4738115" y="4604003"/>
              <a:ext cx="277367" cy="126491"/>
            </a:xfrm>
            <a:prstGeom prst="rect">
              <a:avLst/>
            </a:prstGeom>
          </p:spPr>
        </p:pic>
        <p:sp>
          <p:nvSpPr>
            <p:cNvPr id="583" name="object 583" descr=""/>
            <p:cNvSpPr/>
            <p:nvPr/>
          </p:nvSpPr>
          <p:spPr>
            <a:xfrm>
              <a:off x="5022341" y="472592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4" name="object 584" descr=""/>
          <p:cNvGrpSpPr/>
          <p:nvPr/>
        </p:nvGrpSpPr>
        <p:grpSpPr>
          <a:xfrm>
            <a:off x="5076444" y="4607052"/>
            <a:ext cx="594360" cy="157480"/>
            <a:chOff x="5076444" y="4607052"/>
            <a:chExt cx="594360" cy="157480"/>
          </a:xfrm>
        </p:grpSpPr>
        <p:pic>
          <p:nvPicPr>
            <p:cNvPr id="585" name="object 585" descr=""/>
            <p:cNvPicPr/>
            <p:nvPr/>
          </p:nvPicPr>
          <p:blipFill>
            <a:blip r:embed="rId407" cstate="print"/>
            <a:stretch>
              <a:fillRect/>
            </a:stretch>
          </p:blipFill>
          <p:spPr>
            <a:xfrm>
              <a:off x="5076444" y="4643628"/>
              <a:ext cx="144779" cy="120396"/>
            </a:xfrm>
            <a:prstGeom prst="rect">
              <a:avLst/>
            </a:prstGeom>
          </p:spPr>
        </p:pic>
        <p:pic>
          <p:nvPicPr>
            <p:cNvPr id="586" name="object 586" descr=""/>
            <p:cNvPicPr/>
            <p:nvPr/>
          </p:nvPicPr>
          <p:blipFill>
            <a:blip r:embed="rId408" cstate="print"/>
            <a:stretch>
              <a:fillRect/>
            </a:stretch>
          </p:blipFill>
          <p:spPr>
            <a:xfrm>
              <a:off x="5225796" y="4643628"/>
              <a:ext cx="85343" cy="86867"/>
            </a:xfrm>
            <a:prstGeom prst="rect">
              <a:avLst/>
            </a:prstGeom>
          </p:spPr>
        </p:pic>
        <p:pic>
          <p:nvPicPr>
            <p:cNvPr id="587" name="object 587" descr=""/>
            <p:cNvPicPr/>
            <p:nvPr/>
          </p:nvPicPr>
          <p:blipFill>
            <a:blip r:embed="rId409" cstate="print"/>
            <a:stretch>
              <a:fillRect/>
            </a:stretch>
          </p:blipFill>
          <p:spPr>
            <a:xfrm>
              <a:off x="5323332" y="4607052"/>
              <a:ext cx="79248" cy="123443"/>
            </a:xfrm>
            <a:prstGeom prst="rect">
              <a:avLst/>
            </a:prstGeom>
          </p:spPr>
        </p:pic>
        <p:pic>
          <p:nvPicPr>
            <p:cNvPr id="588" name="object 588" descr=""/>
            <p:cNvPicPr/>
            <p:nvPr/>
          </p:nvPicPr>
          <p:blipFill>
            <a:blip r:embed="rId410" cstate="print"/>
            <a:stretch>
              <a:fillRect/>
            </a:stretch>
          </p:blipFill>
          <p:spPr>
            <a:xfrm>
              <a:off x="5422392" y="4645152"/>
              <a:ext cx="73151" cy="85343"/>
            </a:xfrm>
            <a:prstGeom prst="rect">
              <a:avLst/>
            </a:prstGeom>
          </p:spPr>
        </p:pic>
        <p:pic>
          <p:nvPicPr>
            <p:cNvPr id="589" name="object 589" descr=""/>
            <p:cNvPicPr/>
            <p:nvPr/>
          </p:nvPicPr>
          <p:blipFill>
            <a:blip r:embed="rId411" cstate="print"/>
            <a:stretch>
              <a:fillRect/>
            </a:stretch>
          </p:blipFill>
          <p:spPr>
            <a:xfrm>
              <a:off x="5512307" y="4620768"/>
              <a:ext cx="158496" cy="109727"/>
            </a:xfrm>
            <a:prstGeom prst="rect">
              <a:avLst/>
            </a:prstGeom>
          </p:spPr>
        </p:pic>
      </p:grpSp>
      <p:grpSp>
        <p:nvGrpSpPr>
          <p:cNvPr id="590" name="object 590" descr=""/>
          <p:cNvGrpSpPr/>
          <p:nvPr/>
        </p:nvGrpSpPr>
        <p:grpSpPr>
          <a:xfrm>
            <a:off x="1360932" y="4959096"/>
            <a:ext cx="521334" cy="158750"/>
            <a:chOff x="1360932" y="4959096"/>
            <a:chExt cx="521334" cy="158750"/>
          </a:xfrm>
        </p:grpSpPr>
        <p:pic>
          <p:nvPicPr>
            <p:cNvPr id="591" name="object 591" descr=""/>
            <p:cNvPicPr/>
            <p:nvPr/>
          </p:nvPicPr>
          <p:blipFill>
            <a:blip r:embed="rId412" cstate="print"/>
            <a:stretch>
              <a:fillRect/>
            </a:stretch>
          </p:blipFill>
          <p:spPr>
            <a:xfrm>
              <a:off x="1360932" y="4965192"/>
              <a:ext cx="152400" cy="115823"/>
            </a:xfrm>
            <a:prstGeom prst="rect">
              <a:avLst/>
            </a:prstGeom>
          </p:spPr>
        </p:pic>
        <p:pic>
          <p:nvPicPr>
            <p:cNvPr id="592" name="object 592" descr=""/>
            <p:cNvPicPr/>
            <p:nvPr/>
          </p:nvPicPr>
          <p:blipFill>
            <a:blip r:embed="rId413" cstate="print"/>
            <a:stretch>
              <a:fillRect/>
            </a:stretch>
          </p:blipFill>
          <p:spPr>
            <a:xfrm>
              <a:off x="1516379" y="4959096"/>
              <a:ext cx="112775" cy="123443"/>
            </a:xfrm>
            <a:prstGeom prst="rect">
              <a:avLst/>
            </a:prstGeom>
          </p:spPr>
        </p:pic>
        <p:pic>
          <p:nvPicPr>
            <p:cNvPr id="593" name="object 593" descr=""/>
            <p:cNvPicPr/>
            <p:nvPr/>
          </p:nvPicPr>
          <p:blipFill>
            <a:blip r:embed="rId414" cstate="print"/>
            <a:stretch>
              <a:fillRect/>
            </a:stretch>
          </p:blipFill>
          <p:spPr>
            <a:xfrm>
              <a:off x="1642871" y="4995671"/>
              <a:ext cx="80772" cy="121919"/>
            </a:xfrm>
            <a:prstGeom prst="rect">
              <a:avLst/>
            </a:prstGeom>
          </p:spPr>
        </p:pic>
        <p:pic>
          <p:nvPicPr>
            <p:cNvPr id="594" name="object 594" descr=""/>
            <p:cNvPicPr/>
            <p:nvPr/>
          </p:nvPicPr>
          <p:blipFill>
            <a:blip r:embed="rId415" cstate="print"/>
            <a:stretch>
              <a:fillRect/>
            </a:stretch>
          </p:blipFill>
          <p:spPr>
            <a:xfrm>
              <a:off x="1744979" y="4959096"/>
              <a:ext cx="137160" cy="123443"/>
            </a:xfrm>
            <a:prstGeom prst="rect">
              <a:avLst/>
            </a:prstGeom>
          </p:spPr>
        </p:pic>
      </p:grpSp>
      <p:grpSp>
        <p:nvGrpSpPr>
          <p:cNvPr id="595" name="object 595" descr=""/>
          <p:cNvGrpSpPr/>
          <p:nvPr/>
        </p:nvGrpSpPr>
        <p:grpSpPr>
          <a:xfrm>
            <a:off x="1937099" y="4959096"/>
            <a:ext cx="128270" cy="121920"/>
            <a:chOff x="1937099" y="4959096"/>
            <a:chExt cx="128270" cy="121920"/>
          </a:xfrm>
        </p:grpSpPr>
        <p:pic>
          <p:nvPicPr>
            <p:cNvPr id="596" name="object 596" descr=""/>
            <p:cNvPicPr/>
            <p:nvPr/>
          </p:nvPicPr>
          <p:blipFill>
            <a:blip r:embed="rId416" cstate="print"/>
            <a:stretch>
              <a:fillRect/>
            </a:stretch>
          </p:blipFill>
          <p:spPr>
            <a:xfrm>
              <a:off x="1937099" y="4959096"/>
              <a:ext cx="24288" cy="121919"/>
            </a:xfrm>
            <a:prstGeom prst="rect">
              <a:avLst/>
            </a:prstGeom>
          </p:spPr>
        </p:pic>
        <p:pic>
          <p:nvPicPr>
            <p:cNvPr id="597" name="object 597" descr=""/>
            <p:cNvPicPr/>
            <p:nvPr/>
          </p:nvPicPr>
          <p:blipFill>
            <a:blip r:embed="rId417" cstate="print"/>
            <a:stretch>
              <a:fillRect/>
            </a:stretch>
          </p:blipFill>
          <p:spPr>
            <a:xfrm>
              <a:off x="1981199" y="4995672"/>
              <a:ext cx="73151" cy="85343"/>
            </a:xfrm>
            <a:prstGeom prst="rect">
              <a:avLst/>
            </a:prstGeom>
          </p:spPr>
        </p:pic>
        <p:sp>
          <p:nvSpPr>
            <p:cNvPr id="598" name="object 598" descr=""/>
            <p:cNvSpPr/>
            <p:nvPr/>
          </p:nvSpPr>
          <p:spPr>
            <a:xfrm>
              <a:off x="2063495" y="508025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9" name="object 599" descr=""/>
          <p:cNvGrpSpPr/>
          <p:nvPr/>
        </p:nvGrpSpPr>
        <p:grpSpPr>
          <a:xfrm>
            <a:off x="2113788" y="4995671"/>
            <a:ext cx="340360" cy="121920"/>
            <a:chOff x="2113788" y="4995671"/>
            <a:chExt cx="340360" cy="121920"/>
          </a:xfrm>
        </p:grpSpPr>
        <p:pic>
          <p:nvPicPr>
            <p:cNvPr id="600" name="object 600" descr=""/>
            <p:cNvPicPr/>
            <p:nvPr/>
          </p:nvPicPr>
          <p:blipFill>
            <a:blip r:embed="rId418" cstate="print"/>
            <a:stretch>
              <a:fillRect/>
            </a:stretch>
          </p:blipFill>
          <p:spPr>
            <a:xfrm>
              <a:off x="2113788" y="4995671"/>
              <a:ext cx="79248" cy="121919"/>
            </a:xfrm>
            <a:prstGeom prst="rect">
              <a:avLst/>
            </a:prstGeom>
          </p:spPr>
        </p:pic>
        <p:pic>
          <p:nvPicPr>
            <p:cNvPr id="601" name="object 601" descr=""/>
            <p:cNvPicPr/>
            <p:nvPr/>
          </p:nvPicPr>
          <p:blipFill>
            <a:blip r:embed="rId419" cstate="print"/>
            <a:stretch>
              <a:fillRect/>
            </a:stretch>
          </p:blipFill>
          <p:spPr>
            <a:xfrm>
              <a:off x="2215896" y="4995671"/>
              <a:ext cx="230123" cy="86867"/>
            </a:xfrm>
            <a:prstGeom prst="rect">
              <a:avLst/>
            </a:prstGeom>
          </p:spPr>
        </p:pic>
        <p:sp>
          <p:nvSpPr>
            <p:cNvPr id="602" name="object 602" descr=""/>
            <p:cNvSpPr/>
            <p:nvPr/>
          </p:nvSpPr>
          <p:spPr>
            <a:xfrm>
              <a:off x="2452116" y="508025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3" name="object 603" descr=""/>
          <p:cNvGrpSpPr/>
          <p:nvPr/>
        </p:nvGrpSpPr>
        <p:grpSpPr>
          <a:xfrm>
            <a:off x="2510027" y="4965192"/>
            <a:ext cx="93345" cy="117475"/>
            <a:chOff x="2510027" y="4965192"/>
            <a:chExt cx="93345" cy="117475"/>
          </a:xfrm>
        </p:grpSpPr>
        <p:pic>
          <p:nvPicPr>
            <p:cNvPr id="604" name="object 604" descr=""/>
            <p:cNvPicPr/>
            <p:nvPr/>
          </p:nvPicPr>
          <p:blipFill>
            <a:blip r:embed="rId420" cstate="print"/>
            <a:stretch>
              <a:fillRect/>
            </a:stretch>
          </p:blipFill>
          <p:spPr>
            <a:xfrm>
              <a:off x="2510027" y="4965192"/>
              <a:ext cx="88391" cy="117347"/>
            </a:xfrm>
            <a:prstGeom prst="rect">
              <a:avLst/>
            </a:prstGeom>
          </p:spPr>
        </p:pic>
        <p:sp>
          <p:nvSpPr>
            <p:cNvPr id="605" name="object 605" descr=""/>
            <p:cNvSpPr/>
            <p:nvPr/>
          </p:nvSpPr>
          <p:spPr>
            <a:xfrm>
              <a:off x="2601467" y="508025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06" name="object 606" descr=""/>
          <p:cNvPicPr/>
          <p:nvPr/>
        </p:nvPicPr>
        <p:blipFill>
          <a:blip r:embed="rId421" cstate="print"/>
          <a:stretch>
            <a:fillRect/>
          </a:stretch>
        </p:blipFill>
        <p:spPr>
          <a:xfrm>
            <a:off x="2656332" y="4959096"/>
            <a:ext cx="97535" cy="123443"/>
          </a:xfrm>
          <a:prstGeom prst="rect">
            <a:avLst/>
          </a:prstGeom>
        </p:spPr>
      </p:pic>
      <p:grpSp>
        <p:nvGrpSpPr>
          <p:cNvPr id="607" name="object 607" descr=""/>
          <p:cNvGrpSpPr/>
          <p:nvPr/>
        </p:nvGrpSpPr>
        <p:grpSpPr>
          <a:xfrm>
            <a:off x="2804087" y="4959096"/>
            <a:ext cx="768350" cy="158750"/>
            <a:chOff x="2804087" y="4959096"/>
            <a:chExt cx="768350" cy="158750"/>
          </a:xfrm>
        </p:grpSpPr>
        <p:pic>
          <p:nvPicPr>
            <p:cNvPr id="608" name="object 608" descr=""/>
            <p:cNvPicPr/>
            <p:nvPr/>
          </p:nvPicPr>
          <p:blipFill>
            <a:blip r:embed="rId422" cstate="print"/>
            <a:stretch>
              <a:fillRect/>
            </a:stretch>
          </p:blipFill>
          <p:spPr>
            <a:xfrm>
              <a:off x="2804087" y="4974335"/>
              <a:ext cx="51888" cy="108203"/>
            </a:xfrm>
            <a:prstGeom prst="rect">
              <a:avLst/>
            </a:prstGeom>
          </p:spPr>
        </p:pic>
        <p:pic>
          <p:nvPicPr>
            <p:cNvPr id="609" name="object 609" descr=""/>
            <p:cNvPicPr/>
            <p:nvPr/>
          </p:nvPicPr>
          <p:blipFill>
            <a:blip r:embed="rId423" cstate="print"/>
            <a:stretch>
              <a:fillRect/>
            </a:stretch>
          </p:blipFill>
          <p:spPr>
            <a:xfrm>
              <a:off x="2871215" y="4959096"/>
              <a:ext cx="71627" cy="121919"/>
            </a:xfrm>
            <a:prstGeom prst="rect">
              <a:avLst/>
            </a:prstGeom>
          </p:spPr>
        </p:pic>
        <p:pic>
          <p:nvPicPr>
            <p:cNvPr id="610" name="object 610" descr=""/>
            <p:cNvPicPr/>
            <p:nvPr/>
          </p:nvPicPr>
          <p:blipFill>
            <a:blip r:embed="rId424" cstate="print"/>
            <a:stretch>
              <a:fillRect/>
            </a:stretch>
          </p:blipFill>
          <p:spPr>
            <a:xfrm>
              <a:off x="2958083" y="4995671"/>
              <a:ext cx="74675" cy="86867"/>
            </a:xfrm>
            <a:prstGeom prst="rect">
              <a:avLst/>
            </a:prstGeom>
          </p:spPr>
        </p:pic>
        <p:sp>
          <p:nvSpPr>
            <p:cNvPr id="611" name="object 611" descr=""/>
            <p:cNvSpPr/>
            <p:nvPr/>
          </p:nvSpPr>
          <p:spPr>
            <a:xfrm>
              <a:off x="3037331" y="508025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2" name="object 612" descr=""/>
            <p:cNvPicPr/>
            <p:nvPr/>
          </p:nvPicPr>
          <p:blipFill>
            <a:blip r:embed="rId425" cstate="print"/>
            <a:stretch>
              <a:fillRect/>
            </a:stretch>
          </p:blipFill>
          <p:spPr>
            <a:xfrm>
              <a:off x="3083051" y="4997196"/>
              <a:ext cx="118872" cy="83819"/>
            </a:xfrm>
            <a:prstGeom prst="rect">
              <a:avLst/>
            </a:prstGeom>
          </p:spPr>
        </p:pic>
        <p:pic>
          <p:nvPicPr>
            <p:cNvPr id="613" name="object 613" descr=""/>
            <p:cNvPicPr/>
            <p:nvPr/>
          </p:nvPicPr>
          <p:blipFill>
            <a:blip r:embed="rId426" cstate="print"/>
            <a:stretch>
              <a:fillRect/>
            </a:stretch>
          </p:blipFill>
          <p:spPr>
            <a:xfrm>
              <a:off x="3208019" y="4959096"/>
              <a:ext cx="111251" cy="123443"/>
            </a:xfrm>
            <a:prstGeom prst="rect">
              <a:avLst/>
            </a:prstGeom>
          </p:spPr>
        </p:pic>
        <p:pic>
          <p:nvPicPr>
            <p:cNvPr id="614" name="object 614" descr=""/>
            <p:cNvPicPr/>
            <p:nvPr/>
          </p:nvPicPr>
          <p:blipFill>
            <a:blip r:embed="rId427" cstate="print"/>
            <a:stretch>
              <a:fillRect/>
            </a:stretch>
          </p:blipFill>
          <p:spPr>
            <a:xfrm>
              <a:off x="3334511" y="4995671"/>
              <a:ext cx="79248" cy="121919"/>
            </a:xfrm>
            <a:prstGeom prst="rect">
              <a:avLst/>
            </a:prstGeom>
          </p:spPr>
        </p:pic>
        <p:pic>
          <p:nvPicPr>
            <p:cNvPr id="615" name="object 615" descr=""/>
            <p:cNvPicPr/>
            <p:nvPr/>
          </p:nvPicPr>
          <p:blipFill>
            <a:blip r:embed="rId428" cstate="print"/>
            <a:stretch>
              <a:fillRect/>
            </a:stretch>
          </p:blipFill>
          <p:spPr>
            <a:xfrm>
              <a:off x="3436619" y="4959096"/>
              <a:ext cx="135636" cy="123443"/>
            </a:xfrm>
            <a:prstGeom prst="rect">
              <a:avLst/>
            </a:prstGeom>
          </p:spPr>
        </p:pic>
      </p:grpSp>
      <p:grpSp>
        <p:nvGrpSpPr>
          <p:cNvPr id="616" name="object 616" descr=""/>
          <p:cNvGrpSpPr/>
          <p:nvPr/>
        </p:nvGrpSpPr>
        <p:grpSpPr>
          <a:xfrm>
            <a:off x="3628738" y="4959096"/>
            <a:ext cx="127000" cy="121920"/>
            <a:chOff x="3628738" y="4959096"/>
            <a:chExt cx="127000" cy="121920"/>
          </a:xfrm>
        </p:grpSpPr>
        <p:pic>
          <p:nvPicPr>
            <p:cNvPr id="617" name="object 617" descr=""/>
            <p:cNvPicPr/>
            <p:nvPr/>
          </p:nvPicPr>
          <p:blipFill>
            <a:blip r:embed="rId429" cstate="print"/>
            <a:stretch>
              <a:fillRect/>
            </a:stretch>
          </p:blipFill>
          <p:spPr>
            <a:xfrm>
              <a:off x="3628738" y="4959096"/>
              <a:ext cx="24288" cy="121919"/>
            </a:xfrm>
            <a:prstGeom prst="rect">
              <a:avLst/>
            </a:prstGeom>
          </p:spPr>
        </p:pic>
        <p:pic>
          <p:nvPicPr>
            <p:cNvPr id="618" name="object 618" descr=""/>
            <p:cNvPicPr/>
            <p:nvPr/>
          </p:nvPicPr>
          <p:blipFill>
            <a:blip r:embed="rId430" cstate="print"/>
            <a:stretch>
              <a:fillRect/>
            </a:stretch>
          </p:blipFill>
          <p:spPr>
            <a:xfrm>
              <a:off x="3672839" y="4995672"/>
              <a:ext cx="73151" cy="85343"/>
            </a:xfrm>
            <a:prstGeom prst="rect">
              <a:avLst/>
            </a:prstGeom>
          </p:spPr>
        </p:pic>
        <p:sp>
          <p:nvSpPr>
            <p:cNvPr id="619" name="object 619" descr=""/>
            <p:cNvSpPr/>
            <p:nvPr/>
          </p:nvSpPr>
          <p:spPr>
            <a:xfrm>
              <a:off x="3753611" y="508025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0" name="object 620" descr=""/>
          <p:cNvGrpSpPr/>
          <p:nvPr/>
        </p:nvGrpSpPr>
        <p:grpSpPr>
          <a:xfrm>
            <a:off x="3805427" y="4995671"/>
            <a:ext cx="475615" cy="121920"/>
            <a:chOff x="3805427" y="4995671"/>
            <a:chExt cx="475615" cy="121920"/>
          </a:xfrm>
        </p:grpSpPr>
        <p:pic>
          <p:nvPicPr>
            <p:cNvPr id="621" name="object 621" descr=""/>
            <p:cNvPicPr/>
            <p:nvPr/>
          </p:nvPicPr>
          <p:blipFill>
            <a:blip r:embed="rId431" cstate="print"/>
            <a:stretch>
              <a:fillRect/>
            </a:stretch>
          </p:blipFill>
          <p:spPr>
            <a:xfrm>
              <a:off x="3805427" y="4995671"/>
              <a:ext cx="150875" cy="121919"/>
            </a:xfrm>
            <a:prstGeom prst="rect">
              <a:avLst/>
            </a:prstGeom>
          </p:spPr>
        </p:pic>
        <p:pic>
          <p:nvPicPr>
            <p:cNvPr id="622" name="object 622" descr=""/>
            <p:cNvPicPr/>
            <p:nvPr/>
          </p:nvPicPr>
          <p:blipFill>
            <a:blip r:embed="rId432" cstate="print"/>
            <a:stretch>
              <a:fillRect/>
            </a:stretch>
          </p:blipFill>
          <p:spPr>
            <a:xfrm>
              <a:off x="3960875" y="4995671"/>
              <a:ext cx="68579" cy="86867"/>
            </a:xfrm>
            <a:prstGeom prst="rect">
              <a:avLst/>
            </a:prstGeom>
          </p:spPr>
        </p:pic>
        <p:pic>
          <p:nvPicPr>
            <p:cNvPr id="623" name="object 623" descr=""/>
            <p:cNvPicPr/>
            <p:nvPr/>
          </p:nvPicPr>
          <p:blipFill>
            <a:blip r:embed="rId433" cstate="print"/>
            <a:stretch>
              <a:fillRect/>
            </a:stretch>
          </p:blipFill>
          <p:spPr>
            <a:xfrm>
              <a:off x="4050791" y="4995671"/>
              <a:ext cx="230124" cy="86867"/>
            </a:xfrm>
            <a:prstGeom prst="rect">
              <a:avLst/>
            </a:prstGeom>
          </p:spPr>
        </p:pic>
      </p:grpSp>
      <p:grpSp>
        <p:nvGrpSpPr>
          <p:cNvPr id="624" name="object 624" descr=""/>
          <p:cNvGrpSpPr/>
          <p:nvPr/>
        </p:nvGrpSpPr>
        <p:grpSpPr>
          <a:xfrm>
            <a:off x="1373124" y="5312664"/>
            <a:ext cx="601980" cy="123825"/>
            <a:chOff x="1373124" y="5312664"/>
            <a:chExt cx="601980" cy="123825"/>
          </a:xfrm>
        </p:grpSpPr>
        <p:pic>
          <p:nvPicPr>
            <p:cNvPr id="625" name="object 625" descr=""/>
            <p:cNvPicPr/>
            <p:nvPr/>
          </p:nvPicPr>
          <p:blipFill>
            <a:blip r:embed="rId434" cstate="print"/>
            <a:stretch>
              <a:fillRect/>
            </a:stretch>
          </p:blipFill>
          <p:spPr>
            <a:xfrm>
              <a:off x="1373124" y="5318760"/>
              <a:ext cx="88391" cy="115823"/>
            </a:xfrm>
            <a:prstGeom prst="rect">
              <a:avLst/>
            </a:prstGeom>
          </p:spPr>
        </p:pic>
        <p:pic>
          <p:nvPicPr>
            <p:cNvPr id="626" name="object 626" descr=""/>
            <p:cNvPicPr/>
            <p:nvPr/>
          </p:nvPicPr>
          <p:blipFill>
            <a:blip r:embed="rId435" cstate="print"/>
            <a:stretch>
              <a:fillRect/>
            </a:stretch>
          </p:blipFill>
          <p:spPr>
            <a:xfrm>
              <a:off x="1461516" y="5349239"/>
              <a:ext cx="74675" cy="86867"/>
            </a:xfrm>
            <a:prstGeom prst="rect">
              <a:avLst/>
            </a:prstGeom>
          </p:spPr>
        </p:pic>
        <p:pic>
          <p:nvPicPr>
            <p:cNvPr id="627" name="object 627" descr=""/>
            <p:cNvPicPr/>
            <p:nvPr/>
          </p:nvPicPr>
          <p:blipFill>
            <a:blip r:embed="rId436" cstate="print"/>
            <a:stretch>
              <a:fillRect/>
            </a:stretch>
          </p:blipFill>
          <p:spPr>
            <a:xfrm>
              <a:off x="1545336" y="5349239"/>
              <a:ext cx="70103" cy="86867"/>
            </a:xfrm>
            <a:prstGeom prst="rect">
              <a:avLst/>
            </a:prstGeom>
          </p:spPr>
        </p:pic>
        <p:pic>
          <p:nvPicPr>
            <p:cNvPr id="628" name="object 628" descr=""/>
            <p:cNvPicPr/>
            <p:nvPr/>
          </p:nvPicPr>
          <p:blipFill>
            <a:blip r:embed="rId437" cstate="print"/>
            <a:stretch>
              <a:fillRect/>
            </a:stretch>
          </p:blipFill>
          <p:spPr>
            <a:xfrm>
              <a:off x="1630679" y="5349239"/>
              <a:ext cx="64007" cy="86867"/>
            </a:xfrm>
            <a:prstGeom prst="rect">
              <a:avLst/>
            </a:prstGeom>
          </p:spPr>
        </p:pic>
        <p:pic>
          <p:nvPicPr>
            <p:cNvPr id="629" name="object 629" descr=""/>
            <p:cNvPicPr/>
            <p:nvPr/>
          </p:nvPicPr>
          <p:blipFill>
            <a:blip r:embed="rId438" cstate="print"/>
            <a:stretch>
              <a:fillRect/>
            </a:stretch>
          </p:blipFill>
          <p:spPr>
            <a:xfrm>
              <a:off x="1709928" y="5312664"/>
              <a:ext cx="73151" cy="121919"/>
            </a:xfrm>
            <a:prstGeom prst="rect">
              <a:avLst/>
            </a:prstGeom>
          </p:spPr>
        </p:pic>
        <p:pic>
          <p:nvPicPr>
            <p:cNvPr id="630" name="object 630" descr=""/>
            <p:cNvPicPr/>
            <p:nvPr/>
          </p:nvPicPr>
          <p:blipFill>
            <a:blip r:embed="rId439" cstate="print"/>
            <a:stretch>
              <a:fillRect/>
            </a:stretch>
          </p:blipFill>
          <p:spPr>
            <a:xfrm>
              <a:off x="1798320" y="5349239"/>
              <a:ext cx="74675" cy="86867"/>
            </a:xfrm>
            <a:prstGeom prst="rect">
              <a:avLst/>
            </a:prstGeom>
          </p:spPr>
        </p:pic>
        <p:pic>
          <p:nvPicPr>
            <p:cNvPr id="631" name="object 631" descr=""/>
            <p:cNvPicPr/>
            <p:nvPr/>
          </p:nvPicPr>
          <p:blipFill>
            <a:blip r:embed="rId440" cstate="print"/>
            <a:stretch>
              <a:fillRect/>
            </a:stretch>
          </p:blipFill>
          <p:spPr>
            <a:xfrm>
              <a:off x="1883663" y="5312664"/>
              <a:ext cx="79248" cy="123443"/>
            </a:xfrm>
            <a:prstGeom prst="rect">
              <a:avLst/>
            </a:prstGeom>
          </p:spPr>
        </p:pic>
        <p:sp>
          <p:nvSpPr>
            <p:cNvPr id="632" name="object 632" descr=""/>
            <p:cNvSpPr/>
            <p:nvPr/>
          </p:nvSpPr>
          <p:spPr>
            <a:xfrm>
              <a:off x="1973579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3" name="object 633" descr=""/>
          <p:cNvGrpSpPr/>
          <p:nvPr/>
        </p:nvGrpSpPr>
        <p:grpSpPr>
          <a:xfrm>
            <a:off x="2023872" y="5349239"/>
            <a:ext cx="182880" cy="86995"/>
            <a:chOff x="2023872" y="5349239"/>
            <a:chExt cx="182880" cy="86995"/>
          </a:xfrm>
        </p:grpSpPr>
        <p:pic>
          <p:nvPicPr>
            <p:cNvPr id="634" name="object 634" descr=""/>
            <p:cNvPicPr/>
            <p:nvPr/>
          </p:nvPicPr>
          <p:blipFill>
            <a:blip r:embed="rId441" cstate="print"/>
            <a:stretch>
              <a:fillRect/>
            </a:stretch>
          </p:blipFill>
          <p:spPr>
            <a:xfrm>
              <a:off x="2023872" y="5349239"/>
              <a:ext cx="83819" cy="86867"/>
            </a:xfrm>
            <a:prstGeom prst="rect">
              <a:avLst/>
            </a:prstGeom>
          </p:spPr>
        </p:pic>
        <p:pic>
          <p:nvPicPr>
            <p:cNvPr id="635" name="object 635" descr=""/>
            <p:cNvPicPr/>
            <p:nvPr/>
          </p:nvPicPr>
          <p:blipFill>
            <a:blip r:embed="rId442" cstate="print"/>
            <a:stretch>
              <a:fillRect/>
            </a:stretch>
          </p:blipFill>
          <p:spPr>
            <a:xfrm>
              <a:off x="2124455" y="5349239"/>
              <a:ext cx="73151" cy="85343"/>
            </a:xfrm>
            <a:prstGeom prst="rect">
              <a:avLst/>
            </a:prstGeom>
          </p:spPr>
        </p:pic>
        <p:sp>
          <p:nvSpPr>
            <p:cNvPr id="636" name="object 636" descr=""/>
            <p:cNvSpPr/>
            <p:nvPr/>
          </p:nvSpPr>
          <p:spPr>
            <a:xfrm>
              <a:off x="2205228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7" name="object 637" descr=""/>
          <p:cNvGrpSpPr/>
          <p:nvPr/>
        </p:nvGrpSpPr>
        <p:grpSpPr>
          <a:xfrm>
            <a:off x="2252472" y="5314188"/>
            <a:ext cx="364490" cy="121920"/>
            <a:chOff x="2252472" y="5314188"/>
            <a:chExt cx="364490" cy="121920"/>
          </a:xfrm>
        </p:grpSpPr>
        <p:pic>
          <p:nvPicPr>
            <p:cNvPr id="638" name="object 638" descr=""/>
            <p:cNvPicPr/>
            <p:nvPr/>
          </p:nvPicPr>
          <p:blipFill>
            <a:blip r:embed="rId443" cstate="print"/>
            <a:stretch>
              <a:fillRect/>
            </a:stretch>
          </p:blipFill>
          <p:spPr>
            <a:xfrm>
              <a:off x="2252472" y="5314188"/>
              <a:ext cx="88391" cy="121919"/>
            </a:xfrm>
            <a:prstGeom prst="rect">
              <a:avLst/>
            </a:prstGeom>
          </p:spPr>
        </p:pic>
        <p:pic>
          <p:nvPicPr>
            <p:cNvPr id="639" name="object 639" descr=""/>
            <p:cNvPicPr/>
            <p:nvPr/>
          </p:nvPicPr>
          <p:blipFill>
            <a:blip r:embed="rId444" cstate="print"/>
            <a:stretch>
              <a:fillRect/>
            </a:stretch>
          </p:blipFill>
          <p:spPr>
            <a:xfrm>
              <a:off x="2360676" y="5349239"/>
              <a:ext cx="246887" cy="86867"/>
            </a:xfrm>
            <a:prstGeom prst="rect">
              <a:avLst/>
            </a:prstGeom>
          </p:spPr>
        </p:pic>
        <p:sp>
          <p:nvSpPr>
            <p:cNvPr id="640" name="object 640" descr=""/>
            <p:cNvSpPr/>
            <p:nvPr/>
          </p:nvSpPr>
          <p:spPr>
            <a:xfrm>
              <a:off x="2615184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1" name="object 641" descr=""/>
          <p:cNvGrpSpPr/>
          <p:nvPr/>
        </p:nvGrpSpPr>
        <p:grpSpPr>
          <a:xfrm>
            <a:off x="2673096" y="5318760"/>
            <a:ext cx="93345" cy="117475"/>
            <a:chOff x="2673096" y="5318760"/>
            <a:chExt cx="93345" cy="117475"/>
          </a:xfrm>
        </p:grpSpPr>
        <p:pic>
          <p:nvPicPr>
            <p:cNvPr id="642" name="object 642" descr=""/>
            <p:cNvPicPr/>
            <p:nvPr/>
          </p:nvPicPr>
          <p:blipFill>
            <a:blip r:embed="rId445" cstate="print"/>
            <a:stretch>
              <a:fillRect/>
            </a:stretch>
          </p:blipFill>
          <p:spPr>
            <a:xfrm>
              <a:off x="2673096" y="5318760"/>
              <a:ext cx="88391" cy="117347"/>
            </a:xfrm>
            <a:prstGeom prst="rect">
              <a:avLst/>
            </a:prstGeom>
          </p:spPr>
        </p:pic>
        <p:sp>
          <p:nvSpPr>
            <p:cNvPr id="643" name="object 643" descr=""/>
            <p:cNvSpPr/>
            <p:nvPr/>
          </p:nvSpPr>
          <p:spPr>
            <a:xfrm>
              <a:off x="2764535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44" name="object 644" descr=""/>
          <p:cNvPicPr/>
          <p:nvPr/>
        </p:nvPicPr>
        <p:blipFill>
          <a:blip r:embed="rId446" cstate="print"/>
          <a:stretch>
            <a:fillRect/>
          </a:stretch>
        </p:blipFill>
        <p:spPr>
          <a:xfrm>
            <a:off x="2817875" y="5314188"/>
            <a:ext cx="97535" cy="121919"/>
          </a:xfrm>
          <a:prstGeom prst="rect">
            <a:avLst/>
          </a:prstGeom>
        </p:spPr>
      </p:pic>
      <p:grpSp>
        <p:nvGrpSpPr>
          <p:cNvPr id="645" name="object 645" descr=""/>
          <p:cNvGrpSpPr/>
          <p:nvPr/>
        </p:nvGrpSpPr>
        <p:grpSpPr>
          <a:xfrm>
            <a:off x="2966357" y="5312664"/>
            <a:ext cx="227965" cy="123825"/>
            <a:chOff x="2966357" y="5312664"/>
            <a:chExt cx="227965" cy="123825"/>
          </a:xfrm>
        </p:grpSpPr>
        <p:pic>
          <p:nvPicPr>
            <p:cNvPr id="646" name="object 646" descr=""/>
            <p:cNvPicPr/>
            <p:nvPr/>
          </p:nvPicPr>
          <p:blipFill>
            <a:blip r:embed="rId447" cstate="print"/>
            <a:stretch>
              <a:fillRect/>
            </a:stretch>
          </p:blipFill>
          <p:spPr>
            <a:xfrm>
              <a:off x="2966357" y="5327903"/>
              <a:ext cx="52686" cy="108203"/>
            </a:xfrm>
            <a:prstGeom prst="rect">
              <a:avLst/>
            </a:prstGeom>
          </p:spPr>
        </p:pic>
        <p:pic>
          <p:nvPicPr>
            <p:cNvPr id="647" name="object 647" descr=""/>
            <p:cNvPicPr/>
            <p:nvPr/>
          </p:nvPicPr>
          <p:blipFill>
            <a:blip r:embed="rId448" cstate="print"/>
            <a:stretch>
              <a:fillRect/>
            </a:stretch>
          </p:blipFill>
          <p:spPr>
            <a:xfrm>
              <a:off x="3032760" y="5312664"/>
              <a:ext cx="73151" cy="121919"/>
            </a:xfrm>
            <a:prstGeom prst="rect">
              <a:avLst/>
            </a:prstGeom>
          </p:spPr>
        </p:pic>
        <p:pic>
          <p:nvPicPr>
            <p:cNvPr id="648" name="object 648" descr=""/>
            <p:cNvPicPr/>
            <p:nvPr/>
          </p:nvPicPr>
          <p:blipFill>
            <a:blip r:embed="rId449" cstate="print"/>
            <a:stretch>
              <a:fillRect/>
            </a:stretch>
          </p:blipFill>
          <p:spPr>
            <a:xfrm>
              <a:off x="3121152" y="5349239"/>
              <a:ext cx="73151" cy="86867"/>
            </a:xfrm>
            <a:prstGeom prst="rect">
              <a:avLst/>
            </a:prstGeom>
          </p:spPr>
        </p:pic>
      </p:grpSp>
      <p:grpSp>
        <p:nvGrpSpPr>
          <p:cNvPr id="649" name="object 649" descr=""/>
          <p:cNvGrpSpPr/>
          <p:nvPr/>
        </p:nvGrpSpPr>
        <p:grpSpPr>
          <a:xfrm>
            <a:off x="3243452" y="5312664"/>
            <a:ext cx="1572895" cy="158750"/>
            <a:chOff x="3243452" y="5312664"/>
            <a:chExt cx="1572895" cy="158750"/>
          </a:xfrm>
        </p:grpSpPr>
        <p:pic>
          <p:nvPicPr>
            <p:cNvPr id="650" name="object 650" descr=""/>
            <p:cNvPicPr/>
            <p:nvPr/>
          </p:nvPicPr>
          <p:blipFill>
            <a:blip r:embed="rId450" cstate="print"/>
            <a:stretch>
              <a:fillRect/>
            </a:stretch>
          </p:blipFill>
          <p:spPr>
            <a:xfrm>
              <a:off x="3243452" y="5327903"/>
              <a:ext cx="54482" cy="108203"/>
            </a:xfrm>
            <a:prstGeom prst="rect">
              <a:avLst/>
            </a:prstGeom>
          </p:spPr>
        </p:pic>
        <p:pic>
          <p:nvPicPr>
            <p:cNvPr id="651" name="object 651" descr=""/>
            <p:cNvPicPr/>
            <p:nvPr/>
          </p:nvPicPr>
          <p:blipFill>
            <a:blip r:embed="rId451" cstate="print"/>
            <a:stretch>
              <a:fillRect/>
            </a:stretch>
          </p:blipFill>
          <p:spPr>
            <a:xfrm>
              <a:off x="3307080" y="5349239"/>
              <a:ext cx="137159" cy="86867"/>
            </a:xfrm>
            <a:prstGeom prst="rect">
              <a:avLst/>
            </a:prstGeom>
          </p:spPr>
        </p:pic>
        <p:pic>
          <p:nvPicPr>
            <p:cNvPr id="652" name="object 652" descr=""/>
            <p:cNvPicPr/>
            <p:nvPr/>
          </p:nvPicPr>
          <p:blipFill>
            <a:blip r:embed="rId452" cstate="print"/>
            <a:stretch>
              <a:fillRect/>
            </a:stretch>
          </p:blipFill>
          <p:spPr>
            <a:xfrm>
              <a:off x="3448811" y="5349239"/>
              <a:ext cx="79248" cy="121919"/>
            </a:xfrm>
            <a:prstGeom prst="rect">
              <a:avLst/>
            </a:prstGeom>
          </p:spPr>
        </p:pic>
        <p:pic>
          <p:nvPicPr>
            <p:cNvPr id="653" name="object 653" descr=""/>
            <p:cNvPicPr/>
            <p:nvPr/>
          </p:nvPicPr>
          <p:blipFill>
            <a:blip r:embed="rId453" cstate="print"/>
            <a:stretch>
              <a:fillRect/>
            </a:stretch>
          </p:blipFill>
          <p:spPr>
            <a:xfrm>
              <a:off x="3544824" y="5327903"/>
              <a:ext cx="134111" cy="108203"/>
            </a:xfrm>
            <a:prstGeom prst="rect">
              <a:avLst/>
            </a:prstGeom>
          </p:spPr>
        </p:pic>
        <p:sp>
          <p:nvSpPr>
            <p:cNvPr id="654" name="object 654" descr=""/>
            <p:cNvSpPr/>
            <p:nvPr/>
          </p:nvSpPr>
          <p:spPr>
            <a:xfrm>
              <a:off x="3680459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5" name="object 655" descr=""/>
            <p:cNvPicPr/>
            <p:nvPr/>
          </p:nvPicPr>
          <p:blipFill>
            <a:blip r:embed="rId454" cstate="print"/>
            <a:stretch>
              <a:fillRect/>
            </a:stretch>
          </p:blipFill>
          <p:spPr>
            <a:xfrm>
              <a:off x="3726180" y="5352287"/>
              <a:ext cx="80771" cy="82295"/>
            </a:xfrm>
            <a:prstGeom prst="rect">
              <a:avLst/>
            </a:prstGeom>
          </p:spPr>
        </p:pic>
        <p:pic>
          <p:nvPicPr>
            <p:cNvPr id="656" name="object 656" descr=""/>
            <p:cNvPicPr/>
            <p:nvPr/>
          </p:nvPicPr>
          <p:blipFill>
            <a:blip r:embed="rId455" cstate="print"/>
            <a:stretch>
              <a:fillRect/>
            </a:stretch>
          </p:blipFill>
          <p:spPr>
            <a:xfrm>
              <a:off x="3810000" y="5314187"/>
              <a:ext cx="170687" cy="121919"/>
            </a:xfrm>
            <a:prstGeom prst="rect">
              <a:avLst/>
            </a:prstGeom>
          </p:spPr>
        </p:pic>
        <p:pic>
          <p:nvPicPr>
            <p:cNvPr id="657" name="object 657" descr=""/>
            <p:cNvPicPr/>
            <p:nvPr/>
          </p:nvPicPr>
          <p:blipFill>
            <a:blip r:embed="rId456" cstate="print"/>
            <a:stretch>
              <a:fillRect/>
            </a:stretch>
          </p:blipFill>
          <p:spPr>
            <a:xfrm>
              <a:off x="3995927" y="5349239"/>
              <a:ext cx="68579" cy="86867"/>
            </a:xfrm>
            <a:prstGeom prst="rect">
              <a:avLst/>
            </a:prstGeom>
          </p:spPr>
        </p:pic>
        <p:pic>
          <p:nvPicPr>
            <p:cNvPr id="658" name="object 658" descr=""/>
            <p:cNvPicPr/>
            <p:nvPr/>
          </p:nvPicPr>
          <p:blipFill>
            <a:blip r:embed="rId457" cstate="print"/>
            <a:stretch>
              <a:fillRect/>
            </a:stretch>
          </p:blipFill>
          <p:spPr>
            <a:xfrm>
              <a:off x="4084319" y="5312664"/>
              <a:ext cx="115824" cy="123443"/>
            </a:xfrm>
            <a:prstGeom prst="rect">
              <a:avLst/>
            </a:prstGeom>
          </p:spPr>
        </p:pic>
        <p:pic>
          <p:nvPicPr>
            <p:cNvPr id="659" name="object 659" descr=""/>
            <p:cNvPicPr/>
            <p:nvPr/>
          </p:nvPicPr>
          <p:blipFill>
            <a:blip r:embed="rId458" cstate="print"/>
            <a:stretch>
              <a:fillRect/>
            </a:stretch>
          </p:blipFill>
          <p:spPr>
            <a:xfrm>
              <a:off x="4218432" y="5349239"/>
              <a:ext cx="108203" cy="105155"/>
            </a:xfrm>
            <a:prstGeom prst="rect">
              <a:avLst/>
            </a:prstGeom>
          </p:spPr>
        </p:pic>
        <p:sp>
          <p:nvSpPr>
            <p:cNvPr id="660" name="object 660" descr=""/>
            <p:cNvSpPr/>
            <p:nvPr/>
          </p:nvSpPr>
          <p:spPr>
            <a:xfrm>
              <a:off x="4334256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1" name="object 661" descr=""/>
            <p:cNvPicPr/>
            <p:nvPr/>
          </p:nvPicPr>
          <p:blipFill>
            <a:blip r:embed="rId459" cstate="print"/>
            <a:stretch>
              <a:fillRect/>
            </a:stretch>
          </p:blipFill>
          <p:spPr>
            <a:xfrm>
              <a:off x="4379976" y="5352287"/>
              <a:ext cx="118872" cy="82295"/>
            </a:xfrm>
            <a:prstGeom prst="rect">
              <a:avLst/>
            </a:prstGeom>
          </p:spPr>
        </p:pic>
        <p:pic>
          <p:nvPicPr>
            <p:cNvPr id="662" name="object 662" descr=""/>
            <p:cNvPicPr/>
            <p:nvPr/>
          </p:nvPicPr>
          <p:blipFill>
            <a:blip r:embed="rId460" cstate="print"/>
            <a:stretch>
              <a:fillRect/>
            </a:stretch>
          </p:blipFill>
          <p:spPr>
            <a:xfrm>
              <a:off x="4511040" y="5312664"/>
              <a:ext cx="73151" cy="121919"/>
            </a:xfrm>
            <a:prstGeom prst="rect">
              <a:avLst/>
            </a:prstGeom>
          </p:spPr>
        </p:pic>
        <p:pic>
          <p:nvPicPr>
            <p:cNvPr id="663" name="object 663" descr=""/>
            <p:cNvPicPr/>
            <p:nvPr/>
          </p:nvPicPr>
          <p:blipFill>
            <a:blip r:embed="rId461" cstate="print"/>
            <a:stretch>
              <a:fillRect/>
            </a:stretch>
          </p:blipFill>
          <p:spPr>
            <a:xfrm>
              <a:off x="4599432" y="5349239"/>
              <a:ext cx="137159" cy="86867"/>
            </a:xfrm>
            <a:prstGeom prst="rect">
              <a:avLst/>
            </a:prstGeom>
          </p:spPr>
        </p:pic>
        <p:pic>
          <p:nvPicPr>
            <p:cNvPr id="664" name="object 664" descr=""/>
            <p:cNvPicPr/>
            <p:nvPr/>
          </p:nvPicPr>
          <p:blipFill>
            <a:blip r:embed="rId462" cstate="print"/>
            <a:stretch>
              <a:fillRect/>
            </a:stretch>
          </p:blipFill>
          <p:spPr>
            <a:xfrm>
              <a:off x="4742688" y="5349239"/>
              <a:ext cx="73151" cy="86867"/>
            </a:xfrm>
            <a:prstGeom prst="rect">
              <a:avLst/>
            </a:prstGeom>
          </p:spPr>
        </p:pic>
      </p:grpSp>
      <p:pic>
        <p:nvPicPr>
          <p:cNvPr id="665" name="object 665" descr=""/>
          <p:cNvPicPr/>
          <p:nvPr/>
        </p:nvPicPr>
        <p:blipFill>
          <a:blip r:embed="rId463" cstate="print"/>
          <a:stretch>
            <a:fillRect/>
          </a:stretch>
        </p:blipFill>
        <p:spPr>
          <a:xfrm>
            <a:off x="4866894" y="5317235"/>
            <a:ext cx="46481" cy="117348"/>
          </a:xfrm>
          <a:prstGeom prst="rect">
            <a:avLst/>
          </a:prstGeom>
        </p:spPr>
      </p:pic>
      <p:grpSp>
        <p:nvGrpSpPr>
          <p:cNvPr id="666" name="object 666" descr=""/>
          <p:cNvGrpSpPr/>
          <p:nvPr/>
        </p:nvGrpSpPr>
        <p:grpSpPr>
          <a:xfrm>
            <a:off x="4982050" y="5312664"/>
            <a:ext cx="635635" cy="123825"/>
            <a:chOff x="4982050" y="5312664"/>
            <a:chExt cx="635635" cy="123825"/>
          </a:xfrm>
        </p:grpSpPr>
        <p:pic>
          <p:nvPicPr>
            <p:cNvPr id="667" name="object 667" descr=""/>
            <p:cNvPicPr/>
            <p:nvPr/>
          </p:nvPicPr>
          <p:blipFill>
            <a:blip r:embed="rId464" cstate="print"/>
            <a:stretch>
              <a:fillRect/>
            </a:stretch>
          </p:blipFill>
          <p:spPr>
            <a:xfrm>
              <a:off x="4982050" y="5318760"/>
              <a:ext cx="24288" cy="115823"/>
            </a:xfrm>
            <a:prstGeom prst="rect">
              <a:avLst/>
            </a:prstGeom>
          </p:spPr>
        </p:pic>
        <p:pic>
          <p:nvPicPr>
            <p:cNvPr id="668" name="object 668" descr=""/>
            <p:cNvPicPr/>
            <p:nvPr/>
          </p:nvPicPr>
          <p:blipFill>
            <a:blip r:embed="rId465" cstate="print"/>
            <a:stretch>
              <a:fillRect/>
            </a:stretch>
          </p:blipFill>
          <p:spPr>
            <a:xfrm>
              <a:off x="5030723" y="5349240"/>
              <a:ext cx="73151" cy="85343"/>
            </a:xfrm>
            <a:prstGeom prst="rect">
              <a:avLst/>
            </a:prstGeom>
          </p:spPr>
        </p:pic>
        <p:pic>
          <p:nvPicPr>
            <p:cNvPr id="669" name="object 669" descr=""/>
            <p:cNvPicPr/>
            <p:nvPr/>
          </p:nvPicPr>
          <p:blipFill>
            <a:blip r:embed="rId466" cstate="print"/>
            <a:stretch>
              <a:fillRect/>
            </a:stretch>
          </p:blipFill>
          <p:spPr>
            <a:xfrm>
              <a:off x="5119115" y="5312664"/>
              <a:ext cx="123443" cy="123443"/>
            </a:xfrm>
            <a:prstGeom prst="rect">
              <a:avLst/>
            </a:prstGeom>
          </p:spPr>
        </p:pic>
        <p:pic>
          <p:nvPicPr>
            <p:cNvPr id="670" name="object 670" descr=""/>
            <p:cNvPicPr/>
            <p:nvPr/>
          </p:nvPicPr>
          <p:blipFill>
            <a:blip r:embed="rId467" cstate="print"/>
            <a:stretch>
              <a:fillRect/>
            </a:stretch>
          </p:blipFill>
          <p:spPr>
            <a:xfrm>
              <a:off x="5257799" y="5349239"/>
              <a:ext cx="65532" cy="86867"/>
            </a:xfrm>
            <a:prstGeom prst="rect">
              <a:avLst/>
            </a:prstGeom>
          </p:spPr>
        </p:pic>
        <p:pic>
          <p:nvPicPr>
            <p:cNvPr id="671" name="object 671" descr=""/>
            <p:cNvPicPr/>
            <p:nvPr/>
          </p:nvPicPr>
          <p:blipFill>
            <a:blip r:embed="rId468" cstate="print"/>
            <a:stretch>
              <a:fillRect/>
            </a:stretch>
          </p:blipFill>
          <p:spPr>
            <a:xfrm>
              <a:off x="5333999" y="5327904"/>
              <a:ext cx="132587" cy="108203"/>
            </a:xfrm>
            <a:prstGeom prst="rect">
              <a:avLst/>
            </a:prstGeom>
          </p:spPr>
        </p:pic>
        <p:pic>
          <p:nvPicPr>
            <p:cNvPr id="672" name="object 672" descr=""/>
            <p:cNvPicPr/>
            <p:nvPr/>
          </p:nvPicPr>
          <p:blipFill>
            <a:blip r:embed="rId469" cstate="print"/>
            <a:stretch>
              <a:fillRect/>
            </a:stretch>
          </p:blipFill>
          <p:spPr>
            <a:xfrm>
              <a:off x="5474207" y="5349239"/>
              <a:ext cx="143256" cy="86867"/>
            </a:xfrm>
            <a:prstGeom prst="rect">
              <a:avLst/>
            </a:prstGeom>
          </p:spPr>
        </p:pic>
      </p:grpSp>
      <p:grpSp>
        <p:nvGrpSpPr>
          <p:cNvPr id="673" name="object 673" descr=""/>
          <p:cNvGrpSpPr/>
          <p:nvPr/>
        </p:nvGrpSpPr>
        <p:grpSpPr>
          <a:xfrm>
            <a:off x="5669207" y="5312664"/>
            <a:ext cx="287020" cy="123825"/>
            <a:chOff x="5669207" y="5312664"/>
            <a:chExt cx="287020" cy="123825"/>
          </a:xfrm>
        </p:grpSpPr>
        <p:pic>
          <p:nvPicPr>
            <p:cNvPr id="674" name="object 674" descr=""/>
            <p:cNvPicPr/>
            <p:nvPr/>
          </p:nvPicPr>
          <p:blipFill>
            <a:blip r:embed="rId470" cstate="print"/>
            <a:stretch>
              <a:fillRect/>
            </a:stretch>
          </p:blipFill>
          <p:spPr>
            <a:xfrm>
              <a:off x="5669207" y="5327903"/>
              <a:ext cx="51888" cy="108203"/>
            </a:xfrm>
            <a:prstGeom prst="rect">
              <a:avLst/>
            </a:prstGeom>
          </p:spPr>
        </p:pic>
        <p:pic>
          <p:nvPicPr>
            <p:cNvPr id="675" name="object 675" descr=""/>
            <p:cNvPicPr/>
            <p:nvPr/>
          </p:nvPicPr>
          <p:blipFill>
            <a:blip r:embed="rId471" cstate="print"/>
            <a:stretch>
              <a:fillRect/>
            </a:stretch>
          </p:blipFill>
          <p:spPr>
            <a:xfrm>
              <a:off x="5734812" y="5312664"/>
              <a:ext cx="73151" cy="121919"/>
            </a:xfrm>
            <a:prstGeom prst="rect">
              <a:avLst/>
            </a:prstGeom>
          </p:spPr>
        </p:pic>
        <p:pic>
          <p:nvPicPr>
            <p:cNvPr id="676" name="object 676" descr=""/>
            <p:cNvPicPr/>
            <p:nvPr/>
          </p:nvPicPr>
          <p:blipFill>
            <a:blip r:embed="rId472" cstate="print"/>
            <a:stretch>
              <a:fillRect/>
            </a:stretch>
          </p:blipFill>
          <p:spPr>
            <a:xfrm>
              <a:off x="5821680" y="5327903"/>
              <a:ext cx="134112" cy="108203"/>
            </a:xfrm>
            <a:prstGeom prst="rect">
              <a:avLst/>
            </a:prstGeom>
          </p:spPr>
        </p:pic>
      </p:grpSp>
      <p:grpSp>
        <p:nvGrpSpPr>
          <p:cNvPr id="677" name="object 677" descr=""/>
          <p:cNvGrpSpPr/>
          <p:nvPr/>
        </p:nvGrpSpPr>
        <p:grpSpPr>
          <a:xfrm>
            <a:off x="6004487" y="5312664"/>
            <a:ext cx="234950" cy="123825"/>
            <a:chOff x="6004487" y="5312664"/>
            <a:chExt cx="234950" cy="123825"/>
          </a:xfrm>
        </p:grpSpPr>
        <p:pic>
          <p:nvPicPr>
            <p:cNvPr id="678" name="object 678" descr=""/>
            <p:cNvPicPr/>
            <p:nvPr/>
          </p:nvPicPr>
          <p:blipFill>
            <a:blip r:embed="rId473" cstate="print"/>
            <a:stretch>
              <a:fillRect/>
            </a:stretch>
          </p:blipFill>
          <p:spPr>
            <a:xfrm>
              <a:off x="6004487" y="5327903"/>
              <a:ext cx="51888" cy="108203"/>
            </a:xfrm>
            <a:prstGeom prst="rect">
              <a:avLst/>
            </a:prstGeom>
          </p:spPr>
        </p:pic>
        <p:pic>
          <p:nvPicPr>
            <p:cNvPr id="679" name="object 679" descr=""/>
            <p:cNvPicPr/>
            <p:nvPr/>
          </p:nvPicPr>
          <p:blipFill>
            <a:blip r:embed="rId474" cstate="print"/>
            <a:stretch>
              <a:fillRect/>
            </a:stretch>
          </p:blipFill>
          <p:spPr>
            <a:xfrm>
              <a:off x="6071615" y="5312664"/>
              <a:ext cx="71627" cy="121919"/>
            </a:xfrm>
            <a:prstGeom prst="rect">
              <a:avLst/>
            </a:prstGeom>
          </p:spPr>
        </p:pic>
        <p:pic>
          <p:nvPicPr>
            <p:cNvPr id="680" name="object 680" descr=""/>
            <p:cNvPicPr/>
            <p:nvPr/>
          </p:nvPicPr>
          <p:blipFill>
            <a:blip r:embed="rId475" cstate="print"/>
            <a:stretch>
              <a:fillRect/>
            </a:stretch>
          </p:blipFill>
          <p:spPr>
            <a:xfrm>
              <a:off x="6158483" y="5349239"/>
              <a:ext cx="74675" cy="86867"/>
            </a:xfrm>
            <a:prstGeom prst="rect">
              <a:avLst/>
            </a:prstGeom>
          </p:spPr>
        </p:pic>
        <p:sp>
          <p:nvSpPr>
            <p:cNvPr id="681" name="object 681" descr=""/>
            <p:cNvSpPr/>
            <p:nvPr/>
          </p:nvSpPr>
          <p:spPr>
            <a:xfrm>
              <a:off x="6238493" y="543306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2" name="object 682" descr=""/>
          <p:cNvGrpSpPr/>
          <p:nvPr/>
        </p:nvGrpSpPr>
        <p:grpSpPr>
          <a:xfrm>
            <a:off x="6292596" y="5312664"/>
            <a:ext cx="563880" cy="158750"/>
            <a:chOff x="6292596" y="5312664"/>
            <a:chExt cx="563880" cy="158750"/>
          </a:xfrm>
        </p:grpSpPr>
        <p:pic>
          <p:nvPicPr>
            <p:cNvPr id="683" name="object 683" descr=""/>
            <p:cNvPicPr/>
            <p:nvPr/>
          </p:nvPicPr>
          <p:blipFill>
            <a:blip r:embed="rId476" cstate="print"/>
            <a:stretch>
              <a:fillRect/>
            </a:stretch>
          </p:blipFill>
          <p:spPr>
            <a:xfrm>
              <a:off x="6292596" y="5349239"/>
              <a:ext cx="144779" cy="121919"/>
            </a:xfrm>
            <a:prstGeom prst="rect">
              <a:avLst/>
            </a:prstGeom>
          </p:spPr>
        </p:pic>
        <p:pic>
          <p:nvPicPr>
            <p:cNvPr id="684" name="object 684" descr=""/>
            <p:cNvPicPr/>
            <p:nvPr/>
          </p:nvPicPr>
          <p:blipFill>
            <a:blip r:embed="rId477" cstate="print"/>
            <a:stretch>
              <a:fillRect/>
            </a:stretch>
          </p:blipFill>
          <p:spPr>
            <a:xfrm>
              <a:off x="6441948" y="5349239"/>
              <a:ext cx="83819" cy="86867"/>
            </a:xfrm>
            <a:prstGeom prst="rect">
              <a:avLst/>
            </a:prstGeom>
          </p:spPr>
        </p:pic>
        <p:pic>
          <p:nvPicPr>
            <p:cNvPr id="685" name="object 685" descr=""/>
            <p:cNvPicPr/>
            <p:nvPr/>
          </p:nvPicPr>
          <p:blipFill>
            <a:blip r:embed="rId478" cstate="print"/>
            <a:stretch>
              <a:fillRect/>
            </a:stretch>
          </p:blipFill>
          <p:spPr>
            <a:xfrm>
              <a:off x="6537960" y="5312664"/>
              <a:ext cx="80771" cy="123443"/>
            </a:xfrm>
            <a:prstGeom prst="rect">
              <a:avLst/>
            </a:prstGeom>
          </p:spPr>
        </p:pic>
        <p:pic>
          <p:nvPicPr>
            <p:cNvPr id="686" name="object 686" descr=""/>
            <p:cNvPicPr/>
            <p:nvPr/>
          </p:nvPicPr>
          <p:blipFill>
            <a:blip r:embed="rId479" cstate="print"/>
            <a:stretch>
              <a:fillRect/>
            </a:stretch>
          </p:blipFill>
          <p:spPr>
            <a:xfrm>
              <a:off x="6638544" y="5352288"/>
              <a:ext cx="73151" cy="83819"/>
            </a:xfrm>
            <a:prstGeom prst="rect">
              <a:avLst/>
            </a:prstGeom>
          </p:spPr>
        </p:pic>
        <p:pic>
          <p:nvPicPr>
            <p:cNvPr id="687" name="object 687" descr=""/>
            <p:cNvPicPr/>
            <p:nvPr/>
          </p:nvPicPr>
          <p:blipFill>
            <a:blip r:embed="rId480" cstate="print"/>
            <a:stretch>
              <a:fillRect/>
            </a:stretch>
          </p:blipFill>
          <p:spPr>
            <a:xfrm>
              <a:off x="6728460" y="5327904"/>
              <a:ext cx="124967" cy="108203"/>
            </a:xfrm>
            <a:prstGeom prst="rect">
              <a:avLst/>
            </a:prstGeom>
          </p:spPr>
        </p:pic>
        <p:sp>
          <p:nvSpPr>
            <p:cNvPr id="688" name="object 688" descr=""/>
            <p:cNvSpPr/>
            <p:nvPr/>
          </p:nvSpPr>
          <p:spPr>
            <a:xfrm>
              <a:off x="6854951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9" name="object 689" descr=""/>
          <p:cNvGrpSpPr/>
          <p:nvPr/>
        </p:nvGrpSpPr>
        <p:grpSpPr>
          <a:xfrm>
            <a:off x="6911340" y="5312664"/>
            <a:ext cx="234950" cy="123825"/>
            <a:chOff x="6911340" y="5312664"/>
            <a:chExt cx="234950" cy="123825"/>
          </a:xfrm>
        </p:grpSpPr>
        <p:pic>
          <p:nvPicPr>
            <p:cNvPr id="690" name="object 690" descr=""/>
            <p:cNvPicPr/>
            <p:nvPr/>
          </p:nvPicPr>
          <p:blipFill>
            <a:blip r:embed="rId481" cstate="print"/>
            <a:stretch>
              <a:fillRect/>
            </a:stretch>
          </p:blipFill>
          <p:spPr>
            <a:xfrm>
              <a:off x="6911340" y="5312664"/>
              <a:ext cx="71627" cy="121919"/>
            </a:xfrm>
            <a:prstGeom prst="rect">
              <a:avLst/>
            </a:prstGeom>
          </p:spPr>
        </p:pic>
        <p:pic>
          <p:nvPicPr>
            <p:cNvPr id="691" name="object 691" descr=""/>
            <p:cNvPicPr/>
            <p:nvPr/>
          </p:nvPicPr>
          <p:blipFill>
            <a:blip r:embed="rId482" cstate="print"/>
            <a:stretch>
              <a:fillRect/>
            </a:stretch>
          </p:blipFill>
          <p:spPr>
            <a:xfrm>
              <a:off x="6998208" y="5349239"/>
              <a:ext cx="143256" cy="86867"/>
            </a:xfrm>
            <a:prstGeom prst="rect">
              <a:avLst/>
            </a:prstGeom>
          </p:spPr>
        </p:pic>
        <p:sp>
          <p:nvSpPr>
            <p:cNvPr id="692" name="object 692" descr=""/>
            <p:cNvSpPr/>
            <p:nvPr/>
          </p:nvSpPr>
          <p:spPr>
            <a:xfrm>
              <a:off x="7145274" y="543306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3" name="object 693" descr=""/>
          <p:cNvGrpSpPr/>
          <p:nvPr/>
        </p:nvGrpSpPr>
        <p:grpSpPr>
          <a:xfrm>
            <a:off x="7202423" y="5317235"/>
            <a:ext cx="311150" cy="119380"/>
            <a:chOff x="7202423" y="5317235"/>
            <a:chExt cx="311150" cy="119380"/>
          </a:xfrm>
        </p:grpSpPr>
        <p:pic>
          <p:nvPicPr>
            <p:cNvPr id="694" name="object 694" descr=""/>
            <p:cNvPicPr/>
            <p:nvPr/>
          </p:nvPicPr>
          <p:blipFill>
            <a:blip r:embed="rId483" cstate="print"/>
            <a:stretch>
              <a:fillRect/>
            </a:stretch>
          </p:blipFill>
          <p:spPr>
            <a:xfrm>
              <a:off x="7202423" y="5318760"/>
              <a:ext cx="96011" cy="115823"/>
            </a:xfrm>
            <a:prstGeom prst="rect">
              <a:avLst/>
            </a:prstGeom>
          </p:spPr>
        </p:pic>
        <p:pic>
          <p:nvPicPr>
            <p:cNvPr id="695" name="object 695" descr=""/>
            <p:cNvPicPr/>
            <p:nvPr/>
          </p:nvPicPr>
          <p:blipFill>
            <a:blip r:embed="rId484" cstate="print"/>
            <a:stretch>
              <a:fillRect/>
            </a:stretch>
          </p:blipFill>
          <p:spPr>
            <a:xfrm>
              <a:off x="7318248" y="5317235"/>
              <a:ext cx="108203" cy="118871"/>
            </a:xfrm>
            <a:prstGeom prst="rect">
              <a:avLst/>
            </a:prstGeom>
          </p:spPr>
        </p:pic>
        <p:pic>
          <p:nvPicPr>
            <p:cNvPr id="696" name="object 696" descr=""/>
            <p:cNvPicPr/>
            <p:nvPr/>
          </p:nvPicPr>
          <p:blipFill>
            <a:blip r:embed="rId485" cstate="print"/>
            <a:stretch>
              <a:fillRect/>
            </a:stretch>
          </p:blipFill>
          <p:spPr>
            <a:xfrm>
              <a:off x="7427976" y="5318760"/>
              <a:ext cx="85343" cy="115823"/>
            </a:xfrm>
            <a:prstGeom prst="rect">
              <a:avLst/>
            </a:prstGeom>
          </p:spPr>
        </p:pic>
      </p:grpSp>
      <p:grpSp>
        <p:nvGrpSpPr>
          <p:cNvPr id="697" name="object 697" descr=""/>
          <p:cNvGrpSpPr/>
          <p:nvPr/>
        </p:nvGrpSpPr>
        <p:grpSpPr>
          <a:xfrm>
            <a:off x="7567603" y="5312664"/>
            <a:ext cx="569595" cy="123825"/>
            <a:chOff x="7567603" y="5312664"/>
            <a:chExt cx="569595" cy="123825"/>
          </a:xfrm>
        </p:grpSpPr>
        <p:pic>
          <p:nvPicPr>
            <p:cNvPr id="698" name="object 698" descr=""/>
            <p:cNvPicPr/>
            <p:nvPr/>
          </p:nvPicPr>
          <p:blipFill>
            <a:blip r:embed="rId486" cstate="print"/>
            <a:stretch>
              <a:fillRect/>
            </a:stretch>
          </p:blipFill>
          <p:spPr>
            <a:xfrm>
              <a:off x="7567603" y="5350764"/>
              <a:ext cx="49348" cy="83819"/>
            </a:xfrm>
            <a:prstGeom prst="rect">
              <a:avLst/>
            </a:prstGeom>
          </p:spPr>
        </p:pic>
        <p:pic>
          <p:nvPicPr>
            <p:cNvPr id="699" name="object 699" descr=""/>
            <p:cNvPicPr/>
            <p:nvPr/>
          </p:nvPicPr>
          <p:blipFill>
            <a:blip r:embed="rId487" cstate="print"/>
            <a:stretch>
              <a:fillRect/>
            </a:stretch>
          </p:blipFill>
          <p:spPr>
            <a:xfrm>
              <a:off x="7621523" y="5349239"/>
              <a:ext cx="74675" cy="86867"/>
            </a:xfrm>
            <a:prstGeom prst="rect">
              <a:avLst/>
            </a:prstGeom>
          </p:spPr>
        </p:pic>
        <p:pic>
          <p:nvPicPr>
            <p:cNvPr id="700" name="object 700" descr=""/>
            <p:cNvPicPr/>
            <p:nvPr/>
          </p:nvPicPr>
          <p:blipFill>
            <a:blip r:embed="rId488" cstate="print"/>
            <a:stretch>
              <a:fillRect/>
            </a:stretch>
          </p:blipFill>
          <p:spPr>
            <a:xfrm>
              <a:off x="7706867" y="5349239"/>
              <a:ext cx="68579" cy="86867"/>
            </a:xfrm>
            <a:prstGeom prst="rect">
              <a:avLst/>
            </a:prstGeom>
          </p:spPr>
        </p:pic>
        <p:pic>
          <p:nvPicPr>
            <p:cNvPr id="701" name="object 701" descr=""/>
            <p:cNvPicPr/>
            <p:nvPr/>
          </p:nvPicPr>
          <p:blipFill>
            <a:blip r:embed="rId489" cstate="print"/>
            <a:stretch>
              <a:fillRect/>
            </a:stretch>
          </p:blipFill>
          <p:spPr>
            <a:xfrm>
              <a:off x="7790687" y="5349239"/>
              <a:ext cx="64007" cy="86867"/>
            </a:xfrm>
            <a:prstGeom prst="rect">
              <a:avLst/>
            </a:prstGeom>
          </p:spPr>
        </p:pic>
        <p:pic>
          <p:nvPicPr>
            <p:cNvPr id="702" name="object 702" descr=""/>
            <p:cNvPicPr/>
            <p:nvPr/>
          </p:nvPicPr>
          <p:blipFill>
            <a:blip r:embed="rId490" cstate="print"/>
            <a:stretch>
              <a:fillRect/>
            </a:stretch>
          </p:blipFill>
          <p:spPr>
            <a:xfrm>
              <a:off x="7871460" y="5312664"/>
              <a:ext cx="73151" cy="121919"/>
            </a:xfrm>
            <a:prstGeom prst="rect">
              <a:avLst/>
            </a:prstGeom>
          </p:spPr>
        </p:pic>
        <p:pic>
          <p:nvPicPr>
            <p:cNvPr id="703" name="object 703" descr=""/>
            <p:cNvPicPr/>
            <p:nvPr/>
          </p:nvPicPr>
          <p:blipFill>
            <a:blip r:embed="rId491" cstate="print"/>
            <a:stretch>
              <a:fillRect/>
            </a:stretch>
          </p:blipFill>
          <p:spPr>
            <a:xfrm>
              <a:off x="7959851" y="5349239"/>
              <a:ext cx="74675" cy="86867"/>
            </a:xfrm>
            <a:prstGeom prst="rect">
              <a:avLst/>
            </a:prstGeom>
          </p:spPr>
        </p:pic>
        <p:pic>
          <p:nvPicPr>
            <p:cNvPr id="704" name="object 704" descr=""/>
            <p:cNvPicPr/>
            <p:nvPr/>
          </p:nvPicPr>
          <p:blipFill>
            <a:blip r:embed="rId492" cstate="print"/>
            <a:stretch>
              <a:fillRect/>
            </a:stretch>
          </p:blipFill>
          <p:spPr>
            <a:xfrm>
              <a:off x="8045196" y="5312664"/>
              <a:ext cx="79248" cy="123443"/>
            </a:xfrm>
            <a:prstGeom prst="rect">
              <a:avLst/>
            </a:prstGeom>
          </p:spPr>
        </p:pic>
        <p:sp>
          <p:nvSpPr>
            <p:cNvPr id="705" name="object 705" descr=""/>
            <p:cNvSpPr/>
            <p:nvPr/>
          </p:nvSpPr>
          <p:spPr>
            <a:xfrm>
              <a:off x="8135873" y="543306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6" name="object 706" descr=""/>
          <p:cNvGrpSpPr/>
          <p:nvPr/>
        </p:nvGrpSpPr>
        <p:grpSpPr>
          <a:xfrm>
            <a:off x="8185403" y="5349239"/>
            <a:ext cx="184785" cy="86995"/>
            <a:chOff x="8185403" y="5349239"/>
            <a:chExt cx="184785" cy="86995"/>
          </a:xfrm>
        </p:grpSpPr>
        <p:pic>
          <p:nvPicPr>
            <p:cNvPr id="707" name="object 707" descr=""/>
            <p:cNvPicPr/>
            <p:nvPr/>
          </p:nvPicPr>
          <p:blipFill>
            <a:blip r:embed="rId493" cstate="print"/>
            <a:stretch>
              <a:fillRect/>
            </a:stretch>
          </p:blipFill>
          <p:spPr>
            <a:xfrm>
              <a:off x="8185403" y="5349239"/>
              <a:ext cx="83819" cy="86867"/>
            </a:xfrm>
            <a:prstGeom prst="rect">
              <a:avLst/>
            </a:prstGeom>
          </p:spPr>
        </p:pic>
        <p:pic>
          <p:nvPicPr>
            <p:cNvPr id="708" name="object 708" descr=""/>
            <p:cNvPicPr/>
            <p:nvPr/>
          </p:nvPicPr>
          <p:blipFill>
            <a:blip r:embed="rId494" cstate="print"/>
            <a:stretch>
              <a:fillRect/>
            </a:stretch>
          </p:blipFill>
          <p:spPr>
            <a:xfrm>
              <a:off x="8285987" y="5349239"/>
              <a:ext cx="73151" cy="85343"/>
            </a:xfrm>
            <a:prstGeom prst="rect">
              <a:avLst/>
            </a:prstGeom>
          </p:spPr>
        </p:pic>
        <p:sp>
          <p:nvSpPr>
            <p:cNvPr id="709" name="object 709" descr=""/>
            <p:cNvSpPr/>
            <p:nvPr/>
          </p:nvSpPr>
          <p:spPr>
            <a:xfrm>
              <a:off x="8369045" y="543306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0" name="object 710" descr=""/>
          <p:cNvGrpSpPr/>
          <p:nvPr/>
        </p:nvGrpSpPr>
        <p:grpSpPr>
          <a:xfrm>
            <a:off x="8415528" y="5314188"/>
            <a:ext cx="325120" cy="121920"/>
            <a:chOff x="8415528" y="5314188"/>
            <a:chExt cx="325120" cy="121920"/>
          </a:xfrm>
        </p:grpSpPr>
        <p:pic>
          <p:nvPicPr>
            <p:cNvPr id="711" name="object 711" descr=""/>
            <p:cNvPicPr/>
            <p:nvPr/>
          </p:nvPicPr>
          <p:blipFill>
            <a:blip r:embed="rId495" cstate="print"/>
            <a:stretch>
              <a:fillRect/>
            </a:stretch>
          </p:blipFill>
          <p:spPr>
            <a:xfrm>
              <a:off x="8415528" y="5314188"/>
              <a:ext cx="86867" cy="121919"/>
            </a:xfrm>
            <a:prstGeom prst="rect">
              <a:avLst/>
            </a:prstGeom>
          </p:spPr>
        </p:pic>
        <p:pic>
          <p:nvPicPr>
            <p:cNvPr id="712" name="object 712" descr=""/>
            <p:cNvPicPr/>
            <p:nvPr/>
          </p:nvPicPr>
          <p:blipFill>
            <a:blip r:embed="rId496" cstate="print"/>
            <a:stretch>
              <a:fillRect/>
            </a:stretch>
          </p:blipFill>
          <p:spPr>
            <a:xfrm>
              <a:off x="8523732" y="5349240"/>
              <a:ext cx="120396" cy="85343"/>
            </a:xfrm>
            <a:prstGeom prst="rect">
              <a:avLst/>
            </a:prstGeom>
          </p:spPr>
        </p:pic>
        <p:pic>
          <p:nvPicPr>
            <p:cNvPr id="713" name="object 713" descr=""/>
            <p:cNvPicPr/>
            <p:nvPr/>
          </p:nvPicPr>
          <p:blipFill>
            <a:blip r:embed="rId497" cstate="print"/>
            <a:stretch>
              <a:fillRect/>
            </a:stretch>
          </p:blipFill>
          <p:spPr>
            <a:xfrm>
              <a:off x="8659367" y="5349239"/>
              <a:ext cx="74675" cy="86867"/>
            </a:xfrm>
            <a:prstGeom prst="rect">
              <a:avLst/>
            </a:prstGeom>
          </p:spPr>
        </p:pic>
        <p:sp>
          <p:nvSpPr>
            <p:cNvPr id="714" name="object 714" descr=""/>
            <p:cNvSpPr/>
            <p:nvPr/>
          </p:nvSpPr>
          <p:spPr>
            <a:xfrm>
              <a:off x="8738616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5" name="object 715" descr=""/>
          <p:cNvGrpSpPr/>
          <p:nvPr/>
        </p:nvGrpSpPr>
        <p:grpSpPr>
          <a:xfrm>
            <a:off x="8787383" y="5312664"/>
            <a:ext cx="269875" cy="123825"/>
            <a:chOff x="8787383" y="5312664"/>
            <a:chExt cx="269875" cy="123825"/>
          </a:xfrm>
        </p:grpSpPr>
        <p:pic>
          <p:nvPicPr>
            <p:cNvPr id="716" name="object 716" descr=""/>
            <p:cNvPicPr/>
            <p:nvPr/>
          </p:nvPicPr>
          <p:blipFill>
            <a:blip r:embed="rId498" cstate="print"/>
            <a:stretch>
              <a:fillRect/>
            </a:stretch>
          </p:blipFill>
          <p:spPr>
            <a:xfrm>
              <a:off x="8787383" y="5349239"/>
              <a:ext cx="68579" cy="86867"/>
            </a:xfrm>
            <a:prstGeom prst="rect">
              <a:avLst/>
            </a:prstGeom>
          </p:spPr>
        </p:pic>
        <p:pic>
          <p:nvPicPr>
            <p:cNvPr id="717" name="object 717" descr=""/>
            <p:cNvPicPr/>
            <p:nvPr/>
          </p:nvPicPr>
          <p:blipFill>
            <a:blip r:embed="rId499" cstate="print"/>
            <a:stretch>
              <a:fillRect/>
            </a:stretch>
          </p:blipFill>
          <p:spPr>
            <a:xfrm>
              <a:off x="8877299" y="5349240"/>
              <a:ext cx="73151" cy="85343"/>
            </a:xfrm>
            <a:prstGeom prst="rect">
              <a:avLst/>
            </a:prstGeom>
          </p:spPr>
        </p:pic>
        <p:pic>
          <p:nvPicPr>
            <p:cNvPr id="718" name="object 718" descr=""/>
            <p:cNvPicPr/>
            <p:nvPr/>
          </p:nvPicPr>
          <p:blipFill>
            <a:blip r:embed="rId500" cstate="print"/>
            <a:stretch>
              <a:fillRect/>
            </a:stretch>
          </p:blipFill>
          <p:spPr>
            <a:xfrm>
              <a:off x="8965692" y="5312664"/>
              <a:ext cx="79247" cy="123443"/>
            </a:xfrm>
            <a:prstGeom prst="rect">
              <a:avLst/>
            </a:prstGeom>
          </p:spPr>
        </p:pic>
        <p:sp>
          <p:nvSpPr>
            <p:cNvPr id="719" name="object 719" descr=""/>
            <p:cNvSpPr/>
            <p:nvPr/>
          </p:nvSpPr>
          <p:spPr>
            <a:xfrm>
              <a:off x="9055607" y="54338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0" name="object 720" descr=""/>
          <p:cNvPicPr/>
          <p:nvPr/>
        </p:nvPicPr>
        <p:blipFill>
          <a:blip r:embed="rId501" cstate="print"/>
          <a:stretch>
            <a:fillRect/>
          </a:stretch>
        </p:blipFill>
        <p:spPr>
          <a:xfrm>
            <a:off x="9104376" y="5317235"/>
            <a:ext cx="79247" cy="118871"/>
          </a:xfrm>
          <a:prstGeom prst="rect">
            <a:avLst/>
          </a:prstGeom>
        </p:spPr>
      </p:pic>
      <p:grpSp>
        <p:nvGrpSpPr>
          <p:cNvPr id="721" name="object 721" descr=""/>
          <p:cNvGrpSpPr/>
          <p:nvPr/>
        </p:nvGrpSpPr>
        <p:grpSpPr>
          <a:xfrm>
            <a:off x="1370075" y="5474208"/>
            <a:ext cx="634365" cy="123825"/>
            <a:chOff x="1370075" y="5474208"/>
            <a:chExt cx="634365" cy="123825"/>
          </a:xfrm>
        </p:grpSpPr>
        <p:pic>
          <p:nvPicPr>
            <p:cNvPr id="722" name="object 722" descr=""/>
            <p:cNvPicPr/>
            <p:nvPr/>
          </p:nvPicPr>
          <p:blipFill>
            <a:blip r:embed="rId502" cstate="print"/>
            <a:stretch>
              <a:fillRect/>
            </a:stretch>
          </p:blipFill>
          <p:spPr>
            <a:xfrm>
              <a:off x="1370075" y="5475732"/>
              <a:ext cx="22859" cy="120396"/>
            </a:xfrm>
            <a:prstGeom prst="rect">
              <a:avLst/>
            </a:prstGeom>
          </p:spPr>
        </p:pic>
        <p:pic>
          <p:nvPicPr>
            <p:cNvPr id="723" name="object 723" descr=""/>
            <p:cNvPicPr/>
            <p:nvPr/>
          </p:nvPicPr>
          <p:blipFill>
            <a:blip r:embed="rId503" cstate="print"/>
            <a:stretch>
              <a:fillRect/>
            </a:stretch>
          </p:blipFill>
          <p:spPr>
            <a:xfrm>
              <a:off x="1412748" y="5512307"/>
              <a:ext cx="73151" cy="83819"/>
            </a:xfrm>
            <a:prstGeom prst="rect">
              <a:avLst/>
            </a:prstGeom>
          </p:spPr>
        </p:pic>
        <p:pic>
          <p:nvPicPr>
            <p:cNvPr id="724" name="object 724" descr=""/>
            <p:cNvPicPr/>
            <p:nvPr/>
          </p:nvPicPr>
          <p:blipFill>
            <a:blip r:embed="rId504" cstate="print"/>
            <a:stretch>
              <a:fillRect/>
            </a:stretch>
          </p:blipFill>
          <p:spPr>
            <a:xfrm>
              <a:off x="1501140" y="5474208"/>
              <a:ext cx="123443" cy="123443"/>
            </a:xfrm>
            <a:prstGeom prst="rect">
              <a:avLst/>
            </a:prstGeom>
          </p:spPr>
        </p:pic>
        <p:pic>
          <p:nvPicPr>
            <p:cNvPr id="725" name="object 725" descr=""/>
            <p:cNvPicPr/>
            <p:nvPr/>
          </p:nvPicPr>
          <p:blipFill>
            <a:blip r:embed="rId505" cstate="print"/>
            <a:stretch>
              <a:fillRect/>
            </a:stretch>
          </p:blipFill>
          <p:spPr>
            <a:xfrm>
              <a:off x="1639824" y="5512308"/>
              <a:ext cx="64007" cy="85343"/>
            </a:xfrm>
            <a:prstGeom prst="rect">
              <a:avLst/>
            </a:prstGeom>
          </p:spPr>
        </p:pic>
        <p:pic>
          <p:nvPicPr>
            <p:cNvPr id="726" name="object 726" descr=""/>
            <p:cNvPicPr/>
            <p:nvPr/>
          </p:nvPicPr>
          <p:blipFill>
            <a:blip r:embed="rId506" cstate="print"/>
            <a:stretch>
              <a:fillRect/>
            </a:stretch>
          </p:blipFill>
          <p:spPr>
            <a:xfrm>
              <a:off x="1714500" y="5489448"/>
              <a:ext cx="132587" cy="108203"/>
            </a:xfrm>
            <a:prstGeom prst="rect">
              <a:avLst/>
            </a:prstGeom>
          </p:spPr>
        </p:pic>
        <p:pic>
          <p:nvPicPr>
            <p:cNvPr id="727" name="object 727" descr=""/>
            <p:cNvPicPr/>
            <p:nvPr/>
          </p:nvPicPr>
          <p:blipFill>
            <a:blip r:embed="rId507" cstate="print"/>
            <a:stretch>
              <a:fillRect/>
            </a:stretch>
          </p:blipFill>
          <p:spPr>
            <a:xfrm>
              <a:off x="1854708" y="5512308"/>
              <a:ext cx="143255" cy="85343"/>
            </a:xfrm>
            <a:prstGeom prst="rect">
              <a:avLst/>
            </a:prstGeom>
          </p:spPr>
        </p:pic>
        <p:sp>
          <p:nvSpPr>
            <p:cNvPr id="728" name="object 728" descr=""/>
            <p:cNvSpPr/>
            <p:nvPr/>
          </p:nvSpPr>
          <p:spPr>
            <a:xfrm>
              <a:off x="2002536" y="559536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3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9" name="object 729" descr=""/>
          <p:cNvGrpSpPr/>
          <p:nvPr/>
        </p:nvGrpSpPr>
        <p:grpSpPr>
          <a:xfrm>
            <a:off x="2055875" y="5475732"/>
            <a:ext cx="91440" cy="121920"/>
            <a:chOff x="2055875" y="5475732"/>
            <a:chExt cx="91440" cy="121920"/>
          </a:xfrm>
        </p:grpSpPr>
        <p:pic>
          <p:nvPicPr>
            <p:cNvPr id="730" name="object 730" descr=""/>
            <p:cNvPicPr/>
            <p:nvPr/>
          </p:nvPicPr>
          <p:blipFill>
            <a:blip r:embed="rId508" cstate="print"/>
            <a:stretch>
              <a:fillRect/>
            </a:stretch>
          </p:blipFill>
          <p:spPr>
            <a:xfrm>
              <a:off x="2055875" y="5475732"/>
              <a:ext cx="86868" cy="121919"/>
            </a:xfrm>
            <a:prstGeom prst="rect">
              <a:avLst/>
            </a:prstGeom>
          </p:spPr>
        </p:pic>
        <p:sp>
          <p:nvSpPr>
            <p:cNvPr id="731" name="object 731" descr=""/>
            <p:cNvSpPr/>
            <p:nvPr/>
          </p:nvSpPr>
          <p:spPr>
            <a:xfrm>
              <a:off x="2145791" y="559536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32" name="object 732" descr=""/>
          <p:cNvGrpSpPr/>
          <p:nvPr/>
        </p:nvGrpSpPr>
        <p:grpSpPr>
          <a:xfrm>
            <a:off x="2202179" y="5474207"/>
            <a:ext cx="228600" cy="123825"/>
            <a:chOff x="2202179" y="5474207"/>
            <a:chExt cx="228600" cy="123825"/>
          </a:xfrm>
        </p:grpSpPr>
        <p:pic>
          <p:nvPicPr>
            <p:cNvPr id="733" name="object 733" descr=""/>
            <p:cNvPicPr/>
            <p:nvPr/>
          </p:nvPicPr>
          <p:blipFill>
            <a:blip r:embed="rId509" cstate="print"/>
            <a:stretch>
              <a:fillRect/>
            </a:stretch>
          </p:blipFill>
          <p:spPr>
            <a:xfrm>
              <a:off x="2202179" y="5474207"/>
              <a:ext cx="71627" cy="121919"/>
            </a:xfrm>
            <a:prstGeom prst="rect">
              <a:avLst/>
            </a:prstGeom>
          </p:spPr>
        </p:pic>
        <p:pic>
          <p:nvPicPr>
            <p:cNvPr id="734" name="object 734" descr=""/>
            <p:cNvPicPr/>
            <p:nvPr/>
          </p:nvPicPr>
          <p:blipFill>
            <a:blip r:embed="rId510" cstate="print"/>
            <a:stretch>
              <a:fillRect/>
            </a:stretch>
          </p:blipFill>
          <p:spPr>
            <a:xfrm>
              <a:off x="2289048" y="5512307"/>
              <a:ext cx="141731" cy="85343"/>
            </a:xfrm>
            <a:prstGeom prst="rect">
              <a:avLst/>
            </a:prstGeom>
          </p:spPr>
        </p:pic>
      </p:grpSp>
      <p:grpSp>
        <p:nvGrpSpPr>
          <p:cNvPr id="735" name="object 735" descr=""/>
          <p:cNvGrpSpPr/>
          <p:nvPr/>
        </p:nvGrpSpPr>
        <p:grpSpPr>
          <a:xfrm>
            <a:off x="2487167" y="5474207"/>
            <a:ext cx="571500" cy="123825"/>
            <a:chOff x="2487167" y="5474207"/>
            <a:chExt cx="571500" cy="123825"/>
          </a:xfrm>
        </p:grpSpPr>
        <p:pic>
          <p:nvPicPr>
            <p:cNvPr id="736" name="object 736" descr=""/>
            <p:cNvPicPr/>
            <p:nvPr/>
          </p:nvPicPr>
          <p:blipFill>
            <a:blip r:embed="rId511" cstate="print"/>
            <a:stretch>
              <a:fillRect/>
            </a:stretch>
          </p:blipFill>
          <p:spPr>
            <a:xfrm>
              <a:off x="2487167" y="5512307"/>
              <a:ext cx="51816" cy="83819"/>
            </a:xfrm>
            <a:prstGeom prst="rect">
              <a:avLst/>
            </a:prstGeom>
          </p:spPr>
        </p:pic>
        <p:pic>
          <p:nvPicPr>
            <p:cNvPr id="737" name="object 737" descr=""/>
            <p:cNvPicPr/>
            <p:nvPr/>
          </p:nvPicPr>
          <p:blipFill>
            <a:blip r:embed="rId512" cstate="print"/>
            <a:stretch>
              <a:fillRect/>
            </a:stretch>
          </p:blipFill>
          <p:spPr>
            <a:xfrm>
              <a:off x="2543556" y="5512307"/>
              <a:ext cx="76200" cy="85343"/>
            </a:xfrm>
            <a:prstGeom prst="rect">
              <a:avLst/>
            </a:prstGeom>
          </p:spPr>
        </p:pic>
        <p:pic>
          <p:nvPicPr>
            <p:cNvPr id="738" name="object 738" descr=""/>
            <p:cNvPicPr/>
            <p:nvPr/>
          </p:nvPicPr>
          <p:blipFill>
            <a:blip r:embed="rId513" cstate="print"/>
            <a:stretch>
              <a:fillRect/>
            </a:stretch>
          </p:blipFill>
          <p:spPr>
            <a:xfrm>
              <a:off x="2628900" y="5512307"/>
              <a:ext cx="70103" cy="85343"/>
            </a:xfrm>
            <a:prstGeom prst="rect">
              <a:avLst/>
            </a:prstGeom>
          </p:spPr>
        </p:pic>
        <p:pic>
          <p:nvPicPr>
            <p:cNvPr id="739" name="object 739" descr=""/>
            <p:cNvPicPr/>
            <p:nvPr/>
          </p:nvPicPr>
          <p:blipFill>
            <a:blip r:embed="rId514" cstate="print"/>
            <a:stretch>
              <a:fillRect/>
            </a:stretch>
          </p:blipFill>
          <p:spPr>
            <a:xfrm>
              <a:off x="2714243" y="5512307"/>
              <a:ext cx="64007" cy="85343"/>
            </a:xfrm>
            <a:prstGeom prst="rect">
              <a:avLst/>
            </a:prstGeom>
          </p:spPr>
        </p:pic>
        <p:pic>
          <p:nvPicPr>
            <p:cNvPr id="740" name="object 740" descr=""/>
            <p:cNvPicPr/>
            <p:nvPr/>
          </p:nvPicPr>
          <p:blipFill>
            <a:blip r:embed="rId515" cstate="print"/>
            <a:stretch>
              <a:fillRect/>
            </a:stretch>
          </p:blipFill>
          <p:spPr>
            <a:xfrm>
              <a:off x="2793491" y="5474207"/>
              <a:ext cx="73151" cy="121919"/>
            </a:xfrm>
            <a:prstGeom prst="rect">
              <a:avLst/>
            </a:prstGeom>
          </p:spPr>
        </p:pic>
        <p:pic>
          <p:nvPicPr>
            <p:cNvPr id="741" name="object 741" descr=""/>
            <p:cNvPicPr/>
            <p:nvPr/>
          </p:nvPicPr>
          <p:blipFill>
            <a:blip r:embed="rId516" cstate="print"/>
            <a:stretch>
              <a:fillRect/>
            </a:stretch>
          </p:blipFill>
          <p:spPr>
            <a:xfrm>
              <a:off x="2881883" y="5512307"/>
              <a:ext cx="74675" cy="85343"/>
            </a:xfrm>
            <a:prstGeom prst="rect">
              <a:avLst/>
            </a:prstGeom>
          </p:spPr>
        </p:pic>
        <p:pic>
          <p:nvPicPr>
            <p:cNvPr id="742" name="object 742" descr=""/>
            <p:cNvPicPr/>
            <p:nvPr/>
          </p:nvPicPr>
          <p:blipFill>
            <a:blip r:embed="rId517" cstate="print"/>
            <a:stretch>
              <a:fillRect/>
            </a:stretch>
          </p:blipFill>
          <p:spPr>
            <a:xfrm>
              <a:off x="2967227" y="5474207"/>
              <a:ext cx="79248" cy="123443"/>
            </a:xfrm>
            <a:prstGeom prst="rect">
              <a:avLst/>
            </a:prstGeom>
          </p:spPr>
        </p:pic>
        <p:sp>
          <p:nvSpPr>
            <p:cNvPr id="743" name="object 743" descr=""/>
            <p:cNvSpPr/>
            <p:nvPr/>
          </p:nvSpPr>
          <p:spPr>
            <a:xfrm>
              <a:off x="3057143" y="559536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4" name="object 744" descr=""/>
          <p:cNvGrpSpPr/>
          <p:nvPr/>
        </p:nvGrpSpPr>
        <p:grpSpPr>
          <a:xfrm>
            <a:off x="3107435" y="5512307"/>
            <a:ext cx="182880" cy="85725"/>
            <a:chOff x="3107435" y="5512307"/>
            <a:chExt cx="182880" cy="85725"/>
          </a:xfrm>
        </p:grpSpPr>
        <p:pic>
          <p:nvPicPr>
            <p:cNvPr id="745" name="object 745" descr=""/>
            <p:cNvPicPr/>
            <p:nvPr/>
          </p:nvPicPr>
          <p:blipFill>
            <a:blip r:embed="rId518" cstate="print"/>
            <a:stretch>
              <a:fillRect/>
            </a:stretch>
          </p:blipFill>
          <p:spPr>
            <a:xfrm>
              <a:off x="3107435" y="5512307"/>
              <a:ext cx="83819" cy="85343"/>
            </a:xfrm>
            <a:prstGeom prst="rect">
              <a:avLst/>
            </a:prstGeom>
          </p:spPr>
        </p:pic>
        <p:pic>
          <p:nvPicPr>
            <p:cNvPr id="746" name="object 746" descr=""/>
            <p:cNvPicPr/>
            <p:nvPr/>
          </p:nvPicPr>
          <p:blipFill>
            <a:blip r:embed="rId519" cstate="print"/>
            <a:stretch>
              <a:fillRect/>
            </a:stretch>
          </p:blipFill>
          <p:spPr>
            <a:xfrm>
              <a:off x="3208019" y="5512307"/>
              <a:ext cx="73151" cy="83819"/>
            </a:xfrm>
            <a:prstGeom prst="rect">
              <a:avLst/>
            </a:prstGeom>
          </p:spPr>
        </p:pic>
        <p:sp>
          <p:nvSpPr>
            <p:cNvPr id="747" name="object 747" descr=""/>
            <p:cNvSpPr/>
            <p:nvPr/>
          </p:nvSpPr>
          <p:spPr>
            <a:xfrm>
              <a:off x="3288791" y="559536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8" name="object 748" descr=""/>
          <p:cNvGrpSpPr/>
          <p:nvPr/>
        </p:nvGrpSpPr>
        <p:grpSpPr>
          <a:xfrm>
            <a:off x="3336035" y="5475732"/>
            <a:ext cx="355600" cy="121920"/>
            <a:chOff x="3336035" y="5475732"/>
            <a:chExt cx="355600" cy="121920"/>
          </a:xfrm>
        </p:grpSpPr>
        <p:pic>
          <p:nvPicPr>
            <p:cNvPr id="749" name="object 749" descr=""/>
            <p:cNvPicPr/>
            <p:nvPr/>
          </p:nvPicPr>
          <p:blipFill>
            <a:blip r:embed="rId520" cstate="print"/>
            <a:stretch>
              <a:fillRect/>
            </a:stretch>
          </p:blipFill>
          <p:spPr>
            <a:xfrm>
              <a:off x="3336035" y="5475732"/>
              <a:ext cx="88391" cy="121919"/>
            </a:xfrm>
            <a:prstGeom prst="rect">
              <a:avLst/>
            </a:prstGeom>
          </p:spPr>
        </p:pic>
        <p:pic>
          <p:nvPicPr>
            <p:cNvPr id="750" name="object 750" descr=""/>
            <p:cNvPicPr/>
            <p:nvPr/>
          </p:nvPicPr>
          <p:blipFill>
            <a:blip r:embed="rId521" cstate="print"/>
            <a:stretch>
              <a:fillRect/>
            </a:stretch>
          </p:blipFill>
          <p:spPr>
            <a:xfrm>
              <a:off x="3444240" y="5512307"/>
              <a:ext cx="246887" cy="85343"/>
            </a:xfrm>
            <a:prstGeom prst="rect">
              <a:avLst/>
            </a:prstGeom>
          </p:spPr>
        </p:pic>
      </p:grpSp>
      <p:grpSp>
        <p:nvGrpSpPr>
          <p:cNvPr id="751" name="object 751" descr=""/>
          <p:cNvGrpSpPr/>
          <p:nvPr/>
        </p:nvGrpSpPr>
        <p:grpSpPr>
          <a:xfrm>
            <a:off x="1371600" y="5945123"/>
            <a:ext cx="929640" cy="178435"/>
            <a:chOff x="1371600" y="5945123"/>
            <a:chExt cx="929640" cy="178435"/>
          </a:xfrm>
        </p:grpSpPr>
        <p:pic>
          <p:nvPicPr>
            <p:cNvPr id="752" name="object 752" descr=""/>
            <p:cNvPicPr/>
            <p:nvPr/>
          </p:nvPicPr>
          <p:blipFill>
            <a:blip r:embed="rId522" cstate="print"/>
            <a:stretch>
              <a:fillRect/>
            </a:stretch>
          </p:blipFill>
          <p:spPr>
            <a:xfrm>
              <a:off x="1371600" y="5952744"/>
              <a:ext cx="105155" cy="170687"/>
            </a:xfrm>
            <a:prstGeom prst="rect">
              <a:avLst/>
            </a:prstGeom>
          </p:spPr>
        </p:pic>
        <p:pic>
          <p:nvPicPr>
            <p:cNvPr id="753" name="object 753" descr=""/>
            <p:cNvPicPr/>
            <p:nvPr/>
          </p:nvPicPr>
          <p:blipFill>
            <a:blip r:embed="rId523" cstate="print"/>
            <a:stretch>
              <a:fillRect/>
            </a:stretch>
          </p:blipFill>
          <p:spPr>
            <a:xfrm>
              <a:off x="1482851" y="5966460"/>
              <a:ext cx="74675" cy="155447"/>
            </a:xfrm>
            <a:prstGeom prst="rect">
              <a:avLst/>
            </a:prstGeom>
          </p:spPr>
        </p:pic>
        <p:pic>
          <p:nvPicPr>
            <p:cNvPr id="754" name="object 754" descr=""/>
            <p:cNvPicPr/>
            <p:nvPr/>
          </p:nvPicPr>
          <p:blipFill>
            <a:blip r:embed="rId524" cstate="print"/>
            <a:stretch>
              <a:fillRect/>
            </a:stretch>
          </p:blipFill>
          <p:spPr>
            <a:xfrm>
              <a:off x="1569720" y="5998463"/>
              <a:ext cx="99059" cy="124967"/>
            </a:xfrm>
            <a:prstGeom prst="rect">
              <a:avLst/>
            </a:prstGeom>
          </p:spPr>
        </p:pic>
        <p:pic>
          <p:nvPicPr>
            <p:cNvPr id="755" name="object 755" descr=""/>
            <p:cNvPicPr/>
            <p:nvPr/>
          </p:nvPicPr>
          <p:blipFill>
            <a:blip r:embed="rId525" cstate="print"/>
            <a:stretch>
              <a:fillRect/>
            </a:stretch>
          </p:blipFill>
          <p:spPr>
            <a:xfrm>
              <a:off x="1699259" y="5998463"/>
              <a:ext cx="103631" cy="121919"/>
            </a:xfrm>
            <a:prstGeom prst="rect">
              <a:avLst/>
            </a:prstGeom>
          </p:spPr>
        </p:pic>
        <p:pic>
          <p:nvPicPr>
            <p:cNvPr id="756" name="object 756" descr=""/>
            <p:cNvPicPr/>
            <p:nvPr/>
          </p:nvPicPr>
          <p:blipFill>
            <a:blip r:embed="rId526" cstate="print"/>
            <a:stretch>
              <a:fillRect/>
            </a:stretch>
          </p:blipFill>
          <p:spPr>
            <a:xfrm>
              <a:off x="1825751" y="5945123"/>
              <a:ext cx="114300" cy="178307"/>
            </a:xfrm>
            <a:prstGeom prst="rect">
              <a:avLst/>
            </a:prstGeom>
          </p:spPr>
        </p:pic>
        <p:pic>
          <p:nvPicPr>
            <p:cNvPr id="757" name="object 757" descr=""/>
            <p:cNvPicPr/>
            <p:nvPr/>
          </p:nvPicPr>
          <p:blipFill>
            <a:blip r:embed="rId527" cstate="print"/>
            <a:stretch>
              <a:fillRect/>
            </a:stretch>
          </p:blipFill>
          <p:spPr>
            <a:xfrm>
              <a:off x="1964436" y="5998463"/>
              <a:ext cx="106679" cy="124967"/>
            </a:xfrm>
            <a:prstGeom prst="rect">
              <a:avLst/>
            </a:prstGeom>
          </p:spPr>
        </p:pic>
        <p:pic>
          <p:nvPicPr>
            <p:cNvPr id="758" name="object 758" descr=""/>
            <p:cNvPicPr/>
            <p:nvPr/>
          </p:nvPicPr>
          <p:blipFill>
            <a:blip r:embed="rId528" cstate="print"/>
            <a:stretch>
              <a:fillRect/>
            </a:stretch>
          </p:blipFill>
          <p:spPr>
            <a:xfrm>
              <a:off x="2093975" y="5999987"/>
              <a:ext cx="68579" cy="120396"/>
            </a:xfrm>
            <a:prstGeom prst="rect">
              <a:avLst/>
            </a:prstGeom>
          </p:spPr>
        </p:pic>
        <p:pic>
          <p:nvPicPr>
            <p:cNvPr id="759" name="object 759" descr=""/>
            <p:cNvPicPr/>
            <p:nvPr/>
          </p:nvPicPr>
          <p:blipFill>
            <a:blip r:embed="rId529" cstate="print"/>
            <a:stretch>
              <a:fillRect/>
            </a:stretch>
          </p:blipFill>
          <p:spPr>
            <a:xfrm>
              <a:off x="2170175" y="5945123"/>
              <a:ext cx="114300" cy="178307"/>
            </a:xfrm>
            <a:prstGeom prst="rect">
              <a:avLst/>
            </a:prstGeom>
          </p:spPr>
        </p:pic>
        <p:sp>
          <p:nvSpPr>
            <p:cNvPr id="760" name="object 760" descr=""/>
            <p:cNvSpPr/>
            <p:nvPr/>
          </p:nvSpPr>
          <p:spPr>
            <a:xfrm>
              <a:off x="2299716" y="611962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61" name="object 761" descr=""/>
          <p:cNvGrpSpPr/>
          <p:nvPr/>
        </p:nvGrpSpPr>
        <p:grpSpPr>
          <a:xfrm>
            <a:off x="2377439" y="5946647"/>
            <a:ext cx="795655" cy="227329"/>
            <a:chOff x="2377439" y="5946647"/>
            <a:chExt cx="795655" cy="227329"/>
          </a:xfrm>
        </p:grpSpPr>
        <p:pic>
          <p:nvPicPr>
            <p:cNvPr id="762" name="object 762" descr=""/>
            <p:cNvPicPr/>
            <p:nvPr/>
          </p:nvPicPr>
          <p:blipFill>
            <a:blip r:embed="rId530" cstate="print"/>
            <a:stretch>
              <a:fillRect/>
            </a:stretch>
          </p:blipFill>
          <p:spPr>
            <a:xfrm>
              <a:off x="2377439" y="5946647"/>
              <a:ext cx="33527" cy="173735"/>
            </a:xfrm>
            <a:prstGeom prst="rect">
              <a:avLst/>
            </a:prstGeom>
          </p:spPr>
        </p:pic>
        <p:pic>
          <p:nvPicPr>
            <p:cNvPr id="763" name="object 763" descr=""/>
            <p:cNvPicPr/>
            <p:nvPr/>
          </p:nvPicPr>
          <p:blipFill>
            <a:blip r:embed="rId531" cstate="print"/>
            <a:stretch>
              <a:fillRect/>
            </a:stretch>
          </p:blipFill>
          <p:spPr>
            <a:xfrm>
              <a:off x="2439923" y="5998463"/>
              <a:ext cx="173735" cy="121919"/>
            </a:xfrm>
            <a:prstGeom prst="rect">
              <a:avLst/>
            </a:prstGeom>
          </p:spPr>
        </p:pic>
        <p:pic>
          <p:nvPicPr>
            <p:cNvPr id="764" name="object 764" descr=""/>
            <p:cNvPicPr/>
            <p:nvPr/>
          </p:nvPicPr>
          <p:blipFill>
            <a:blip r:embed="rId532" cstate="print"/>
            <a:stretch>
              <a:fillRect/>
            </a:stretch>
          </p:blipFill>
          <p:spPr>
            <a:xfrm>
              <a:off x="2645663" y="5998464"/>
              <a:ext cx="114300" cy="175259"/>
            </a:xfrm>
            <a:prstGeom prst="rect">
              <a:avLst/>
            </a:prstGeom>
          </p:spPr>
        </p:pic>
        <p:pic>
          <p:nvPicPr>
            <p:cNvPr id="765" name="object 765" descr=""/>
            <p:cNvPicPr/>
            <p:nvPr/>
          </p:nvPicPr>
          <p:blipFill>
            <a:blip r:embed="rId533" cstate="print"/>
            <a:stretch>
              <a:fillRect/>
            </a:stretch>
          </p:blipFill>
          <p:spPr>
            <a:xfrm>
              <a:off x="2776727" y="5998463"/>
              <a:ext cx="120396" cy="124967"/>
            </a:xfrm>
            <a:prstGeom prst="rect">
              <a:avLst/>
            </a:prstGeom>
          </p:spPr>
        </p:pic>
        <p:pic>
          <p:nvPicPr>
            <p:cNvPr id="766" name="object 766" descr=""/>
            <p:cNvPicPr/>
            <p:nvPr/>
          </p:nvPicPr>
          <p:blipFill>
            <a:blip r:embed="rId534" cstate="print"/>
            <a:stretch>
              <a:fillRect/>
            </a:stretch>
          </p:blipFill>
          <p:spPr>
            <a:xfrm>
              <a:off x="2923031" y="5999987"/>
              <a:ext cx="67056" cy="120396"/>
            </a:xfrm>
            <a:prstGeom prst="rect">
              <a:avLst/>
            </a:prstGeom>
          </p:spPr>
        </p:pic>
        <p:pic>
          <p:nvPicPr>
            <p:cNvPr id="767" name="object 767" descr=""/>
            <p:cNvPicPr/>
            <p:nvPr/>
          </p:nvPicPr>
          <p:blipFill>
            <a:blip r:embed="rId535" cstate="print"/>
            <a:stretch>
              <a:fillRect/>
            </a:stretch>
          </p:blipFill>
          <p:spPr>
            <a:xfrm>
              <a:off x="3002280" y="5966460"/>
              <a:ext cx="74675" cy="155447"/>
            </a:xfrm>
            <a:prstGeom prst="rect">
              <a:avLst/>
            </a:prstGeom>
          </p:spPr>
        </p:pic>
        <p:pic>
          <p:nvPicPr>
            <p:cNvPr id="768" name="object 768" descr=""/>
            <p:cNvPicPr/>
            <p:nvPr/>
          </p:nvPicPr>
          <p:blipFill>
            <a:blip r:embed="rId536" cstate="print"/>
            <a:stretch>
              <a:fillRect/>
            </a:stretch>
          </p:blipFill>
          <p:spPr>
            <a:xfrm>
              <a:off x="3090672" y="5998463"/>
              <a:ext cx="82295" cy="124967"/>
            </a:xfrm>
            <a:prstGeom prst="rect">
              <a:avLst/>
            </a:prstGeom>
          </p:spPr>
        </p:pic>
      </p:grpSp>
      <p:grpSp>
        <p:nvGrpSpPr>
          <p:cNvPr id="769" name="object 769" descr=""/>
          <p:cNvGrpSpPr/>
          <p:nvPr/>
        </p:nvGrpSpPr>
        <p:grpSpPr>
          <a:xfrm>
            <a:off x="1312163" y="6330696"/>
            <a:ext cx="8182609" cy="1097280"/>
            <a:chOff x="1312163" y="6330696"/>
            <a:chExt cx="8182609" cy="1097280"/>
          </a:xfrm>
        </p:grpSpPr>
        <p:sp>
          <p:nvSpPr>
            <p:cNvPr id="770" name="object 770" descr=""/>
            <p:cNvSpPr/>
            <p:nvPr/>
          </p:nvSpPr>
          <p:spPr>
            <a:xfrm>
              <a:off x="1312163" y="6330696"/>
              <a:ext cx="8182609" cy="1097280"/>
            </a:xfrm>
            <a:custGeom>
              <a:avLst/>
              <a:gdLst/>
              <a:ahLst/>
              <a:cxnLst/>
              <a:rect l="l" t="t" r="r" b="b"/>
              <a:pathLst>
                <a:path w="8182609" h="1097279">
                  <a:moveTo>
                    <a:pt x="8182355" y="1097280"/>
                  </a:moveTo>
                  <a:lnTo>
                    <a:pt x="0" y="1097280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09728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1" name="object 771" descr=""/>
            <p:cNvSpPr/>
            <p:nvPr/>
          </p:nvSpPr>
          <p:spPr>
            <a:xfrm>
              <a:off x="1312151" y="6330708"/>
              <a:ext cx="8182609" cy="1097280"/>
            </a:xfrm>
            <a:custGeom>
              <a:avLst/>
              <a:gdLst/>
              <a:ahLst/>
              <a:cxnLst/>
              <a:rect l="l" t="t" r="r" b="b"/>
              <a:pathLst>
                <a:path w="8182609" h="1097279">
                  <a:moveTo>
                    <a:pt x="8182369" y="0"/>
                  </a:moveTo>
                  <a:lnTo>
                    <a:pt x="8171701" y="0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0" y="1097280"/>
                  </a:lnTo>
                  <a:lnTo>
                    <a:pt x="10680" y="1097280"/>
                  </a:lnTo>
                  <a:lnTo>
                    <a:pt x="10680" y="10668"/>
                  </a:lnTo>
                  <a:lnTo>
                    <a:pt x="8171701" y="10668"/>
                  </a:lnTo>
                  <a:lnTo>
                    <a:pt x="8171701" y="1097280"/>
                  </a:lnTo>
                  <a:lnTo>
                    <a:pt x="8182369" y="1097280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72" name="object 772" descr=""/>
          <p:cNvPicPr/>
          <p:nvPr/>
        </p:nvPicPr>
        <p:blipFill>
          <a:blip r:embed="rId537" cstate="print"/>
          <a:stretch>
            <a:fillRect/>
          </a:stretch>
        </p:blipFill>
        <p:spPr>
          <a:xfrm>
            <a:off x="786383" y="6422135"/>
            <a:ext cx="443483" cy="114300"/>
          </a:xfrm>
          <a:prstGeom prst="rect">
            <a:avLst/>
          </a:prstGeom>
        </p:spPr>
      </p:pic>
      <p:pic>
        <p:nvPicPr>
          <p:cNvPr id="773" name="object 773" descr=""/>
          <p:cNvPicPr/>
          <p:nvPr/>
        </p:nvPicPr>
        <p:blipFill>
          <a:blip r:embed="rId538" cstate="print"/>
          <a:stretch>
            <a:fillRect/>
          </a:stretch>
        </p:blipFill>
        <p:spPr>
          <a:xfrm>
            <a:off x="2876835" y="6438423"/>
            <a:ext cx="120491" cy="64103"/>
          </a:xfrm>
          <a:prstGeom prst="rect">
            <a:avLst/>
          </a:prstGeom>
        </p:spPr>
      </p:pic>
      <p:pic>
        <p:nvPicPr>
          <p:cNvPr id="774" name="object 774" descr=""/>
          <p:cNvPicPr/>
          <p:nvPr/>
        </p:nvPicPr>
        <p:blipFill>
          <a:blip r:embed="rId539" cstate="print"/>
          <a:stretch>
            <a:fillRect/>
          </a:stretch>
        </p:blipFill>
        <p:spPr>
          <a:xfrm>
            <a:off x="3085814" y="6439947"/>
            <a:ext cx="122110" cy="86963"/>
          </a:xfrm>
          <a:prstGeom prst="rect">
            <a:avLst/>
          </a:prstGeom>
        </p:spPr>
      </p:pic>
      <p:pic>
        <p:nvPicPr>
          <p:cNvPr id="775" name="object 775" descr=""/>
          <p:cNvPicPr/>
          <p:nvPr/>
        </p:nvPicPr>
        <p:blipFill>
          <a:blip r:embed="rId540" cstate="print"/>
          <a:stretch>
            <a:fillRect/>
          </a:stretch>
        </p:blipFill>
        <p:spPr>
          <a:xfrm>
            <a:off x="3081242" y="6591013"/>
            <a:ext cx="120586" cy="64103"/>
          </a:xfrm>
          <a:prstGeom prst="rect">
            <a:avLst/>
          </a:prstGeom>
        </p:spPr>
      </p:pic>
      <p:pic>
        <p:nvPicPr>
          <p:cNvPr id="776" name="object 776" descr=""/>
          <p:cNvPicPr/>
          <p:nvPr/>
        </p:nvPicPr>
        <p:blipFill>
          <a:blip r:embed="rId541" cstate="print"/>
          <a:stretch>
            <a:fillRect/>
          </a:stretch>
        </p:blipFill>
        <p:spPr>
          <a:xfrm>
            <a:off x="3290316" y="6568154"/>
            <a:ext cx="184594" cy="111442"/>
          </a:xfrm>
          <a:prstGeom prst="rect">
            <a:avLst/>
          </a:prstGeom>
        </p:spPr>
      </p:pic>
      <p:pic>
        <p:nvPicPr>
          <p:cNvPr id="777" name="object 777" descr=""/>
          <p:cNvPicPr/>
          <p:nvPr/>
        </p:nvPicPr>
        <p:blipFill>
          <a:blip r:embed="rId542" cstate="print"/>
          <a:stretch>
            <a:fillRect/>
          </a:stretch>
        </p:blipFill>
        <p:spPr>
          <a:xfrm>
            <a:off x="1370838" y="6413944"/>
            <a:ext cx="1624964" cy="8838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65" y="443700"/>
            <a:ext cx="7859064" cy="267459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3317743"/>
            <a:ext cx="8183245" cy="1520190"/>
            <a:chOff x="1312159" y="3317743"/>
            <a:chExt cx="8183245" cy="1520190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3319272"/>
              <a:ext cx="8182609" cy="1518285"/>
            </a:xfrm>
            <a:custGeom>
              <a:avLst/>
              <a:gdLst/>
              <a:ahLst/>
              <a:cxnLst/>
              <a:rect l="l" t="t" r="r" b="b"/>
              <a:pathLst>
                <a:path w="8182609" h="1518285">
                  <a:moveTo>
                    <a:pt x="8182355" y="1517903"/>
                  </a:moveTo>
                  <a:lnTo>
                    <a:pt x="0" y="1517903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5179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3323081"/>
              <a:ext cx="8172450" cy="1509395"/>
            </a:xfrm>
            <a:custGeom>
              <a:avLst/>
              <a:gdLst/>
              <a:ahLst/>
              <a:cxnLst/>
              <a:rect l="l" t="t" r="r" b="b"/>
              <a:pathLst>
                <a:path w="8172450" h="1509395">
                  <a:moveTo>
                    <a:pt x="0" y="0"/>
                  </a:moveTo>
                  <a:lnTo>
                    <a:pt x="8171973" y="0"/>
                  </a:lnTo>
                  <a:lnTo>
                    <a:pt x="8171973" y="1509141"/>
                  </a:lnTo>
                  <a:lnTo>
                    <a:pt x="0" y="150914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3410711"/>
            <a:ext cx="510539" cy="114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05" y="3404044"/>
            <a:ext cx="195262" cy="8705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654683" y="3404044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30480" y="77914"/>
                </a:moveTo>
                <a:lnTo>
                  <a:pt x="19812" y="77914"/>
                </a:lnTo>
                <a:lnTo>
                  <a:pt x="19812" y="33623"/>
                </a:lnTo>
                <a:lnTo>
                  <a:pt x="1524" y="33623"/>
                </a:lnTo>
                <a:lnTo>
                  <a:pt x="1524" y="25908"/>
                </a:lnTo>
                <a:lnTo>
                  <a:pt x="30480" y="25908"/>
                </a:lnTo>
                <a:lnTo>
                  <a:pt x="30480" y="77914"/>
                </a:lnTo>
                <a:close/>
              </a:path>
              <a:path w="48894" h="85725">
                <a:moveTo>
                  <a:pt x="48863" y="85534"/>
                </a:moveTo>
                <a:lnTo>
                  <a:pt x="0" y="85534"/>
                </a:lnTo>
                <a:lnTo>
                  <a:pt x="0" y="77914"/>
                </a:lnTo>
                <a:lnTo>
                  <a:pt x="48863" y="77914"/>
                </a:lnTo>
                <a:lnTo>
                  <a:pt x="48863" y="85534"/>
                </a:lnTo>
                <a:close/>
              </a:path>
              <a:path w="48894" h="85725">
                <a:moveTo>
                  <a:pt x="27432" y="1524"/>
                </a:moveTo>
                <a:lnTo>
                  <a:pt x="18288" y="1524"/>
                </a:lnTo>
                <a:lnTo>
                  <a:pt x="1981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48894" h="85725">
                <a:moveTo>
                  <a:pt x="28956" y="15240"/>
                </a:moveTo>
                <a:lnTo>
                  <a:pt x="18288" y="15240"/>
                </a:lnTo>
                <a:lnTo>
                  <a:pt x="15240" y="12192"/>
                </a:lnTo>
                <a:lnTo>
                  <a:pt x="15240" y="4572"/>
                </a:lnTo>
                <a:lnTo>
                  <a:pt x="16764" y="3048"/>
                </a:lnTo>
                <a:lnTo>
                  <a:pt x="16764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4572"/>
                </a:lnTo>
                <a:lnTo>
                  <a:pt x="32004" y="6096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13716"/>
                </a:lnTo>
                <a:lnTo>
                  <a:pt x="28956" y="13716"/>
                </a:lnTo>
                <a:lnTo>
                  <a:pt x="28956" y="15240"/>
                </a:lnTo>
                <a:close/>
              </a:path>
              <a:path w="48894" h="85725">
                <a:moveTo>
                  <a:pt x="25908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25908" y="15240"/>
                </a:lnTo>
                <a:lnTo>
                  <a:pt x="25908" y="1676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8985" y="3402520"/>
            <a:ext cx="118967" cy="87058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2528316" y="3410241"/>
            <a:ext cx="128905" cy="106045"/>
          </a:xfrm>
          <a:custGeom>
            <a:avLst/>
            <a:gdLst/>
            <a:ahLst/>
            <a:cxnLst/>
            <a:rect l="l" t="t" r="r" b="b"/>
            <a:pathLst>
              <a:path w="128905" h="106045">
                <a:moveTo>
                  <a:pt x="68580" y="96494"/>
                </a:moveTo>
                <a:lnTo>
                  <a:pt x="0" y="96494"/>
                </a:lnTo>
                <a:lnTo>
                  <a:pt x="0" y="105625"/>
                </a:lnTo>
                <a:lnTo>
                  <a:pt x="68580" y="105625"/>
                </a:lnTo>
                <a:lnTo>
                  <a:pt x="68580" y="96494"/>
                </a:lnTo>
                <a:close/>
              </a:path>
              <a:path w="128905" h="106045">
                <a:moveTo>
                  <a:pt x="128765" y="70192"/>
                </a:moveTo>
                <a:lnTo>
                  <a:pt x="112001" y="70192"/>
                </a:lnTo>
                <a:lnTo>
                  <a:pt x="112001" y="0"/>
                </a:lnTo>
                <a:lnTo>
                  <a:pt x="102857" y="0"/>
                </a:lnTo>
                <a:lnTo>
                  <a:pt x="76949" y="13716"/>
                </a:lnTo>
                <a:lnTo>
                  <a:pt x="81521" y="22860"/>
                </a:lnTo>
                <a:lnTo>
                  <a:pt x="99809" y="12192"/>
                </a:lnTo>
                <a:lnTo>
                  <a:pt x="99809" y="70192"/>
                </a:lnTo>
                <a:lnTo>
                  <a:pt x="79997" y="70192"/>
                </a:lnTo>
                <a:lnTo>
                  <a:pt x="79997" y="79336"/>
                </a:lnTo>
                <a:lnTo>
                  <a:pt x="128765" y="79336"/>
                </a:lnTo>
                <a:lnTo>
                  <a:pt x="128765" y="70192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759297" y="3428428"/>
            <a:ext cx="18415" cy="62865"/>
          </a:xfrm>
          <a:custGeom>
            <a:avLst/>
            <a:gdLst/>
            <a:ahLst/>
            <a:cxnLst/>
            <a:rect l="l" t="t" r="r" b="b"/>
            <a:pathLst>
              <a:path w="18414" h="62864">
                <a:moveTo>
                  <a:pt x="13811" y="18383"/>
                </a:moveTo>
                <a:lnTo>
                  <a:pt x="6191" y="18383"/>
                </a:lnTo>
                <a:lnTo>
                  <a:pt x="4572" y="16859"/>
                </a:lnTo>
                <a:lnTo>
                  <a:pt x="3048" y="15335"/>
                </a:lnTo>
                <a:lnTo>
                  <a:pt x="1524" y="15335"/>
                </a:lnTo>
                <a:lnTo>
                  <a:pt x="1524" y="12287"/>
                </a:lnTo>
                <a:lnTo>
                  <a:pt x="0" y="12287"/>
                </a:lnTo>
                <a:lnTo>
                  <a:pt x="0" y="6096"/>
                </a:lnTo>
                <a:lnTo>
                  <a:pt x="1524" y="6096"/>
                </a:lnTo>
                <a:lnTo>
                  <a:pt x="1524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6191" y="0"/>
                </a:lnTo>
                <a:lnTo>
                  <a:pt x="13811" y="0"/>
                </a:lnTo>
                <a:lnTo>
                  <a:pt x="13811" y="1524"/>
                </a:lnTo>
                <a:lnTo>
                  <a:pt x="15335" y="1524"/>
                </a:lnTo>
                <a:lnTo>
                  <a:pt x="18383" y="4572"/>
                </a:lnTo>
                <a:lnTo>
                  <a:pt x="18383" y="13811"/>
                </a:lnTo>
                <a:lnTo>
                  <a:pt x="15335" y="16859"/>
                </a:lnTo>
                <a:lnTo>
                  <a:pt x="13811" y="16859"/>
                </a:lnTo>
                <a:lnTo>
                  <a:pt x="13811" y="18383"/>
                </a:lnTo>
                <a:close/>
              </a:path>
              <a:path w="18414" h="62864">
                <a:moveTo>
                  <a:pt x="13811" y="62674"/>
                </a:moveTo>
                <a:lnTo>
                  <a:pt x="6191" y="62674"/>
                </a:lnTo>
                <a:lnTo>
                  <a:pt x="4572" y="61150"/>
                </a:lnTo>
                <a:lnTo>
                  <a:pt x="3048" y="59626"/>
                </a:lnTo>
                <a:lnTo>
                  <a:pt x="1524" y="59626"/>
                </a:lnTo>
                <a:lnTo>
                  <a:pt x="1524" y="56578"/>
                </a:lnTo>
                <a:lnTo>
                  <a:pt x="0" y="56578"/>
                </a:lnTo>
                <a:lnTo>
                  <a:pt x="0" y="50482"/>
                </a:lnTo>
                <a:lnTo>
                  <a:pt x="1524" y="50482"/>
                </a:lnTo>
                <a:lnTo>
                  <a:pt x="1524" y="47339"/>
                </a:lnTo>
                <a:lnTo>
                  <a:pt x="3048" y="47339"/>
                </a:lnTo>
                <a:lnTo>
                  <a:pt x="4572" y="45815"/>
                </a:lnTo>
                <a:lnTo>
                  <a:pt x="6191" y="44291"/>
                </a:lnTo>
                <a:lnTo>
                  <a:pt x="13811" y="44291"/>
                </a:lnTo>
                <a:lnTo>
                  <a:pt x="13811" y="45815"/>
                </a:lnTo>
                <a:lnTo>
                  <a:pt x="15335" y="45815"/>
                </a:lnTo>
                <a:lnTo>
                  <a:pt x="18383" y="48863"/>
                </a:lnTo>
                <a:lnTo>
                  <a:pt x="18383" y="58102"/>
                </a:lnTo>
                <a:lnTo>
                  <a:pt x="15335" y="61150"/>
                </a:lnTo>
                <a:lnTo>
                  <a:pt x="13811" y="61150"/>
                </a:lnTo>
                <a:lnTo>
                  <a:pt x="13811" y="62674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8586" y="3556730"/>
            <a:ext cx="263937" cy="8715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2528316" y="3552158"/>
            <a:ext cx="597535" cy="116205"/>
            <a:chOff x="2528316" y="3552158"/>
            <a:chExt cx="597535" cy="116205"/>
          </a:xfrm>
        </p:grpSpPr>
        <p:sp>
          <p:nvSpPr>
            <p:cNvPr id="14" name="object 14" descr=""/>
            <p:cNvSpPr/>
            <p:nvPr/>
          </p:nvSpPr>
          <p:spPr>
            <a:xfrm>
              <a:off x="2528316" y="3562934"/>
              <a:ext cx="467995" cy="105410"/>
            </a:xfrm>
            <a:custGeom>
              <a:avLst/>
              <a:gdLst/>
              <a:ahLst/>
              <a:cxnLst/>
              <a:rect l="l" t="t" r="r" b="b"/>
              <a:pathLst>
                <a:path w="467994" h="105410">
                  <a:moveTo>
                    <a:pt x="68580" y="96202"/>
                  </a:moveTo>
                  <a:lnTo>
                    <a:pt x="0" y="96202"/>
                  </a:lnTo>
                  <a:lnTo>
                    <a:pt x="0" y="105333"/>
                  </a:lnTo>
                  <a:lnTo>
                    <a:pt x="68580" y="105333"/>
                  </a:lnTo>
                  <a:lnTo>
                    <a:pt x="68580" y="96202"/>
                  </a:lnTo>
                  <a:close/>
                </a:path>
                <a:path w="467994" h="105410">
                  <a:moveTo>
                    <a:pt x="125730" y="21336"/>
                  </a:moveTo>
                  <a:lnTo>
                    <a:pt x="124206" y="19812"/>
                  </a:lnTo>
                  <a:lnTo>
                    <a:pt x="121158" y="19812"/>
                  </a:lnTo>
                  <a:lnTo>
                    <a:pt x="118110" y="18288"/>
                  </a:lnTo>
                  <a:lnTo>
                    <a:pt x="105918" y="18288"/>
                  </a:lnTo>
                  <a:lnTo>
                    <a:pt x="96774" y="21336"/>
                  </a:lnTo>
                  <a:lnTo>
                    <a:pt x="90678" y="24384"/>
                  </a:lnTo>
                  <a:lnTo>
                    <a:pt x="84582" y="30480"/>
                  </a:lnTo>
                  <a:lnTo>
                    <a:pt x="81534" y="36576"/>
                  </a:lnTo>
                  <a:lnTo>
                    <a:pt x="78486" y="45808"/>
                  </a:lnTo>
                  <a:lnTo>
                    <a:pt x="78486" y="59524"/>
                  </a:lnTo>
                  <a:lnTo>
                    <a:pt x="81534" y="67144"/>
                  </a:lnTo>
                  <a:lnTo>
                    <a:pt x="92202" y="77812"/>
                  </a:lnTo>
                  <a:lnTo>
                    <a:pt x="99822" y="80962"/>
                  </a:lnTo>
                  <a:lnTo>
                    <a:pt x="115062" y="80962"/>
                  </a:lnTo>
                  <a:lnTo>
                    <a:pt x="118110" y="79336"/>
                  </a:lnTo>
                  <a:lnTo>
                    <a:pt x="124206" y="79336"/>
                  </a:lnTo>
                  <a:lnTo>
                    <a:pt x="125730" y="77812"/>
                  </a:lnTo>
                  <a:lnTo>
                    <a:pt x="125730" y="68668"/>
                  </a:lnTo>
                  <a:lnTo>
                    <a:pt x="124206" y="68668"/>
                  </a:lnTo>
                  <a:lnTo>
                    <a:pt x="121158" y="70192"/>
                  </a:lnTo>
                  <a:lnTo>
                    <a:pt x="118110" y="70192"/>
                  </a:lnTo>
                  <a:lnTo>
                    <a:pt x="116586" y="71716"/>
                  </a:lnTo>
                  <a:lnTo>
                    <a:pt x="104394" y="71716"/>
                  </a:lnTo>
                  <a:lnTo>
                    <a:pt x="98298" y="70192"/>
                  </a:lnTo>
                  <a:lnTo>
                    <a:pt x="95250" y="65620"/>
                  </a:lnTo>
                  <a:lnTo>
                    <a:pt x="92202" y="62572"/>
                  </a:lnTo>
                  <a:lnTo>
                    <a:pt x="90678" y="56476"/>
                  </a:lnTo>
                  <a:lnTo>
                    <a:pt x="90678" y="42760"/>
                  </a:lnTo>
                  <a:lnTo>
                    <a:pt x="92202" y="39712"/>
                  </a:lnTo>
                  <a:lnTo>
                    <a:pt x="92202" y="38100"/>
                  </a:lnTo>
                  <a:lnTo>
                    <a:pt x="93726" y="35052"/>
                  </a:lnTo>
                  <a:lnTo>
                    <a:pt x="95250" y="33528"/>
                  </a:lnTo>
                  <a:lnTo>
                    <a:pt x="98298" y="32004"/>
                  </a:lnTo>
                  <a:lnTo>
                    <a:pt x="99822" y="30480"/>
                  </a:lnTo>
                  <a:lnTo>
                    <a:pt x="102870" y="28956"/>
                  </a:lnTo>
                  <a:lnTo>
                    <a:pt x="104394" y="27432"/>
                  </a:lnTo>
                  <a:lnTo>
                    <a:pt x="115062" y="27432"/>
                  </a:lnTo>
                  <a:lnTo>
                    <a:pt x="118110" y="28956"/>
                  </a:lnTo>
                  <a:lnTo>
                    <a:pt x="121158" y="28956"/>
                  </a:lnTo>
                  <a:lnTo>
                    <a:pt x="124206" y="30480"/>
                  </a:lnTo>
                  <a:lnTo>
                    <a:pt x="125730" y="30480"/>
                  </a:lnTo>
                  <a:lnTo>
                    <a:pt x="125730" y="21336"/>
                  </a:lnTo>
                  <a:close/>
                </a:path>
                <a:path w="467994" h="105410">
                  <a:moveTo>
                    <a:pt x="200494" y="44284"/>
                  </a:moveTo>
                  <a:lnTo>
                    <a:pt x="198970" y="39712"/>
                  </a:lnTo>
                  <a:lnTo>
                    <a:pt x="198970" y="35052"/>
                  </a:lnTo>
                  <a:lnTo>
                    <a:pt x="197446" y="32004"/>
                  </a:lnTo>
                  <a:lnTo>
                    <a:pt x="194398" y="28956"/>
                  </a:lnTo>
                  <a:lnTo>
                    <a:pt x="193636" y="27432"/>
                  </a:lnTo>
                  <a:lnTo>
                    <a:pt x="192874" y="25908"/>
                  </a:lnTo>
                  <a:lnTo>
                    <a:pt x="189826" y="22860"/>
                  </a:lnTo>
                  <a:lnTo>
                    <a:pt x="189826" y="45808"/>
                  </a:lnTo>
                  <a:lnTo>
                    <a:pt x="189826" y="54952"/>
                  </a:lnTo>
                  <a:lnTo>
                    <a:pt x="188302" y="58000"/>
                  </a:lnTo>
                  <a:lnTo>
                    <a:pt x="188302" y="61048"/>
                  </a:lnTo>
                  <a:lnTo>
                    <a:pt x="186778" y="64096"/>
                  </a:lnTo>
                  <a:lnTo>
                    <a:pt x="182206" y="68668"/>
                  </a:lnTo>
                  <a:lnTo>
                    <a:pt x="179158" y="70192"/>
                  </a:lnTo>
                  <a:lnTo>
                    <a:pt x="177634" y="71716"/>
                  </a:lnTo>
                  <a:lnTo>
                    <a:pt x="166966" y="71716"/>
                  </a:lnTo>
                  <a:lnTo>
                    <a:pt x="163918" y="70192"/>
                  </a:lnTo>
                  <a:lnTo>
                    <a:pt x="162394" y="70192"/>
                  </a:lnTo>
                  <a:lnTo>
                    <a:pt x="159346" y="67144"/>
                  </a:lnTo>
                  <a:lnTo>
                    <a:pt x="157822" y="64096"/>
                  </a:lnTo>
                  <a:lnTo>
                    <a:pt x="156298" y="62572"/>
                  </a:lnTo>
                  <a:lnTo>
                    <a:pt x="154774" y="59524"/>
                  </a:lnTo>
                  <a:lnTo>
                    <a:pt x="154774" y="56476"/>
                  </a:lnTo>
                  <a:lnTo>
                    <a:pt x="153149" y="53428"/>
                  </a:lnTo>
                  <a:lnTo>
                    <a:pt x="153149" y="47332"/>
                  </a:lnTo>
                  <a:lnTo>
                    <a:pt x="154774" y="44284"/>
                  </a:lnTo>
                  <a:lnTo>
                    <a:pt x="154774" y="41236"/>
                  </a:lnTo>
                  <a:lnTo>
                    <a:pt x="156298" y="38100"/>
                  </a:lnTo>
                  <a:lnTo>
                    <a:pt x="156298" y="36576"/>
                  </a:lnTo>
                  <a:lnTo>
                    <a:pt x="157822" y="33528"/>
                  </a:lnTo>
                  <a:lnTo>
                    <a:pt x="160870" y="30480"/>
                  </a:lnTo>
                  <a:lnTo>
                    <a:pt x="163918" y="28956"/>
                  </a:lnTo>
                  <a:lnTo>
                    <a:pt x="165442" y="27432"/>
                  </a:lnTo>
                  <a:lnTo>
                    <a:pt x="176110" y="27432"/>
                  </a:lnTo>
                  <a:lnTo>
                    <a:pt x="179158" y="28956"/>
                  </a:lnTo>
                  <a:lnTo>
                    <a:pt x="180682" y="28956"/>
                  </a:lnTo>
                  <a:lnTo>
                    <a:pt x="183730" y="30480"/>
                  </a:lnTo>
                  <a:lnTo>
                    <a:pt x="185254" y="32004"/>
                  </a:lnTo>
                  <a:lnTo>
                    <a:pt x="186778" y="35052"/>
                  </a:lnTo>
                  <a:lnTo>
                    <a:pt x="186778" y="36576"/>
                  </a:lnTo>
                  <a:lnTo>
                    <a:pt x="188302" y="39712"/>
                  </a:lnTo>
                  <a:lnTo>
                    <a:pt x="188302" y="42760"/>
                  </a:lnTo>
                  <a:lnTo>
                    <a:pt x="189826" y="45808"/>
                  </a:lnTo>
                  <a:lnTo>
                    <a:pt x="189826" y="22860"/>
                  </a:lnTo>
                  <a:lnTo>
                    <a:pt x="180682" y="18288"/>
                  </a:lnTo>
                  <a:lnTo>
                    <a:pt x="163918" y="18288"/>
                  </a:lnTo>
                  <a:lnTo>
                    <a:pt x="144005" y="41236"/>
                  </a:lnTo>
                  <a:lnTo>
                    <a:pt x="142481" y="45808"/>
                  </a:lnTo>
                  <a:lnTo>
                    <a:pt x="142481" y="54952"/>
                  </a:lnTo>
                  <a:lnTo>
                    <a:pt x="145529" y="64096"/>
                  </a:lnTo>
                  <a:lnTo>
                    <a:pt x="145529" y="67144"/>
                  </a:lnTo>
                  <a:lnTo>
                    <a:pt x="148577" y="70192"/>
                  </a:lnTo>
                  <a:lnTo>
                    <a:pt x="150101" y="73240"/>
                  </a:lnTo>
                  <a:lnTo>
                    <a:pt x="153149" y="76288"/>
                  </a:lnTo>
                  <a:lnTo>
                    <a:pt x="156298" y="77812"/>
                  </a:lnTo>
                  <a:lnTo>
                    <a:pt x="159346" y="79336"/>
                  </a:lnTo>
                  <a:lnTo>
                    <a:pt x="162394" y="80962"/>
                  </a:lnTo>
                  <a:lnTo>
                    <a:pt x="179158" y="80962"/>
                  </a:lnTo>
                  <a:lnTo>
                    <a:pt x="183730" y="79336"/>
                  </a:lnTo>
                  <a:lnTo>
                    <a:pt x="186778" y="77812"/>
                  </a:lnTo>
                  <a:lnTo>
                    <a:pt x="192874" y="71716"/>
                  </a:lnTo>
                  <a:lnTo>
                    <a:pt x="194398" y="68668"/>
                  </a:lnTo>
                  <a:lnTo>
                    <a:pt x="197446" y="65620"/>
                  </a:lnTo>
                  <a:lnTo>
                    <a:pt x="197446" y="62572"/>
                  </a:lnTo>
                  <a:lnTo>
                    <a:pt x="200494" y="53428"/>
                  </a:lnTo>
                  <a:lnTo>
                    <a:pt x="200494" y="44284"/>
                  </a:lnTo>
                  <a:close/>
                </a:path>
                <a:path w="467994" h="105410">
                  <a:moveTo>
                    <a:pt x="264604" y="19812"/>
                  </a:moveTo>
                  <a:lnTo>
                    <a:pt x="253936" y="19812"/>
                  </a:lnTo>
                  <a:lnTo>
                    <a:pt x="253936" y="59524"/>
                  </a:lnTo>
                  <a:lnTo>
                    <a:pt x="252412" y="62572"/>
                  </a:lnTo>
                  <a:lnTo>
                    <a:pt x="249364" y="64096"/>
                  </a:lnTo>
                  <a:lnTo>
                    <a:pt x="244792" y="68668"/>
                  </a:lnTo>
                  <a:lnTo>
                    <a:pt x="244792" y="70192"/>
                  </a:lnTo>
                  <a:lnTo>
                    <a:pt x="243268" y="70192"/>
                  </a:lnTo>
                  <a:lnTo>
                    <a:pt x="241744" y="71716"/>
                  </a:lnTo>
                  <a:lnTo>
                    <a:pt x="229450" y="71716"/>
                  </a:lnTo>
                  <a:lnTo>
                    <a:pt x="226402" y="67144"/>
                  </a:lnTo>
                  <a:lnTo>
                    <a:pt x="226402" y="19812"/>
                  </a:lnTo>
                  <a:lnTo>
                    <a:pt x="215734" y="19812"/>
                  </a:lnTo>
                  <a:lnTo>
                    <a:pt x="215734" y="65620"/>
                  </a:lnTo>
                  <a:lnTo>
                    <a:pt x="217258" y="71716"/>
                  </a:lnTo>
                  <a:lnTo>
                    <a:pt x="220306" y="76288"/>
                  </a:lnTo>
                  <a:lnTo>
                    <a:pt x="223354" y="79336"/>
                  </a:lnTo>
                  <a:lnTo>
                    <a:pt x="227926" y="80962"/>
                  </a:lnTo>
                  <a:lnTo>
                    <a:pt x="241744" y="80962"/>
                  </a:lnTo>
                  <a:lnTo>
                    <a:pt x="243268" y="79336"/>
                  </a:lnTo>
                  <a:lnTo>
                    <a:pt x="244792" y="79336"/>
                  </a:lnTo>
                  <a:lnTo>
                    <a:pt x="249364" y="74764"/>
                  </a:lnTo>
                  <a:lnTo>
                    <a:pt x="250888" y="74764"/>
                  </a:lnTo>
                  <a:lnTo>
                    <a:pt x="252412" y="71716"/>
                  </a:lnTo>
                  <a:lnTo>
                    <a:pt x="253936" y="70192"/>
                  </a:lnTo>
                  <a:lnTo>
                    <a:pt x="255460" y="79336"/>
                  </a:lnTo>
                  <a:lnTo>
                    <a:pt x="264604" y="79336"/>
                  </a:lnTo>
                  <a:lnTo>
                    <a:pt x="264604" y="19812"/>
                  </a:lnTo>
                  <a:close/>
                </a:path>
                <a:path w="467994" h="105410">
                  <a:moveTo>
                    <a:pt x="331749" y="33528"/>
                  </a:moveTo>
                  <a:lnTo>
                    <a:pt x="330225" y="27432"/>
                  </a:lnTo>
                  <a:lnTo>
                    <a:pt x="327177" y="24384"/>
                  </a:lnTo>
                  <a:lnTo>
                    <a:pt x="324129" y="19812"/>
                  </a:lnTo>
                  <a:lnTo>
                    <a:pt x="319557" y="18288"/>
                  </a:lnTo>
                  <a:lnTo>
                    <a:pt x="305752" y="18288"/>
                  </a:lnTo>
                  <a:lnTo>
                    <a:pt x="304228" y="19812"/>
                  </a:lnTo>
                  <a:lnTo>
                    <a:pt x="302704" y="19812"/>
                  </a:lnTo>
                  <a:lnTo>
                    <a:pt x="298132" y="24384"/>
                  </a:lnTo>
                  <a:lnTo>
                    <a:pt x="296608" y="24384"/>
                  </a:lnTo>
                  <a:lnTo>
                    <a:pt x="295084" y="27432"/>
                  </a:lnTo>
                  <a:lnTo>
                    <a:pt x="293560" y="28956"/>
                  </a:lnTo>
                  <a:lnTo>
                    <a:pt x="292036" y="19812"/>
                  </a:lnTo>
                  <a:lnTo>
                    <a:pt x="282892" y="19812"/>
                  </a:lnTo>
                  <a:lnTo>
                    <a:pt x="282892" y="79336"/>
                  </a:lnTo>
                  <a:lnTo>
                    <a:pt x="293560" y="79336"/>
                  </a:lnTo>
                  <a:lnTo>
                    <a:pt x="293560" y="39712"/>
                  </a:lnTo>
                  <a:lnTo>
                    <a:pt x="295084" y="36576"/>
                  </a:lnTo>
                  <a:lnTo>
                    <a:pt x="298132" y="35052"/>
                  </a:lnTo>
                  <a:lnTo>
                    <a:pt x="304228" y="28956"/>
                  </a:lnTo>
                  <a:lnTo>
                    <a:pt x="305752" y="27432"/>
                  </a:lnTo>
                  <a:lnTo>
                    <a:pt x="314896" y="27432"/>
                  </a:lnTo>
                  <a:lnTo>
                    <a:pt x="317944" y="28956"/>
                  </a:lnTo>
                  <a:lnTo>
                    <a:pt x="319557" y="30480"/>
                  </a:lnTo>
                  <a:lnTo>
                    <a:pt x="321081" y="33528"/>
                  </a:lnTo>
                  <a:lnTo>
                    <a:pt x="321081" y="79336"/>
                  </a:lnTo>
                  <a:lnTo>
                    <a:pt x="331749" y="79336"/>
                  </a:lnTo>
                  <a:lnTo>
                    <a:pt x="331749" y="33528"/>
                  </a:lnTo>
                  <a:close/>
                </a:path>
                <a:path w="467994" h="105410">
                  <a:moveTo>
                    <a:pt x="400329" y="19812"/>
                  </a:moveTo>
                  <a:lnTo>
                    <a:pt x="372897" y="19812"/>
                  </a:lnTo>
                  <a:lnTo>
                    <a:pt x="372897" y="0"/>
                  </a:lnTo>
                  <a:lnTo>
                    <a:pt x="362229" y="3048"/>
                  </a:lnTo>
                  <a:lnTo>
                    <a:pt x="362229" y="19812"/>
                  </a:lnTo>
                  <a:lnTo>
                    <a:pt x="345376" y="19812"/>
                  </a:lnTo>
                  <a:lnTo>
                    <a:pt x="345376" y="27432"/>
                  </a:lnTo>
                  <a:lnTo>
                    <a:pt x="362229" y="27432"/>
                  </a:lnTo>
                  <a:lnTo>
                    <a:pt x="362229" y="67144"/>
                  </a:lnTo>
                  <a:lnTo>
                    <a:pt x="363753" y="71716"/>
                  </a:lnTo>
                  <a:lnTo>
                    <a:pt x="371373" y="79336"/>
                  </a:lnTo>
                  <a:lnTo>
                    <a:pt x="377469" y="80860"/>
                  </a:lnTo>
                  <a:lnTo>
                    <a:pt x="395757" y="80860"/>
                  </a:lnTo>
                  <a:lnTo>
                    <a:pt x="397281" y="79336"/>
                  </a:lnTo>
                  <a:lnTo>
                    <a:pt x="400329" y="79336"/>
                  </a:lnTo>
                  <a:lnTo>
                    <a:pt x="400329" y="70192"/>
                  </a:lnTo>
                  <a:lnTo>
                    <a:pt x="397281" y="70192"/>
                  </a:lnTo>
                  <a:lnTo>
                    <a:pt x="395757" y="71716"/>
                  </a:lnTo>
                  <a:lnTo>
                    <a:pt x="382041" y="71716"/>
                  </a:lnTo>
                  <a:lnTo>
                    <a:pt x="375945" y="68668"/>
                  </a:lnTo>
                  <a:lnTo>
                    <a:pt x="374421" y="67144"/>
                  </a:lnTo>
                  <a:lnTo>
                    <a:pt x="372897" y="62572"/>
                  </a:lnTo>
                  <a:lnTo>
                    <a:pt x="372897" y="27432"/>
                  </a:lnTo>
                  <a:lnTo>
                    <a:pt x="400329" y="27432"/>
                  </a:lnTo>
                  <a:lnTo>
                    <a:pt x="400329" y="19812"/>
                  </a:lnTo>
                  <a:close/>
                </a:path>
                <a:path w="467994" h="105410">
                  <a:moveTo>
                    <a:pt x="467474" y="59524"/>
                  </a:moveTo>
                  <a:lnTo>
                    <a:pt x="465950" y="58000"/>
                  </a:lnTo>
                  <a:lnTo>
                    <a:pt x="465950" y="54952"/>
                  </a:lnTo>
                  <a:lnTo>
                    <a:pt x="462902" y="51904"/>
                  </a:lnTo>
                  <a:lnTo>
                    <a:pt x="461378" y="51904"/>
                  </a:lnTo>
                  <a:lnTo>
                    <a:pt x="459854" y="50380"/>
                  </a:lnTo>
                  <a:lnTo>
                    <a:pt x="456806" y="48856"/>
                  </a:lnTo>
                  <a:lnTo>
                    <a:pt x="455282" y="47332"/>
                  </a:lnTo>
                  <a:lnTo>
                    <a:pt x="452234" y="45808"/>
                  </a:lnTo>
                  <a:lnTo>
                    <a:pt x="447662" y="45808"/>
                  </a:lnTo>
                  <a:lnTo>
                    <a:pt x="444614" y="44284"/>
                  </a:lnTo>
                  <a:lnTo>
                    <a:pt x="441566" y="44284"/>
                  </a:lnTo>
                  <a:lnTo>
                    <a:pt x="438518" y="41236"/>
                  </a:lnTo>
                  <a:lnTo>
                    <a:pt x="436994" y="41236"/>
                  </a:lnTo>
                  <a:lnTo>
                    <a:pt x="435470" y="39712"/>
                  </a:lnTo>
                  <a:lnTo>
                    <a:pt x="433946" y="39712"/>
                  </a:lnTo>
                  <a:lnTo>
                    <a:pt x="433946" y="38100"/>
                  </a:lnTo>
                  <a:lnTo>
                    <a:pt x="432422" y="38100"/>
                  </a:lnTo>
                  <a:lnTo>
                    <a:pt x="432422" y="32004"/>
                  </a:lnTo>
                  <a:lnTo>
                    <a:pt x="435470" y="28956"/>
                  </a:lnTo>
                  <a:lnTo>
                    <a:pt x="436994" y="28956"/>
                  </a:lnTo>
                  <a:lnTo>
                    <a:pt x="438518" y="27432"/>
                  </a:lnTo>
                  <a:lnTo>
                    <a:pt x="456806" y="27432"/>
                  </a:lnTo>
                  <a:lnTo>
                    <a:pt x="459854" y="28956"/>
                  </a:lnTo>
                  <a:lnTo>
                    <a:pt x="462902" y="28956"/>
                  </a:lnTo>
                  <a:lnTo>
                    <a:pt x="462902" y="27432"/>
                  </a:lnTo>
                  <a:lnTo>
                    <a:pt x="462902" y="19812"/>
                  </a:lnTo>
                  <a:lnTo>
                    <a:pt x="459854" y="19812"/>
                  </a:lnTo>
                  <a:lnTo>
                    <a:pt x="456806" y="18288"/>
                  </a:lnTo>
                  <a:lnTo>
                    <a:pt x="436994" y="18288"/>
                  </a:lnTo>
                  <a:lnTo>
                    <a:pt x="430898" y="21336"/>
                  </a:lnTo>
                  <a:lnTo>
                    <a:pt x="429374" y="22860"/>
                  </a:lnTo>
                  <a:lnTo>
                    <a:pt x="426326" y="24384"/>
                  </a:lnTo>
                  <a:lnTo>
                    <a:pt x="423278" y="27432"/>
                  </a:lnTo>
                  <a:lnTo>
                    <a:pt x="423278" y="30480"/>
                  </a:lnTo>
                  <a:lnTo>
                    <a:pt x="421754" y="32004"/>
                  </a:lnTo>
                  <a:lnTo>
                    <a:pt x="421754" y="39712"/>
                  </a:lnTo>
                  <a:lnTo>
                    <a:pt x="423278" y="42760"/>
                  </a:lnTo>
                  <a:lnTo>
                    <a:pt x="424802" y="44284"/>
                  </a:lnTo>
                  <a:lnTo>
                    <a:pt x="424802" y="45808"/>
                  </a:lnTo>
                  <a:lnTo>
                    <a:pt x="426326" y="47332"/>
                  </a:lnTo>
                  <a:lnTo>
                    <a:pt x="429374" y="48856"/>
                  </a:lnTo>
                  <a:lnTo>
                    <a:pt x="430898" y="50380"/>
                  </a:lnTo>
                  <a:lnTo>
                    <a:pt x="432422" y="50380"/>
                  </a:lnTo>
                  <a:lnTo>
                    <a:pt x="438518" y="53428"/>
                  </a:lnTo>
                  <a:lnTo>
                    <a:pt x="440042" y="53428"/>
                  </a:lnTo>
                  <a:lnTo>
                    <a:pt x="444614" y="54952"/>
                  </a:lnTo>
                  <a:lnTo>
                    <a:pt x="447662" y="54952"/>
                  </a:lnTo>
                  <a:lnTo>
                    <a:pt x="450710" y="58000"/>
                  </a:lnTo>
                  <a:lnTo>
                    <a:pt x="453758" y="58000"/>
                  </a:lnTo>
                  <a:lnTo>
                    <a:pt x="453758" y="59524"/>
                  </a:lnTo>
                  <a:lnTo>
                    <a:pt x="455282" y="59524"/>
                  </a:lnTo>
                  <a:lnTo>
                    <a:pt x="455282" y="61048"/>
                  </a:lnTo>
                  <a:lnTo>
                    <a:pt x="456806" y="61048"/>
                  </a:lnTo>
                  <a:lnTo>
                    <a:pt x="456806" y="67144"/>
                  </a:lnTo>
                  <a:lnTo>
                    <a:pt x="453758" y="70192"/>
                  </a:lnTo>
                  <a:lnTo>
                    <a:pt x="450710" y="71716"/>
                  </a:lnTo>
                  <a:lnTo>
                    <a:pt x="430898" y="71716"/>
                  </a:lnTo>
                  <a:lnTo>
                    <a:pt x="427850" y="70192"/>
                  </a:lnTo>
                  <a:lnTo>
                    <a:pt x="424802" y="70192"/>
                  </a:lnTo>
                  <a:lnTo>
                    <a:pt x="420230" y="68668"/>
                  </a:lnTo>
                  <a:lnTo>
                    <a:pt x="420230" y="79336"/>
                  </a:lnTo>
                  <a:lnTo>
                    <a:pt x="424802" y="79336"/>
                  </a:lnTo>
                  <a:lnTo>
                    <a:pt x="427850" y="80962"/>
                  </a:lnTo>
                  <a:lnTo>
                    <a:pt x="450710" y="80962"/>
                  </a:lnTo>
                  <a:lnTo>
                    <a:pt x="452234" y="79336"/>
                  </a:lnTo>
                  <a:lnTo>
                    <a:pt x="455282" y="79336"/>
                  </a:lnTo>
                  <a:lnTo>
                    <a:pt x="456806" y="77812"/>
                  </a:lnTo>
                  <a:lnTo>
                    <a:pt x="459854" y="76288"/>
                  </a:lnTo>
                  <a:lnTo>
                    <a:pt x="461378" y="76288"/>
                  </a:lnTo>
                  <a:lnTo>
                    <a:pt x="462902" y="74764"/>
                  </a:lnTo>
                  <a:lnTo>
                    <a:pt x="462902" y="73240"/>
                  </a:lnTo>
                  <a:lnTo>
                    <a:pt x="464426" y="71716"/>
                  </a:lnTo>
                  <a:lnTo>
                    <a:pt x="465950" y="70192"/>
                  </a:lnTo>
                  <a:lnTo>
                    <a:pt x="465950" y="68668"/>
                  </a:lnTo>
                  <a:lnTo>
                    <a:pt x="467474" y="67144"/>
                  </a:lnTo>
                  <a:lnTo>
                    <a:pt x="467474" y="5952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026372" y="3552164"/>
              <a:ext cx="99695" cy="116205"/>
            </a:xfrm>
            <a:custGeom>
              <a:avLst/>
              <a:gdLst/>
              <a:ahLst/>
              <a:cxnLst/>
              <a:rect l="l" t="t" r="r" b="b"/>
              <a:pathLst>
                <a:path w="99694" h="116204">
                  <a:moveTo>
                    <a:pt x="33528" y="6096"/>
                  </a:moveTo>
                  <a:lnTo>
                    <a:pt x="27432" y="0"/>
                  </a:lnTo>
                  <a:lnTo>
                    <a:pt x="22860" y="6096"/>
                  </a:lnTo>
                  <a:lnTo>
                    <a:pt x="13716" y="15328"/>
                  </a:lnTo>
                  <a:lnTo>
                    <a:pt x="7620" y="24472"/>
                  </a:lnTo>
                  <a:lnTo>
                    <a:pt x="6096" y="29044"/>
                  </a:lnTo>
                  <a:lnTo>
                    <a:pt x="3048" y="35140"/>
                  </a:lnTo>
                  <a:lnTo>
                    <a:pt x="1524" y="39712"/>
                  </a:lnTo>
                  <a:lnTo>
                    <a:pt x="1524" y="44284"/>
                  </a:lnTo>
                  <a:lnTo>
                    <a:pt x="0" y="48856"/>
                  </a:lnTo>
                  <a:lnTo>
                    <a:pt x="0" y="59626"/>
                  </a:lnTo>
                  <a:lnTo>
                    <a:pt x="1714" y="74447"/>
                  </a:lnTo>
                  <a:lnTo>
                    <a:pt x="6858" y="89014"/>
                  </a:lnTo>
                  <a:lnTo>
                    <a:pt x="15430" y="102997"/>
                  </a:lnTo>
                  <a:lnTo>
                    <a:pt x="27432" y="116103"/>
                  </a:lnTo>
                  <a:lnTo>
                    <a:pt x="33528" y="110007"/>
                  </a:lnTo>
                  <a:lnTo>
                    <a:pt x="28092" y="104063"/>
                  </a:lnTo>
                  <a:lnTo>
                    <a:pt x="23241" y="97815"/>
                  </a:lnTo>
                  <a:lnTo>
                    <a:pt x="10668" y="58102"/>
                  </a:lnTo>
                  <a:lnTo>
                    <a:pt x="12090" y="44589"/>
                  </a:lnTo>
                  <a:lnTo>
                    <a:pt x="16383" y="31521"/>
                  </a:lnTo>
                  <a:lnTo>
                    <a:pt x="23520" y="18745"/>
                  </a:lnTo>
                  <a:lnTo>
                    <a:pt x="33528" y="6096"/>
                  </a:lnTo>
                  <a:close/>
                </a:path>
                <a:path w="99694" h="116204">
                  <a:moveTo>
                    <a:pt x="99250" y="58000"/>
                  </a:moveTo>
                  <a:lnTo>
                    <a:pt x="97536" y="42532"/>
                  </a:lnTo>
                  <a:lnTo>
                    <a:pt x="92379" y="27901"/>
                  </a:lnTo>
                  <a:lnTo>
                    <a:pt x="83781" y="13817"/>
                  </a:lnTo>
                  <a:lnTo>
                    <a:pt x="71729" y="0"/>
                  </a:lnTo>
                  <a:lnTo>
                    <a:pt x="65633" y="7620"/>
                  </a:lnTo>
                  <a:lnTo>
                    <a:pt x="75679" y="19418"/>
                  </a:lnTo>
                  <a:lnTo>
                    <a:pt x="82854" y="31902"/>
                  </a:lnTo>
                  <a:lnTo>
                    <a:pt x="87147" y="45224"/>
                  </a:lnTo>
                  <a:lnTo>
                    <a:pt x="88582" y="59524"/>
                  </a:lnTo>
                  <a:lnTo>
                    <a:pt x="88277" y="66167"/>
                  </a:lnTo>
                  <a:lnTo>
                    <a:pt x="71081" y="104178"/>
                  </a:lnTo>
                  <a:lnTo>
                    <a:pt x="65633" y="109918"/>
                  </a:lnTo>
                  <a:lnTo>
                    <a:pt x="71729" y="116014"/>
                  </a:lnTo>
                  <a:lnTo>
                    <a:pt x="76390" y="111442"/>
                  </a:lnTo>
                  <a:lnTo>
                    <a:pt x="80962" y="105346"/>
                  </a:lnTo>
                  <a:lnTo>
                    <a:pt x="84010" y="100774"/>
                  </a:lnTo>
                  <a:lnTo>
                    <a:pt x="88582" y="96202"/>
                  </a:lnTo>
                  <a:lnTo>
                    <a:pt x="91630" y="91630"/>
                  </a:lnTo>
                  <a:lnTo>
                    <a:pt x="93154" y="85534"/>
                  </a:lnTo>
                  <a:lnTo>
                    <a:pt x="96202" y="80962"/>
                  </a:lnTo>
                  <a:lnTo>
                    <a:pt x="97726" y="76390"/>
                  </a:lnTo>
                  <a:lnTo>
                    <a:pt x="97726" y="71716"/>
                  </a:lnTo>
                  <a:lnTo>
                    <a:pt x="99250" y="67144"/>
                  </a:lnTo>
                  <a:lnTo>
                    <a:pt x="99250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3221640" y="3868388"/>
            <a:ext cx="177165" cy="114935"/>
            <a:chOff x="3221640" y="3868388"/>
            <a:chExt cx="177165" cy="114935"/>
          </a:xfrm>
        </p:grpSpPr>
        <p:sp>
          <p:nvSpPr>
            <p:cNvPr id="17" name="object 17" descr=""/>
            <p:cNvSpPr/>
            <p:nvPr/>
          </p:nvSpPr>
          <p:spPr>
            <a:xfrm>
              <a:off x="3221640" y="3877532"/>
              <a:ext cx="50800" cy="81280"/>
            </a:xfrm>
            <a:custGeom>
              <a:avLst/>
              <a:gdLst/>
              <a:ahLst/>
              <a:cxnLst/>
              <a:rect l="l" t="t" r="r" b="b"/>
              <a:pathLst>
                <a:path w="50800" h="81279">
                  <a:moveTo>
                    <a:pt x="25908" y="80962"/>
                  </a:moveTo>
                  <a:lnTo>
                    <a:pt x="0" y="80962"/>
                  </a:lnTo>
                  <a:lnTo>
                    <a:pt x="0" y="70294"/>
                  </a:lnTo>
                  <a:lnTo>
                    <a:pt x="3048" y="71818"/>
                  </a:lnTo>
                  <a:lnTo>
                    <a:pt x="27432" y="71818"/>
                  </a:lnTo>
                  <a:lnTo>
                    <a:pt x="30480" y="70294"/>
                  </a:lnTo>
                  <a:lnTo>
                    <a:pt x="32004" y="70294"/>
                  </a:lnTo>
                  <a:lnTo>
                    <a:pt x="38195" y="64198"/>
                  </a:lnTo>
                  <a:lnTo>
                    <a:pt x="38195" y="61150"/>
                  </a:lnTo>
                  <a:lnTo>
                    <a:pt x="39719" y="59626"/>
                  </a:lnTo>
                  <a:lnTo>
                    <a:pt x="39719" y="55054"/>
                  </a:lnTo>
                  <a:lnTo>
                    <a:pt x="38195" y="53530"/>
                  </a:lnTo>
                  <a:lnTo>
                    <a:pt x="38195" y="51911"/>
                  </a:lnTo>
                  <a:lnTo>
                    <a:pt x="32004" y="45815"/>
                  </a:lnTo>
                  <a:lnTo>
                    <a:pt x="28956" y="45815"/>
                  </a:lnTo>
                  <a:lnTo>
                    <a:pt x="27432" y="44291"/>
                  </a:lnTo>
                  <a:lnTo>
                    <a:pt x="10668" y="44291"/>
                  </a:lnTo>
                  <a:lnTo>
                    <a:pt x="10668" y="35147"/>
                  </a:lnTo>
                  <a:lnTo>
                    <a:pt x="24384" y="35147"/>
                  </a:lnTo>
                  <a:lnTo>
                    <a:pt x="25908" y="33623"/>
                  </a:lnTo>
                  <a:lnTo>
                    <a:pt x="28956" y="33623"/>
                  </a:lnTo>
                  <a:lnTo>
                    <a:pt x="33528" y="29051"/>
                  </a:lnTo>
                  <a:lnTo>
                    <a:pt x="33528" y="27527"/>
                  </a:lnTo>
                  <a:lnTo>
                    <a:pt x="35052" y="26003"/>
                  </a:lnTo>
                  <a:lnTo>
                    <a:pt x="35052" y="16859"/>
                  </a:lnTo>
                  <a:lnTo>
                    <a:pt x="33528" y="13811"/>
                  </a:lnTo>
                  <a:lnTo>
                    <a:pt x="32004" y="12287"/>
                  </a:lnTo>
                  <a:lnTo>
                    <a:pt x="28956" y="10667"/>
                  </a:lnTo>
                  <a:lnTo>
                    <a:pt x="24384" y="9143"/>
                  </a:lnTo>
                  <a:lnTo>
                    <a:pt x="15240" y="9143"/>
                  </a:lnTo>
                  <a:lnTo>
                    <a:pt x="12192" y="10667"/>
                  </a:lnTo>
                  <a:lnTo>
                    <a:pt x="6096" y="10667"/>
                  </a:lnTo>
                  <a:lnTo>
                    <a:pt x="3048" y="12287"/>
                  </a:lnTo>
                  <a:lnTo>
                    <a:pt x="3048" y="3047"/>
                  </a:lnTo>
                  <a:lnTo>
                    <a:pt x="6096" y="3047"/>
                  </a:lnTo>
                  <a:lnTo>
                    <a:pt x="7620" y="1523"/>
                  </a:lnTo>
                  <a:lnTo>
                    <a:pt x="12192" y="1523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3047"/>
                  </a:lnTo>
                  <a:lnTo>
                    <a:pt x="38195" y="3047"/>
                  </a:lnTo>
                  <a:lnTo>
                    <a:pt x="39719" y="6095"/>
                  </a:lnTo>
                  <a:lnTo>
                    <a:pt x="41243" y="7619"/>
                  </a:lnTo>
                  <a:lnTo>
                    <a:pt x="44291" y="9143"/>
                  </a:lnTo>
                  <a:lnTo>
                    <a:pt x="44291" y="12287"/>
                  </a:lnTo>
                  <a:lnTo>
                    <a:pt x="45815" y="13811"/>
                  </a:lnTo>
                  <a:lnTo>
                    <a:pt x="45815" y="27527"/>
                  </a:lnTo>
                  <a:lnTo>
                    <a:pt x="42767" y="30575"/>
                  </a:lnTo>
                  <a:lnTo>
                    <a:pt x="41243" y="33623"/>
                  </a:lnTo>
                  <a:lnTo>
                    <a:pt x="36576" y="36671"/>
                  </a:lnTo>
                  <a:lnTo>
                    <a:pt x="33528" y="38195"/>
                  </a:lnTo>
                  <a:lnTo>
                    <a:pt x="35052" y="38195"/>
                  </a:lnTo>
                  <a:lnTo>
                    <a:pt x="36576" y="39719"/>
                  </a:lnTo>
                  <a:lnTo>
                    <a:pt x="39719" y="39719"/>
                  </a:lnTo>
                  <a:lnTo>
                    <a:pt x="48863" y="48863"/>
                  </a:lnTo>
                  <a:lnTo>
                    <a:pt x="48863" y="51911"/>
                  </a:lnTo>
                  <a:lnTo>
                    <a:pt x="50387" y="53530"/>
                  </a:lnTo>
                  <a:lnTo>
                    <a:pt x="50387" y="56578"/>
                  </a:lnTo>
                  <a:lnTo>
                    <a:pt x="50387" y="59626"/>
                  </a:lnTo>
                  <a:lnTo>
                    <a:pt x="47339" y="65722"/>
                  </a:lnTo>
                  <a:lnTo>
                    <a:pt x="47339" y="68770"/>
                  </a:lnTo>
                  <a:lnTo>
                    <a:pt x="41243" y="74866"/>
                  </a:lnTo>
                  <a:lnTo>
                    <a:pt x="35052" y="77914"/>
                  </a:lnTo>
                  <a:lnTo>
                    <a:pt x="25908" y="80962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96412" y="3868394"/>
              <a:ext cx="102235" cy="114935"/>
            </a:xfrm>
            <a:custGeom>
              <a:avLst/>
              <a:gdLst/>
              <a:ahLst/>
              <a:cxnLst/>
              <a:rect l="l" t="t" r="r" b="b"/>
              <a:pathLst>
                <a:path w="102235" h="114935">
                  <a:moveTo>
                    <a:pt x="33616" y="56489"/>
                  </a:moveTo>
                  <a:lnTo>
                    <a:pt x="31889" y="40970"/>
                  </a:lnTo>
                  <a:lnTo>
                    <a:pt x="26708" y="26492"/>
                  </a:lnTo>
                  <a:lnTo>
                    <a:pt x="18110" y="12877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9994" y="17830"/>
                  </a:lnTo>
                  <a:lnTo>
                    <a:pt x="17145" y="30302"/>
                  </a:lnTo>
                  <a:lnTo>
                    <a:pt x="21424" y="43637"/>
                  </a:lnTo>
                  <a:lnTo>
                    <a:pt x="22860" y="58013"/>
                  </a:lnTo>
                  <a:lnTo>
                    <a:pt x="22542" y="64846"/>
                  </a:lnTo>
                  <a:lnTo>
                    <a:pt x="21526" y="71539"/>
                  </a:lnTo>
                  <a:lnTo>
                    <a:pt x="19634" y="77939"/>
                  </a:lnTo>
                  <a:lnTo>
                    <a:pt x="16764" y="83921"/>
                  </a:lnTo>
                  <a:lnTo>
                    <a:pt x="13919" y="90512"/>
                  </a:lnTo>
                  <a:lnTo>
                    <a:pt x="10096" y="96685"/>
                  </a:lnTo>
                  <a:lnTo>
                    <a:pt x="5397" y="102603"/>
                  </a:lnTo>
                  <a:lnTo>
                    <a:pt x="0" y="108394"/>
                  </a:lnTo>
                  <a:lnTo>
                    <a:pt x="6096" y="114490"/>
                  </a:lnTo>
                  <a:lnTo>
                    <a:pt x="15240" y="105346"/>
                  </a:lnTo>
                  <a:lnTo>
                    <a:pt x="19812" y="99161"/>
                  </a:lnTo>
                  <a:lnTo>
                    <a:pt x="25908" y="90017"/>
                  </a:lnTo>
                  <a:lnTo>
                    <a:pt x="27432" y="85445"/>
                  </a:lnTo>
                  <a:lnTo>
                    <a:pt x="30568" y="79349"/>
                  </a:lnTo>
                  <a:lnTo>
                    <a:pt x="32092" y="74777"/>
                  </a:lnTo>
                  <a:lnTo>
                    <a:pt x="32092" y="70205"/>
                  </a:lnTo>
                  <a:lnTo>
                    <a:pt x="33616" y="65633"/>
                  </a:lnTo>
                  <a:lnTo>
                    <a:pt x="33616" y="56489"/>
                  </a:lnTo>
                  <a:close/>
                </a:path>
                <a:path w="102235" h="114935">
                  <a:moveTo>
                    <a:pt x="102196" y="56489"/>
                  </a:moveTo>
                  <a:lnTo>
                    <a:pt x="100482" y="41008"/>
                  </a:lnTo>
                  <a:lnTo>
                    <a:pt x="95338" y="26530"/>
                  </a:lnTo>
                  <a:lnTo>
                    <a:pt x="86766" y="12903"/>
                  </a:lnTo>
                  <a:lnTo>
                    <a:pt x="74764" y="0"/>
                  </a:lnTo>
                  <a:lnTo>
                    <a:pt x="67144" y="6096"/>
                  </a:lnTo>
                  <a:lnTo>
                    <a:pt x="78028" y="17894"/>
                  </a:lnTo>
                  <a:lnTo>
                    <a:pt x="85623" y="30378"/>
                  </a:lnTo>
                  <a:lnTo>
                    <a:pt x="90081" y="43700"/>
                  </a:lnTo>
                  <a:lnTo>
                    <a:pt x="91528" y="58013"/>
                  </a:lnTo>
                  <a:lnTo>
                    <a:pt x="91224" y="64897"/>
                  </a:lnTo>
                  <a:lnTo>
                    <a:pt x="73215" y="102692"/>
                  </a:lnTo>
                  <a:lnTo>
                    <a:pt x="67144" y="108496"/>
                  </a:lnTo>
                  <a:lnTo>
                    <a:pt x="73240" y="114592"/>
                  </a:lnTo>
                  <a:lnTo>
                    <a:pt x="79336" y="110020"/>
                  </a:lnTo>
                  <a:lnTo>
                    <a:pt x="83908" y="105448"/>
                  </a:lnTo>
                  <a:lnTo>
                    <a:pt x="86956" y="99250"/>
                  </a:lnTo>
                  <a:lnTo>
                    <a:pt x="91528" y="94678"/>
                  </a:lnTo>
                  <a:lnTo>
                    <a:pt x="94576" y="90106"/>
                  </a:lnTo>
                  <a:lnTo>
                    <a:pt x="96100" y="85534"/>
                  </a:lnTo>
                  <a:lnTo>
                    <a:pt x="97624" y="79438"/>
                  </a:lnTo>
                  <a:lnTo>
                    <a:pt x="102196" y="65722"/>
                  </a:lnTo>
                  <a:lnTo>
                    <a:pt x="102196" y="5648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7063" y="3410140"/>
            <a:ext cx="1472374" cy="13473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4674" y="836481"/>
            <a:ext cx="1879843" cy="191714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9087" y="3474083"/>
            <a:ext cx="2096513" cy="19415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16409" y="386979"/>
            <a:ext cx="139763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83838"/>
                </a:solidFill>
                <a:latin typeface="Arial"/>
                <a:cs typeface="Arial"/>
              </a:rPr>
              <a:t>Warehouse</a:t>
            </a:r>
            <a:r>
              <a:rPr dirty="0" sz="1250" spc="180">
                <a:solidFill>
                  <a:srgbClr val="383838"/>
                </a:solidFill>
                <a:latin typeface="Arial"/>
                <a:cs typeface="Arial"/>
              </a:rPr>
              <a:t>  </a:t>
            </a:r>
            <a:r>
              <a:rPr dirty="0" sz="1250" spc="65">
                <a:solidFill>
                  <a:srgbClr val="383838"/>
                </a:solidFill>
                <a:latin typeface="Arial"/>
                <a:cs typeface="Arial"/>
              </a:rPr>
              <a:t>block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994140" y="3021836"/>
            <a:ext cx="3175" cy="217170"/>
          </a:xfrm>
          <a:custGeom>
            <a:avLst/>
            <a:gdLst/>
            <a:ahLst/>
            <a:cxnLst/>
            <a:rect l="l" t="t" r="r" b="b"/>
            <a:pathLst>
              <a:path w="3175" h="217169">
                <a:moveTo>
                  <a:pt x="3051" y="216915"/>
                </a:moveTo>
                <a:lnTo>
                  <a:pt x="0" y="216915"/>
                </a:lnTo>
                <a:lnTo>
                  <a:pt x="0" y="0"/>
                </a:lnTo>
                <a:lnTo>
                  <a:pt x="3051" y="0"/>
                </a:lnTo>
                <a:lnTo>
                  <a:pt x="3051" y="216915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748414" y="3015423"/>
            <a:ext cx="152146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83838"/>
                </a:solidFill>
                <a:latin typeface="Arial"/>
                <a:cs typeface="Arial"/>
              </a:rPr>
              <a:t>Mode_of</a:t>
            </a:r>
            <a:r>
              <a:rPr dirty="0" sz="1250" spc="125">
                <a:solidFill>
                  <a:srgbClr val="383838"/>
                </a:solidFill>
                <a:latin typeface="Arial"/>
                <a:cs typeface="Arial"/>
              </a:rPr>
              <a:t>  </a:t>
            </a:r>
            <a:r>
              <a:rPr dirty="0" sz="1250" spc="-10">
                <a:solidFill>
                  <a:srgbClr val="383838"/>
                </a:solidFill>
                <a:latin typeface="Arial"/>
                <a:cs typeface="Arial"/>
              </a:rPr>
              <a:t>Shi:pm</a:t>
            </a:r>
            <a:r>
              <a:rPr dirty="0" sz="1250" spc="-10">
                <a:solidFill>
                  <a:srgbClr val="B5B5B5"/>
                </a:solidFill>
                <a:latin typeface="Arial"/>
                <a:cs typeface="Arial"/>
              </a:rPr>
              <a:t>,</a:t>
            </a:r>
            <a:r>
              <a:rPr dirty="0" sz="1250" spc="-10">
                <a:solidFill>
                  <a:srgbClr val="383838"/>
                </a:solidFill>
                <a:latin typeface="Arial"/>
                <a:cs typeface="Arial"/>
              </a:rPr>
              <a:t>ent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9087" y="775425"/>
            <a:ext cx="1806602" cy="194156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6881" y="3440503"/>
            <a:ext cx="2062946" cy="18774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50042" y="386979"/>
            <a:ext cx="1353185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65">
                <a:solidFill>
                  <a:srgbClr val="3B3B3B"/>
                </a:solidFill>
                <a:latin typeface="Arial"/>
                <a:cs typeface="Arial"/>
              </a:rPr>
              <a:t>Customer_rating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62794" y="1682630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60715" y="4137067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73215" y="3018476"/>
            <a:ext cx="126873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3B3B3B"/>
                </a:solidFill>
                <a:latin typeface="Arial"/>
                <a:cs typeface="Arial"/>
              </a:rPr>
              <a:t>Prior</a:t>
            </a:r>
            <a:r>
              <a:rPr dirty="0" sz="1250" spc="21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250" spc="75">
                <a:solidFill>
                  <a:srgbClr val="232323"/>
                </a:solidFill>
                <a:latin typeface="Arial"/>
                <a:cs typeface="Arial"/>
              </a:rPr>
              <a:t>purchases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9087" y="848692"/>
            <a:ext cx="1806602" cy="185609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9087" y="3474083"/>
            <a:ext cx="1806602" cy="1892725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2282667" y="2637623"/>
            <a:ext cx="440055" cy="0"/>
          </a:xfrm>
          <a:custGeom>
            <a:avLst/>
            <a:gdLst/>
            <a:ahLst/>
            <a:cxnLst/>
            <a:rect l="l" t="t" r="r" b="b"/>
            <a:pathLst>
              <a:path w="440055" h="0">
                <a:moveTo>
                  <a:pt x="0" y="0"/>
                </a:moveTo>
                <a:lnTo>
                  <a:pt x="439443" y="0"/>
                </a:lnTo>
              </a:path>
            </a:pathLst>
          </a:custGeom>
          <a:ln w="15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711476" y="289460"/>
            <a:ext cx="1607185" cy="55626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250" spc="20">
                <a:solidFill>
                  <a:srgbClr val="383838"/>
                </a:solidFill>
                <a:latin typeface="Arial"/>
                <a:cs typeface="Arial"/>
              </a:rPr>
              <a:t>Product_i</a:t>
            </a:r>
            <a:r>
              <a:rPr dirty="0" sz="1250" spc="-10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250" spc="-10">
                <a:solidFill>
                  <a:srgbClr val="383838"/>
                </a:solidFill>
                <a:latin typeface="Arial"/>
                <a:cs typeface="Arial"/>
              </a:rPr>
              <a:t>mp,ortance</a:t>
            </a:r>
            <a:endParaRPr sz="1250">
              <a:latin typeface="Arial"/>
              <a:cs typeface="Arial"/>
            </a:endParaRPr>
          </a:p>
          <a:p>
            <a:pPr marL="870585">
              <a:lnSpc>
                <a:spcPct val="100000"/>
              </a:lnSpc>
              <a:spcBef>
                <a:spcPts val="645"/>
              </a:spcBef>
            </a:pPr>
            <a:r>
              <a:rPr dirty="0" sz="1050" spc="-25">
                <a:solidFill>
                  <a:srgbClr val="4D4D4D"/>
                </a:solidFill>
                <a:latin typeface="Arial"/>
                <a:cs typeface="Arial"/>
              </a:rPr>
              <a:t>low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41350" y="2130880"/>
            <a:ext cx="3898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 b="1">
                <a:solidFill>
                  <a:srgbClr val="701F03"/>
                </a:solidFill>
                <a:latin typeface="Times New Roman"/>
                <a:cs typeface="Times New Roman"/>
              </a:rPr>
              <a:t>43</a:t>
            </a:r>
            <a:r>
              <a:rPr dirty="0" sz="1100" spc="65" b="1">
                <a:solidFill>
                  <a:srgbClr val="9E3101"/>
                </a:solidFill>
                <a:latin typeface="Times New Roman"/>
                <a:cs typeface="Times New Roman"/>
              </a:rPr>
              <a:t>.</a:t>
            </a:r>
            <a:r>
              <a:rPr dirty="0" sz="1100" spc="65" b="1">
                <a:solidFill>
                  <a:srgbClr val="701F03"/>
                </a:solidFill>
                <a:latin typeface="Times New Roman"/>
                <a:cs typeface="Times New Roman"/>
              </a:rPr>
              <a:t>22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59105" y="1880298"/>
            <a:ext cx="2857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0">
                <a:solidFill>
                  <a:srgbClr val="4D4D4D"/>
                </a:solidFill>
                <a:latin typeface="Times New Roman"/>
                <a:cs typeface="Times New Roman"/>
              </a:rPr>
              <a:t>high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21871" y="2905077"/>
            <a:ext cx="603250" cy="56769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dirty="0" sz="1250" spc="50">
                <a:solidFill>
                  <a:srgbClr val="383838"/>
                </a:solidFill>
                <a:latin typeface="Arial"/>
                <a:cs typeface="Arial"/>
              </a:rPr>
              <a:t>Gender</a:t>
            </a:r>
            <a:endParaRPr sz="1250">
              <a:latin typeface="Arial"/>
              <a:cs typeface="Arial"/>
            </a:endParaRPr>
          </a:p>
          <a:p>
            <a:pPr algn="ctr" marR="95885">
              <a:lnSpc>
                <a:spcPct val="100000"/>
              </a:lnSpc>
              <a:spcBef>
                <a:spcPts val="695"/>
              </a:spcBef>
            </a:pPr>
            <a:r>
              <a:rPr dirty="0" sz="1000" spc="-20">
                <a:solidFill>
                  <a:srgbClr val="383838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318349" y="4786799"/>
            <a:ext cx="3930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701F03"/>
                </a:solidFill>
                <a:latin typeface="Times New Roman"/>
                <a:cs typeface="Times New Roman"/>
              </a:rPr>
              <a:t>49</a:t>
            </a:r>
            <a:r>
              <a:rPr dirty="0" sz="1100" spc="70" b="1">
                <a:solidFill>
                  <a:srgbClr val="9E3101"/>
                </a:solidFill>
                <a:latin typeface="Times New Roman"/>
                <a:cs typeface="Times New Roman"/>
              </a:rPr>
              <a:t>.</a:t>
            </a:r>
            <a:r>
              <a:rPr dirty="0" sz="1100" spc="70" b="1">
                <a:solidFill>
                  <a:srgbClr val="701F03"/>
                </a:solidFill>
                <a:latin typeface="Times New Roman"/>
                <a:cs typeface="Times New Roman"/>
              </a:rPr>
              <a:t>59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782" y="443765"/>
            <a:ext cx="1984041" cy="237091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3090000"/>
            <a:ext cx="8183245" cy="900430"/>
            <a:chOff x="1312159" y="3090000"/>
            <a:chExt cx="8183245" cy="900430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3090672"/>
              <a:ext cx="8182609" cy="899160"/>
            </a:xfrm>
            <a:custGeom>
              <a:avLst/>
              <a:gdLst/>
              <a:ahLst/>
              <a:cxnLst/>
              <a:rect l="l" t="t" r="r" b="b"/>
              <a:pathLst>
                <a:path w="8182609" h="899160">
                  <a:moveTo>
                    <a:pt x="8182355" y="899159"/>
                  </a:moveTo>
                  <a:lnTo>
                    <a:pt x="0" y="899159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89915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3095339"/>
              <a:ext cx="8172450" cy="888365"/>
            </a:xfrm>
            <a:custGeom>
              <a:avLst/>
              <a:gdLst/>
              <a:ahLst/>
              <a:cxnLst/>
              <a:rect l="l" t="t" r="r" b="b"/>
              <a:pathLst>
                <a:path w="8172450" h="888364">
                  <a:moveTo>
                    <a:pt x="0" y="0"/>
                  </a:moveTo>
                  <a:lnTo>
                    <a:pt x="8171973" y="0"/>
                  </a:lnTo>
                  <a:lnTo>
                    <a:pt x="8171973" y="888015"/>
                  </a:lnTo>
                  <a:lnTo>
                    <a:pt x="0" y="88801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3182111"/>
            <a:ext cx="510539" cy="114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05" y="3176397"/>
            <a:ext cx="195262" cy="8705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654683" y="3176397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30480" y="77914"/>
                </a:moveTo>
                <a:lnTo>
                  <a:pt x="19812" y="77914"/>
                </a:lnTo>
                <a:lnTo>
                  <a:pt x="19812" y="33623"/>
                </a:lnTo>
                <a:lnTo>
                  <a:pt x="1524" y="33623"/>
                </a:lnTo>
                <a:lnTo>
                  <a:pt x="1524" y="25908"/>
                </a:lnTo>
                <a:lnTo>
                  <a:pt x="30480" y="25908"/>
                </a:lnTo>
                <a:lnTo>
                  <a:pt x="30480" y="77914"/>
                </a:lnTo>
                <a:close/>
              </a:path>
              <a:path w="48894" h="85725">
                <a:moveTo>
                  <a:pt x="48863" y="85534"/>
                </a:moveTo>
                <a:lnTo>
                  <a:pt x="0" y="85534"/>
                </a:lnTo>
                <a:lnTo>
                  <a:pt x="0" y="77914"/>
                </a:lnTo>
                <a:lnTo>
                  <a:pt x="48863" y="77914"/>
                </a:lnTo>
                <a:lnTo>
                  <a:pt x="48863" y="85534"/>
                </a:lnTo>
                <a:close/>
              </a:path>
              <a:path w="48894" h="85725">
                <a:moveTo>
                  <a:pt x="27432" y="1524"/>
                </a:moveTo>
                <a:lnTo>
                  <a:pt x="18288" y="1524"/>
                </a:lnTo>
                <a:lnTo>
                  <a:pt x="1981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48894" h="85725">
                <a:moveTo>
                  <a:pt x="28956" y="15240"/>
                </a:moveTo>
                <a:lnTo>
                  <a:pt x="18288" y="15240"/>
                </a:lnTo>
                <a:lnTo>
                  <a:pt x="15240" y="12192"/>
                </a:lnTo>
                <a:lnTo>
                  <a:pt x="15240" y="4572"/>
                </a:lnTo>
                <a:lnTo>
                  <a:pt x="16764" y="3048"/>
                </a:lnTo>
                <a:lnTo>
                  <a:pt x="16764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4572"/>
                </a:lnTo>
                <a:lnTo>
                  <a:pt x="32004" y="6096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13716"/>
                </a:lnTo>
                <a:lnTo>
                  <a:pt x="28956" y="13716"/>
                </a:lnTo>
                <a:lnTo>
                  <a:pt x="28956" y="15240"/>
                </a:lnTo>
                <a:close/>
              </a:path>
              <a:path w="48894" h="85725">
                <a:moveTo>
                  <a:pt x="25908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25908" y="15240"/>
                </a:lnTo>
                <a:lnTo>
                  <a:pt x="25908" y="1676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8985" y="3174873"/>
            <a:ext cx="118967" cy="8705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647158" y="3182492"/>
            <a:ext cx="2017395" cy="726440"/>
            <a:chOff x="1647158" y="3182492"/>
            <a:chExt cx="2017395" cy="72644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695" y="3324606"/>
              <a:ext cx="115919" cy="11610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432238" y="3324606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60" y="104179"/>
                  </a:lnTo>
                  <a:lnTo>
                    <a:pt x="10179" y="98298"/>
                  </a:lnTo>
                  <a:lnTo>
                    <a:pt x="22955" y="59531"/>
                  </a:lnTo>
                  <a:lnTo>
                    <a:pt x="21525" y="45218"/>
                  </a:lnTo>
                  <a:lnTo>
                    <a:pt x="17228" y="31896"/>
                  </a:lnTo>
                  <a:lnTo>
                    <a:pt x="10056" y="19414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152" y="13818"/>
                  </a:lnTo>
                  <a:lnTo>
                    <a:pt x="26753" y="27896"/>
                  </a:lnTo>
                  <a:lnTo>
                    <a:pt x="31907" y="42527"/>
                  </a:lnTo>
                  <a:lnTo>
                    <a:pt x="33623" y="58007"/>
                  </a:lnTo>
                  <a:lnTo>
                    <a:pt x="33623" y="67151"/>
                  </a:lnTo>
                  <a:lnTo>
                    <a:pt x="32099" y="71723"/>
                  </a:lnTo>
                  <a:lnTo>
                    <a:pt x="32099" y="76390"/>
                  </a:lnTo>
                  <a:lnTo>
                    <a:pt x="30575" y="80962"/>
                  </a:lnTo>
                  <a:lnTo>
                    <a:pt x="27527" y="85534"/>
                  </a:lnTo>
                  <a:lnTo>
                    <a:pt x="26003" y="91630"/>
                  </a:lnTo>
                  <a:lnTo>
                    <a:pt x="22955" y="96202"/>
                  </a:lnTo>
                  <a:lnTo>
                    <a:pt x="18383" y="100774"/>
                  </a:lnTo>
                  <a:lnTo>
                    <a:pt x="15335" y="105346"/>
                  </a:lnTo>
                  <a:lnTo>
                    <a:pt x="10763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7158" y="3182492"/>
              <a:ext cx="2016918" cy="725900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3767899" y="3643979"/>
            <a:ext cx="252095" cy="87630"/>
            <a:chOff x="3767899" y="3643979"/>
            <a:chExt cx="252095" cy="87630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7899" y="3643979"/>
              <a:ext cx="184594" cy="871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972306" y="3668458"/>
              <a:ext cx="47625" cy="62865"/>
            </a:xfrm>
            <a:custGeom>
              <a:avLst/>
              <a:gdLst/>
              <a:ahLst/>
              <a:cxnLst/>
              <a:rect l="l" t="t" r="r" b="b"/>
              <a:pathLst>
                <a:path w="47625" h="62864">
                  <a:moveTo>
                    <a:pt x="36671" y="1524"/>
                  </a:moveTo>
                  <a:lnTo>
                    <a:pt x="16764" y="1524"/>
                  </a:lnTo>
                  <a:lnTo>
                    <a:pt x="21336" y="0"/>
                  </a:lnTo>
                  <a:lnTo>
                    <a:pt x="33623" y="0"/>
                  </a:lnTo>
                  <a:lnTo>
                    <a:pt x="36671" y="1524"/>
                  </a:lnTo>
                  <a:close/>
                </a:path>
                <a:path w="47625" h="62864">
                  <a:moveTo>
                    <a:pt x="44291" y="55054"/>
                  </a:moveTo>
                  <a:lnTo>
                    <a:pt x="25908" y="55054"/>
                  </a:lnTo>
                  <a:lnTo>
                    <a:pt x="30575" y="53530"/>
                  </a:lnTo>
                  <a:lnTo>
                    <a:pt x="33623" y="52006"/>
                  </a:lnTo>
                  <a:lnTo>
                    <a:pt x="36671" y="48958"/>
                  </a:lnTo>
                  <a:lnTo>
                    <a:pt x="36671" y="42767"/>
                  </a:lnTo>
                  <a:lnTo>
                    <a:pt x="35147" y="42767"/>
                  </a:lnTo>
                  <a:lnTo>
                    <a:pt x="35147" y="41243"/>
                  </a:lnTo>
                  <a:lnTo>
                    <a:pt x="33623" y="41243"/>
                  </a:lnTo>
                  <a:lnTo>
                    <a:pt x="33623" y="39719"/>
                  </a:lnTo>
                  <a:lnTo>
                    <a:pt x="30575" y="39719"/>
                  </a:lnTo>
                  <a:lnTo>
                    <a:pt x="28956" y="38195"/>
                  </a:lnTo>
                  <a:lnTo>
                    <a:pt x="27432" y="38195"/>
                  </a:lnTo>
                  <a:lnTo>
                    <a:pt x="24384" y="36671"/>
                  </a:lnTo>
                  <a:lnTo>
                    <a:pt x="19812" y="35147"/>
                  </a:lnTo>
                  <a:lnTo>
                    <a:pt x="18288" y="35147"/>
                  </a:lnTo>
                  <a:lnTo>
                    <a:pt x="12192" y="32099"/>
                  </a:lnTo>
                  <a:lnTo>
                    <a:pt x="10668" y="32099"/>
                  </a:lnTo>
                  <a:lnTo>
                    <a:pt x="9144" y="30575"/>
                  </a:lnTo>
                  <a:lnTo>
                    <a:pt x="6096" y="29051"/>
                  </a:lnTo>
                  <a:lnTo>
                    <a:pt x="3048" y="26003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1524" y="13811"/>
                  </a:lnTo>
                  <a:lnTo>
                    <a:pt x="3048" y="12287"/>
                  </a:lnTo>
                  <a:lnTo>
                    <a:pt x="3048" y="9144"/>
                  </a:lnTo>
                  <a:lnTo>
                    <a:pt x="6096" y="6096"/>
                  </a:lnTo>
                  <a:lnTo>
                    <a:pt x="9144" y="4572"/>
                  </a:lnTo>
                  <a:lnTo>
                    <a:pt x="10668" y="3048"/>
                  </a:lnTo>
                  <a:lnTo>
                    <a:pt x="13716" y="1524"/>
                  </a:lnTo>
                  <a:lnTo>
                    <a:pt x="42767" y="1524"/>
                  </a:lnTo>
                  <a:lnTo>
                    <a:pt x="42767" y="9144"/>
                  </a:lnTo>
                  <a:lnTo>
                    <a:pt x="19812" y="9144"/>
                  </a:lnTo>
                  <a:lnTo>
                    <a:pt x="18288" y="10763"/>
                  </a:lnTo>
                  <a:lnTo>
                    <a:pt x="15240" y="10763"/>
                  </a:lnTo>
                  <a:lnTo>
                    <a:pt x="12192" y="13811"/>
                  </a:lnTo>
                  <a:lnTo>
                    <a:pt x="12192" y="19907"/>
                  </a:lnTo>
                  <a:lnTo>
                    <a:pt x="15240" y="22955"/>
                  </a:lnTo>
                  <a:lnTo>
                    <a:pt x="16764" y="22955"/>
                  </a:lnTo>
                  <a:lnTo>
                    <a:pt x="18288" y="24479"/>
                  </a:lnTo>
                  <a:lnTo>
                    <a:pt x="19812" y="24479"/>
                  </a:lnTo>
                  <a:lnTo>
                    <a:pt x="21336" y="26003"/>
                  </a:lnTo>
                  <a:lnTo>
                    <a:pt x="24384" y="26003"/>
                  </a:lnTo>
                  <a:lnTo>
                    <a:pt x="27432" y="27527"/>
                  </a:lnTo>
                  <a:lnTo>
                    <a:pt x="32099" y="29051"/>
                  </a:lnTo>
                  <a:lnTo>
                    <a:pt x="35147" y="29051"/>
                  </a:lnTo>
                  <a:lnTo>
                    <a:pt x="36671" y="30575"/>
                  </a:lnTo>
                  <a:lnTo>
                    <a:pt x="39719" y="32099"/>
                  </a:lnTo>
                  <a:lnTo>
                    <a:pt x="45815" y="38195"/>
                  </a:lnTo>
                  <a:lnTo>
                    <a:pt x="45815" y="39719"/>
                  </a:lnTo>
                  <a:lnTo>
                    <a:pt x="47339" y="41243"/>
                  </a:lnTo>
                  <a:lnTo>
                    <a:pt x="47339" y="48958"/>
                  </a:lnTo>
                  <a:lnTo>
                    <a:pt x="45815" y="52006"/>
                  </a:lnTo>
                  <a:lnTo>
                    <a:pt x="45815" y="53530"/>
                  </a:lnTo>
                  <a:lnTo>
                    <a:pt x="44291" y="55054"/>
                  </a:lnTo>
                  <a:close/>
                </a:path>
                <a:path w="47625" h="62864">
                  <a:moveTo>
                    <a:pt x="42767" y="10763"/>
                  </a:moveTo>
                  <a:lnTo>
                    <a:pt x="36671" y="10763"/>
                  </a:lnTo>
                  <a:lnTo>
                    <a:pt x="33623" y="9144"/>
                  </a:lnTo>
                  <a:lnTo>
                    <a:pt x="42767" y="9144"/>
                  </a:lnTo>
                  <a:lnTo>
                    <a:pt x="42767" y="10763"/>
                  </a:lnTo>
                  <a:close/>
                </a:path>
                <a:path w="47625" h="62864">
                  <a:moveTo>
                    <a:pt x="35147" y="61150"/>
                  </a:moveTo>
                  <a:lnTo>
                    <a:pt x="0" y="61150"/>
                  </a:lnTo>
                  <a:lnTo>
                    <a:pt x="0" y="52006"/>
                  </a:lnTo>
                  <a:lnTo>
                    <a:pt x="4572" y="52006"/>
                  </a:lnTo>
                  <a:lnTo>
                    <a:pt x="7620" y="53530"/>
                  </a:lnTo>
                  <a:lnTo>
                    <a:pt x="15240" y="53530"/>
                  </a:lnTo>
                  <a:lnTo>
                    <a:pt x="18288" y="55054"/>
                  </a:lnTo>
                  <a:lnTo>
                    <a:pt x="44291" y="55054"/>
                  </a:lnTo>
                  <a:lnTo>
                    <a:pt x="39719" y="59626"/>
                  </a:lnTo>
                  <a:lnTo>
                    <a:pt x="36671" y="59626"/>
                  </a:lnTo>
                  <a:lnTo>
                    <a:pt x="35147" y="61150"/>
                  </a:lnTo>
                  <a:close/>
                </a:path>
                <a:path w="47625" h="62864">
                  <a:moveTo>
                    <a:pt x="32099" y="62674"/>
                  </a:moveTo>
                  <a:lnTo>
                    <a:pt x="7620" y="62674"/>
                  </a:lnTo>
                  <a:lnTo>
                    <a:pt x="4572" y="61150"/>
                  </a:lnTo>
                  <a:lnTo>
                    <a:pt x="33623" y="61150"/>
                  </a:lnTo>
                  <a:lnTo>
                    <a:pt x="32099" y="6267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4106608" y="3679221"/>
            <a:ext cx="52069" cy="36830"/>
          </a:xfrm>
          <a:custGeom>
            <a:avLst/>
            <a:gdLst/>
            <a:ahLst/>
            <a:cxnLst/>
            <a:rect l="l" t="t" r="r" b="b"/>
            <a:pathLst>
              <a:path w="52070" h="36829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70" h="36829">
                <a:moveTo>
                  <a:pt x="51816" y="36671"/>
                </a:moveTo>
                <a:lnTo>
                  <a:pt x="0" y="36671"/>
                </a:lnTo>
                <a:lnTo>
                  <a:pt x="0" y="24384"/>
                </a:lnTo>
                <a:lnTo>
                  <a:pt x="51816" y="24384"/>
                </a:lnTo>
                <a:lnTo>
                  <a:pt x="51816" y="36671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4245387" y="3640931"/>
            <a:ext cx="175895" cy="114935"/>
            <a:chOff x="4245387" y="3640931"/>
            <a:chExt cx="175895" cy="11493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5387" y="3650170"/>
              <a:ext cx="120586" cy="8096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387310" y="3640931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5">
                  <a:moveTo>
                    <a:pt x="6096" y="114680"/>
                  </a:moveTo>
                  <a:lnTo>
                    <a:pt x="0" y="108585"/>
                  </a:lnTo>
                  <a:lnTo>
                    <a:pt x="5405" y="102791"/>
                  </a:lnTo>
                  <a:lnTo>
                    <a:pt x="10096" y="96881"/>
                  </a:lnTo>
                  <a:lnTo>
                    <a:pt x="13930" y="90703"/>
                  </a:lnTo>
                  <a:lnTo>
                    <a:pt x="16764" y="84105"/>
                  </a:lnTo>
                  <a:lnTo>
                    <a:pt x="19645" y="78113"/>
                  </a:lnTo>
                  <a:lnTo>
                    <a:pt x="21526" y="71675"/>
                  </a:lnTo>
                  <a:lnTo>
                    <a:pt x="22550" y="64951"/>
                  </a:lnTo>
                  <a:lnTo>
                    <a:pt x="22860" y="58102"/>
                  </a:lnTo>
                  <a:lnTo>
                    <a:pt x="21431" y="43776"/>
                  </a:lnTo>
                  <a:lnTo>
                    <a:pt x="17145" y="30432"/>
                  </a:lnTo>
                  <a:lnTo>
                    <a:pt x="10001" y="17945"/>
                  </a:lnTo>
                  <a:lnTo>
                    <a:pt x="0" y="6191"/>
                  </a:lnTo>
                  <a:lnTo>
                    <a:pt x="6096" y="0"/>
                  </a:lnTo>
                  <a:lnTo>
                    <a:pt x="18112" y="12939"/>
                  </a:lnTo>
                  <a:lnTo>
                    <a:pt x="26717" y="26574"/>
                  </a:lnTo>
                  <a:lnTo>
                    <a:pt x="31893" y="41067"/>
                  </a:lnTo>
                  <a:lnTo>
                    <a:pt x="33623" y="56578"/>
                  </a:lnTo>
                  <a:lnTo>
                    <a:pt x="33623" y="65722"/>
                  </a:lnTo>
                  <a:lnTo>
                    <a:pt x="32099" y="70294"/>
                  </a:lnTo>
                  <a:lnTo>
                    <a:pt x="32099" y="74961"/>
                  </a:lnTo>
                  <a:lnTo>
                    <a:pt x="30575" y="79533"/>
                  </a:lnTo>
                  <a:lnTo>
                    <a:pt x="29051" y="85629"/>
                  </a:lnTo>
                  <a:lnTo>
                    <a:pt x="19812" y="99345"/>
                  </a:lnTo>
                  <a:lnTo>
                    <a:pt x="16764" y="105537"/>
                  </a:lnTo>
                  <a:lnTo>
                    <a:pt x="12192" y="110109"/>
                  </a:lnTo>
                  <a:lnTo>
                    <a:pt x="6096" y="11468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899" y="560773"/>
            <a:ext cx="8041258" cy="281923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013945" y="348538"/>
            <a:ext cx="1376045" cy="219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65">
                <a:solidFill>
                  <a:srgbClr val="262626"/>
                </a:solidFill>
                <a:latin typeface="Arial"/>
                <a:cs typeface="Arial"/>
              </a:rPr>
              <a:t>Discount</a:t>
            </a:r>
            <a:r>
              <a:rPr dirty="0" sz="1250" spc="295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dirty="0" sz="1250" spc="70">
                <a:solidFill>
                  <a:srgbClr val="3B3B3B"/>
                </a:solidFill>
                <a:latin typeface="Arial"/>
                <a:cs typeface="Arial"/>
              </a:rPr>
              <a:t>offered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80409" y="628531"/>
            <a:ext cx="323215" cy="11417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75">
                <a:solidFill>
                  <a:srgbClr val="3B3B3B"/>
                </a:solidFill>
                <a:latin typeface="Times New Roman"/>
                <a:cs typeface="Times New Roman"/>
              </a:rPr>
              <a:t>0.12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spc="75">
                <a:solidFill>
                  <a:srgbClr val="3B3B3B"/>
                </a:solidFill>
                <a:latin typeface="Times New Roman"/>
                <a:cs typeface="Times New Roman"/>
              </a:rPr>
              <a:t>0.10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spc="80">
                <a:solidFill>
                  <a:srgbClr val="3B3B3B"/>
                </a:solidFill>
                <a:latin typeface="Times New Roman"/>
                <a:cs typeface="Times New Roman"/>
              </a:rPr>
              <a:t>0.08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80409" y="2530551"/>
            <a:ext cx="32067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75">
                <a:solidFill>
                  <a:srgbClr val="3B3B3B"/>
                </a:solidFill>
                <a:latin typeface="Times New Roman"/>
                <a:cs typeface="Times New Roman"/>
              </a:rPr>
              <a:t>0.04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68873" y="3270763"/>
            <a:ext cx="6032500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44320" algn="l"/>
              </a:tabLst>
            </a:pPr>
            <a:r>
              <a:rPr dirty="0" sz="2400" spc="210">
                <a:solidFill>
                  <a:srgbClr val="608399"/>
                </a:solidFill>
                <a:latin typeface="Times New Roman"/>
                <a:cs typeface="Times New Roman"/>
              </a:rPr>
              <a:t>==</a:t>
            </a:r>
            <a:r>
              <a:rPr dirty="0" sz="2400" spc="120">
                <a:solidFill>
                  <a:srgbClr val="608399"/>
                </a:solidFill>
                <a:latin typeface="Times New Roman"/>
                <a:cs typeface="Times New Roman"/>
              </a:rPr>
              <a:t> </a:t>
            </a:r>
            <a:r>
              <a:rPr dirty="0" sz="2400" spc="114">
                <a:solidFill>
                  <a:srgbClr val="608399"/>
                </a:solidFill>
                <a:latin typeface="Times New Roman"/>
                <a:cs typeface="Times New Roman"/>
              </a:rPr>
              <a:t>:::5:</a:t>
            </a:r>
            <a:r>
              <a:rPr dirty="0" sz="2400" spc="125">
                <a:solidFill>
                  <a:srgbClr val="608399"/>
                </a:solidFill>
                <a:latin typeface="Times New Roman"/>
                <a:cs typeface="Times New Roman"/>
              </a:rPr>
              <a:t> </a:t>
            </a:r>
            <a:r>
              <a:rPr dirty="0" sz="2400" spc="165">
                <a:solidFill>
                  <a:srgbClr val="466E87"/>
                </a:solidFill>
                <a:latin typeface="Times New Roman"/>
                <a:cs typeface="Times New Roman"/>
              </a:rPr>
              <a:t>=</a:t>
            </a:r>
            <a:r>
              <a:rPr dirty="0" sz="2400">
                <a:solidFill>
                  <a:srgbClr val="466E87"/>
                </a:solidFill>
                <a:latin typeface="Times New Roman"/>
                <a:cs typeface="Times New Roman"/>
              </a:rPr>
              <a:t>	</a:t>
            </a:r>
            <a:r>
              <a:rPr dirty="0" sz="2400" spc="155">
                <a:solidFill>
                  <a:srgbClr val="466E87"/>
                </a:solidFill>
                <a:latin typeface="Times New Roman"/>
                <a:cs typeface="Times New Roman"/>
              </a:rPr>
              <a:t>==::S:</a:t>
            </a:r>
            <a:r>
              <a:rPr dirty="0" sz="2400" spc="280">
                <a:solidFill>
                  <a:srgbClr val="466E87"/>
                </a:solidFill>
                <a:latin typeface="Times New Roman"/>
                <a:cs typeface="Times New Roman"/>
              </a:rPr>
              <a:t> </a:t>
            </a:r>
            <a:r>
              <a:rPr dirty="0" sz="2400" spc="95">
                <a:solidFill>
                  <a:srgbClr val="608399"/>
                </a:solidFill>
                <a:latin typeface="Times New Roman"/>
                <a:cs typeface="Times New Roman"/>
              </a:rPr>
              <a:t>:::</a:t>
            </a:r>
            <a:r>
              <a:rPr dirty="0" sz="2400" spc="100">
                <a:solidFill>
                  <a:srgbClr val="608399"/>
                </a:solidFill>
                <a:latin typeface="Times New Roman"/>
                <a:cs typeface="Times New Roman"/>
              </a:rPr>
              <a:t>:</a:t>
            </a:r>
            <a:r>
              <a:rPr dirty="0" sz="2400" spc="95">
                <a:solidFill>
                  <a:srgbClr val="466E87"/>
                </a:solidFill>
                <a:latin typeface="Times New Roman"/>
                <a:cs typeface="Times New Roman"/>
              </a:rPr>
              <a:t>!::</a:t>
            </a:r>
            <a:r>
              <a:rPr dirty="0" sz="2400" spc="105">
                <a:solidFill>
                  <a:srgbClr val="466E87"/>
                </a:solidFill>
                <a:latin typeface="Times New Roman"/>
                <a:cs typeface="Times New Roman"/>
              </a:rPr>
              <a:t>=</a:t>
            </a:r>
            <a:r>
              <a:rPr dirty="0" sz="2400" spc="95">
                <a:solidFill>
                  <a:srgbClr val="466E87"/>
                </a:solidFill>
                <a:latin typeface="Times New Roman"/>
                <a:cs typeface="Times New Roman"/>
              </a:rPr>
              <a:t>:;</a:t>
            </a:r>
            <a:r>
              <a:rPr dirty="0" sz="2400" spc="100">
                <a:solidFill>
                  <a:srgbClr val="466E87"/>
                </a:solidFill>
                <a:latin typeface="Times New Roman"/>
                <a:cs typeface="Times New Roman"/>
              </a:rPr>
              <a:t>:</a:t>
            </a:r>
            <a:r>
              <a:rPr dirty="0" sz="2400" spc="95">
                <a:solidFill>
                  <a:srgbClr val="466E87"/>
                </a:solidFill>
                <a:latin typeface="Times New Roman"/>
                <a:cs typeface="Times New Roman"/>
              </a:rPr>
              <a:t>:::::</a:t>
            </a:r>
            <a:r>
              <a:rPr dirty="0" sz="2400" spc="105">
                <a:solidFill>
                  <a:srgbClr val="466E87"/>
                </a:solidFill>
                <a:latin typeface="Times New Roman"/>
                <a:cs typeface="Times New Roman"/>
              </a:rPr>
              <a:t>:</a:t>
            </a:r>
            <a:r>
              <a:rPr dirty="0" sz="2400" spc="100">
                <a:solidFill>
                  <a:srgbClr val="466E87"/>
                </a:solidFill>
                <a:latin typeface="Times New Roman"/>
                <a:cs typeface="Times New Roman"/>
              </a:rPr>
              <a:t>i::::::,</a:t>
            </a:r>
            <a:r>
              <a:rPr dirty="0" sz="2400" spc="-180">
                <a:solidFill>
                  <a:srgbClr val="466E87"/>
                </a:solidFill>
                <a:latin typeface="Times New Roman"/>
                <a:cs typeface="Times New Roman"/>
              </a:rPr>
              <a:t>,</a:t>
            </a:r>
            <a:r>
              <a:rPr dirty="0" sz="2400" spc="-840">
                <a:solidFill>
                  <a:srgbClr val="28485B"/>
                </a:solidFill>
                <a:latin typeface="Times New Roman"/>
                <a:cs typeface="Times New Roman"/>
              </a:rPr>
              <a:t>_</a:t>
            </a:r>
            <a:r>
              <a:rPr dirty="0" sz="2400" spc="100">
                <a:solidFill>
                  <a:srgbClr val="466E87"/>
                </a:solidFill>
                <a:latin typeface="Times New Roman"/>
                <a:cs typeface="Times New Roman"/>
              </a:rPr>
              <a:t>,_.,.</a:t>
            </a:r>
            <a:r>
              <a:rPr dirty="0" sz="2400" spc="-90">
                <a:solidFill>
                  <a:srgbClr val="466E87"/>
                </a:solidFill>
                <a:latin typeface="Times New Roman"/>
                <a:cs typeface="Times New Roman"/>
              </a:rPr>
              <a:t> </a:t>
            </a:r>
            <a:r>
              <a:rPr dirty="0" sz="1500" spc="100">
                <a:solidFill>
                  <a:srgbClr val="010305"/>
                </a:solidFill>
                <a:latin typeface="Arial"/>
                <a:cs typeface="Arial"/>
              </a:rPr>
              <a:t>_J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78314" y="2959096"/>
            <a:ext cx="1459865" cy="85788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465"/>
              </a:spcBef>
            </a:pPr>
            <a:r>
              <a:rPr dirty="0" sz="1100" spc="75">
                <a:solidFill>
                  <a:srgbClr val="3B3B3B"/>
                </a:solidFill>
                <a:latin typeface="Times New Roman"/>
                <a:cs typeface="Times New Roman"/>
              </a:rPr>
              <a:t>0.02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2810"/>
              </a:lnSpc>
              <a:spcBef>
                <a:spcPts val="800"/>
              </a:spcBef>
            </a:pPr>
            <a:r>
              <a:rPr dirty="0" sz="1600" spc="-135">
                <a:solidFill>
                  <a:srgbClr val="3B3B3B"/>
                </a:solidFill>
                <a:latin typeface="Times New Roman"/>
                <a:cs typeface="Times New Roman"/>
              </a:rPr>
              <a:t>o.oo</a:t>
            </a:r>
            <a:r>
              <a:rPr dirty="0" sz="1600" spc="-55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dirty="0" sz="2400" spc="180">
                <a:solidFill>
                  <a:srgbClr val="010305"/>
                </a:solidFill>
                <a:latin typeface="Times New Roman"/>
                <a:cs typeface="Times New Roman"/>
              </a:rPr>
              <a:t>L</a:t>
            </a:r>
            <a:r>
              <a:rPr dirty="0" sz="2400" spc="180">
                <a:solidFill>
                  <a:srgbClr val="28485B"/>
                </a:solidFill>
                <a:latin typeface="Times New Roman"/>
                <a:cs typeface="Times New Roman"/>
              </a:rPr>
              <a:t>-</a:t>
            </a:r>
            <a:r>
              <a:rPr dirty="0" sz="2400" spc="229">
                <a:solidFill>
                  <a:srgbClr val="28485B"/>
                </a:solidFill>
                <a:latin typeface="Times New Roman"/>
                <a:cs typeface="Times New Roman"/>
              </a:rPr>
              <a:t>L</a:t>
            </a:r>
            <a:r>
              <a:rPr dirty="0" sz="2400" spc="135">
                <a:solidFill>
                  <a:srgbClr val="28485B"/>
                </a:solidFill>
                <a:latin typeface="Times New Roman"/>
                <a:cs typeface="Times New Roman"/>
              </a:rPr>
              <a:t> </a:t>
            </a:r>
            <a:r>
              <a:rPr dirty="0" sz="2400" spc="180">
                <a:solidFill>
                  <a:srgbClr val="608399"/>
                </a:solidFill>
                <a:latin typeface="Times New Roman"/>
                <a:cs typeface="Times New Roman"/>
              </a:rPr>
              <a:t>L</a:t>
            </a:r>
            <a:r>
              <a:rPr dirty="0" sz="2400" spc="180">
                <a:solidFill>
                  <a:srgbClr val="010305"/>
                </a:solidFill>
                <a:latin typeface="Times New Roman"/>
                <a:cs typeface="Times New Roman"/>
              </a:rPr>
              <a:t>-</a:t>
            </a:r>
            <a:r>
              <a:rPr dirty="0" sz="2400" spc="75">
                <a:solidFill>
                  <a:srgbClr val="010305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  <a:p>
            <a:pPr marL="320675">
              <a:lnSpc>
                <a:spcPts val="1250"/>
              </a:lnSpc>
              <a:tabLst>
                <a:tab pos="1259840" algn="l"/>
              </a:tabLst>
            </a:pPr>
            <a:r>
              <a:rPr dirty="0" baseline="5050" sz="1650" spc="82">
                <a:solidFill>
                  <a:srgbClr val="151515"/>
                </a:solidFill>
                <a:latin typeface="Times New Roman"/>
                <a:cs typeface="Times New Roman"/>
              </a:rPr>
              <a:t>-</a:t>
            </a:r>
            <a:r>
              <a:rPr dirty="0" baseline="5050" sz="1650" spc="89">
                <a:solidFill>
                  <a:srgbClr val="151515"/>
                </a:solidFill>
                <a:latin typeface="Times New Roman"/>
                <a:cs typeface="Times New Roman"/>
              </a:rPr>
              <a:t>10</a:t>
            </a:r>
            <a:r>
              <a:rPr dirty="0" baseline="5050" sz="1650">
                <a:solidFill>
                  <a:srgbClr val="151515"/>
                </a:solidFill>
                <a:latin typeface="Times New Roman"/>
                <a:cs typeface="Times New Roman"/>
              </a:rPr>
              <a:t>	</a:t>
            </a:r>
            <a:r>
              <a:rPr dirty="0" sz="1050" spc="30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39380" y="3621559"/>
            <a:ext cx="359092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59790" algn="l"/>
                <a:tab pos="1710055" algn="l"/>
                <a:tab pos="2575560" algn="l"/>
                <a:tab pos="3415029" algn="l"/>
              </a:tabLst>
            </a:pPr>
            <a:r>
              <a:rPr dirty="0" sz="1100" spc="60">
                <a:solidFill>
                  <a:srgbClr val="262626"/>
                </a:solidFill>
                <a:latin typeface="Times New Roman"/>
                <a:cs typeface="Times New Roman"/>
              </a:rPr>
              <a:t>10</a:t>
            </a:r>
            <a:r>
              <a:rPr dirty="0" sz="1100">
                <a:solidFill>
                  <a:srgbClr val="262626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B3B3B"/>
                </a:solidFill>
                <a:latin typeface="Times New Roman"/>
                <a:cs typeface="Times New Roman"/>
              </a:rPr>
              <a:t>20</a:t>
            </a:r>
            <a:r>
              <a:rPr dirty="0" sz="1100">
                <a:solidFill>
                  <a:srgbClr val="3B3B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B3B3B"/>
                </a:solidFill>
                <a:latin typeface="Times New Roman"/>
                <a:cs typeface="Times New Roman"/>
              </a:rPr>
              <a:t>30</a:t>
            </a:r>
            <a:r>
              <a:rPr dirty="0" sz="1100">
                <a:solidFill>
                  <a:srgbClr val="3B3B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B3B3B"/>
                </a:solidFill>
                <a:latin typeface="Times New Roman"/>
                <a:cs typeface="Times New Roman"/>
              </a:rPr>
              <a:t>40</a:t>
            </a:r>
            <a:r>
              <a:rPr dirty="0" sz="1100">
                <a:solidFill>
                  <a:srgbClr val="3B3B3B"/>
                </a:solidFill>
                <a:latin typeface="Times New Roman"/>
                <a:cs typeface="Times New Roman"/>
              </a:rPr>
              <a:t>	</a:t>
            </a:r>
            <a:r>
              <a:rPr dirty="0" sz="1100" spc="60">
                <a:solidFill>
                  <a:srgbClr val="3B3B3B"/>
                </a:solidFill>
                <a:latin typeface="Times New Roman"/>
                <a:cs typeface="Times New Roman"/>
              </a:rPr>
              <a:t>50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881046" y="3608685"/>
            <a:ext cx="239395" cy="2108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85">
                <a:solidFill>
                  <a:srgbClr val="3B3B3B"/>
                </a:solidFill>
                <a:latin typeface="Courier New"/>
                <a:cs typeface="Courier New"/>
              </a:rPr>
              <a:t>60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58937" y="3621559"/>
            <a:ext cx="18859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60">
                <a:solidFill>
                  <a:srgbClr val="262626"/>
                </a:solidFill>
                <a:latin typeface="Times New Roman"/>
                <a:cs typeface="Times New Roman"/>
              </a:rPr>
              <a:t>70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11266" y="3814657"/>
            <a:ext cx="114744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10">
                <a:solidFill>
                  <a:srgbClr val="3B3B3B"/>
                </a:solidFill>
                <a:latin typeface="Arial"/>
                <a:cs typeface="Arial"/>
              </a:rPr>
              <a:t>D</a:t>
            </a:r>
            <a:r>
              <a:rPr dirty="0" sz="1100" spc="-10">
                <a:solidFill>
                  <a:srgbClr val="010305"/>
                </a:solidFill>
                <a:latin typeface="Arial"/>
                <a:cs typeface="Arial"/>
              </a:rPr>
              <a:t>i</a:t>
            </a:r>
            <a:r>
              <a:rPr dirty="0" sz="1100" spc="-10">
                <a:solidFill>
                  <a:srgbClr val="3B3B3B"/>
                </a:solidFill>
                <a:latin typeface="Arial"/>
                <a:cs typeface="Arial"/>
              </a:rPr>
              <a:t>scou</a:t>
            </a:r>
            <a:r>
              <a:rPr dirty="0" sz="1100" spc="-10">
                <a:solidFill>
                  <a:srgbClr val="151515"/>
                </a:solidFill>
                <a:latin typeface="Arial"/>
                <a:cs typeface="Arial"/>
              </a:rPr>
              <a:t>nt_</a:t>
            </a:r>
            <a:r>
              <a:rPr dirty="0" sz="1100" spc="-10">
                <a:solidFill>
                  <a:srgbClr val="3B3B3B"/>
                </a:solidFill>
                <a:latin typeface="Arial"/>
                <a:cs typeface="Arial"/>
              </a:rPr>
              <a:t>o</a:t>
            </a:r>
            <a:r>
              <a:rPr dirty="0" sz="1100" spc="-10">
                <a:solidFill>
                  <a:srgbClr val="151515"/>
                </a:solidFill>
                <a:latin typeface="Arial"/>
                <a:cs typeface="Arial"/>
              </a:rPr>
              <a:t>ff</a:t>
            </a:r>
            <a:r>
              <a:rPr dirty="0" sz="1100" spc="-10">
                <a:solidFill>
                  <a:srgbClr val="3B3B3B"/>
                </a:solidFill>
                <a:latin typeface="Arial"/>
                <a:cs typeface="Arial"/>
              </a:rPr>
              <a:t>ered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464" y="441714"/>
            <a:ext cx="8098767" cy="349823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4137659"/>
            <a:ext cx="8183245" cy="890905"/>
            <a:chOff x="1312159" y="4137659"/>
            <a:chExt cx="8183245" cy="890905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4137659"/>
              <a:ext cx="8182609" cy="890269"/>
            </a:xfrm>
            <a:custGeom>
              <a:avLst/>
              <a:gdLst/>
              <a:ahLst/>
              <a:cxnLst/>
              <a:rect l="l" t="t" r="r" b="b"/>
              <a:pathLst>
                <a:path w="8182609" h="890270">
                  <a:moveTo>
                    <a:pt x="8182355" y="890016"/>
                  </a:moveTo>
                  <a:lnTo>
                    <a:pt x="0" y="890016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8900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4144517"/>
              <a:ext cx="8172450" cy="878205"/>
            </a:xfrm>
            <a:custGeom>
              <a:avLst/>
              <a:gdLst/>
              <a:ahLst/>
              <a:cxnLst/>
              <a:rect l="l" t="t" r="r" b="b"/>
              <a:pathLst>
                <a:path w="8172450" h="878204">
                  <a:moveTo>
                    <a:pt x="0" y="0"/>
                  </a:moveTo>
                  <a:lnTo>
                    <a:pt x="8171973" y="0"/>
                  </a:lnTo>
                  <a:lnTo>
                    <a:pt x="8171973" y="878205"/>
                  </a:lnTo>
                  <a:lnTo>
                    <a:pt x="0" y="878205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4230623"/>
            <a:ext cx="510539" cy="11582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05" y="4223861"/>
            <a:ext cx="195262" cy="8858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654683" y="4223861"/>
            <a:ext cx="48895" cy="87630"/>
          </a:xfrm>
          <a:custGeom>
            <a:avLst/>
            <a:gdLst/>
            <a:ahLst/>
            <a:cxnLst/>
            <a:rect l="l" t="t" r="r" b="b"/>
            <a:pathLst>
              <a:path w="48894" h="87629">
                <a:moveTo>
                  <a:pt x="30480" y="77914"/>
                </a:moveTo>
                <a:lnTo>
                  <a:pt x="19812" y="77914"/>
                </a:lnTo>
                <a:lnTo>
                  <a:pt x="19812" y="35147"/>
                </a:lnTo>
                <a:lnTo>
                  <a:pt x="1524" y="35147"/>
                </a:lnTo>
                <a:lnTo>
                  <a:pt x="1524" y="26003"/>
                </a:lnTo>
                <a:lnTo>
                  <a:pt x="30480" y="26003"/>
                </a:lnTo>
                <a:lnTo>
                  <a:pt x="30480" y="77914"/>
                </a:lnTo>
                <a:close/>
              </a:path>
              <a:path w="48894" h="87629">
                <a:moveTo>
                  <a:pt x="48863" y="87058"/>
                </a:moveTo>
                <a:lnTo>
                  <a:pt x="0" y="87058"/>
                </a:lnTo>
                <a:lnTo>
                  <a:pt x="0" y="77914"/>
                </a:lnTo>
                <a:lnTo>
                  <a:pt x="48863" y="77914"/>
                </a:lnTo>
                <a:lnTo>
                  <a:pt x="48863" y="87058"/>
                </a:lnTo>
                <a:close/>
              </a:path>
              <a:path w="48894" h="87629">
                <a:moveTo>
                  <a:pt x="25908" y="1524"/>
                </a:moveTo>
                <a:lnTo>
                  <a:pt x="21336" y="1524"/>
                </a:lnTo>
                <a:lnTo>
                  <a:pt x="21336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48894" h="87629">
                <a:moveTo>
                  <a:pt x="27432" y="16859"/>
                </a:moveTo>
                <a:lnTo>
                  <a:pt x="18288" y="16859"/>
                </a:lnTo>
                <a:lnTo>
                  <a:pt x="18288" y="15335"/>
                </a:lnTo>
                <a:lnTo>
                  <a:pt x="16764" y="15335"/>
                </a:lnTo>
                <a:lnTo>
                  <a:pt x="16764" y="13811"/>
                </a:lnTo>
                <a:lnTo>
                  <a:pt x="15240" y="13811"/>
                </a:lnTo>
                <a:lnTo>
                  <a:pt x="15240" y="4572"/>
                </a:lnTo>
                <a:lnTo>
                  <a:pt x="18288" y="1524"/>
                </a:lnTo>
                <a:lnTo>
                  <a:pt x="28956" y="1524"/>
                </a:lnTo>
                <a:lnTo>
                  <a:pt x="28956" y="3048"/>
                </a:lnTo>
                <a:lnTo>
                  <a:pt x="30480" y="3048"/>
                </a:lnTo>
                <a:lnTo>
                  <a:pt x="30480" y="6191"/>
                </a:lnTo>
                <a:lnTo>
                  <a:pt x="32004" y="6191"/>
                </a:lnTo>
                <a:lnTo>
                  <a:pt x="32004" y="10763"/>
                </a:lnTo>
                <a:lnTo>
                  <a:pt x="30480" y="12287"/>
                </a:lnTo>
                <a:lnTo>
                  <a:pt x="30480" y="13811"/>
                </a:lnTo>
                <a:lnTo>
                  <a:pt x="27432" y="1685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8985" y="4222337"/>
            <a:ext cx="118967" cy="8858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282695" y="4373594"/>
            <a:ext cx="184785" cy="116205"/>
            <a:chOff x="3282695" y="4373594"/>
            <a:chExt cx="184785" cy="11620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695" y="4373594"/>
              <a:ext cx="115919" cy="11610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3432238" y="4373594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4">
                  <a:moveTo>
                    <a:pt x="6096" y="116109"/>
                  </a:moveTo>
                  <a:lnTo>
                    <a:pt x="0" y="108394"/>
                  </a:lnTo>
                  <a:lnTo>
                    <a:pt x="5429" y="102655"/>
                  </a:lnTo>
                  <a:lnTo>
                    <a:pt x="10287" y="96774"/>
                  </a:lnTo>
                  <a:lnTo>
                    <a:pt x="22860" y="58007"/>
                  </a:lnTo>
                  <a:lnTo>
                    <a:pt x="21431" y="43681"/>
                  </a:lnTo>
                  <a:lnTo>
                    <a:pt x="17145" y="30337"/>
                  </a:lnTo>
                  <a:lnTo>
                    <a:pt x="10001" y="1785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335" y="13135"/>
                  </a:lnTo>
                  <a:lnTo>
                    <a:pt x="27432" y="27289"/>
                  </a:lnTo>
                  <a:lnTo>
                    <a:pt x="33099" y="42299"/>
                  </a:lnTo>
                  <a:lnTo>
                    <a:pt x="35052" y="58007"/>
                  </a:lnTo>
                  <a:lnTo>
                    <a:pt x="35052" y="61055"/>
                  </a:lnTo>
                  <a:lnTo>
                    <a:pt x="33528" y="65627"/>
                  </a:lnTo>
                  <a:lnTo>
                    <a:pt x="33528" y="70199"/>
                  </a:lnTo>
                  <a:lnTo>
                    <a:pt x="32004" y="74866"/>
                  </a:lnTo>
                  <a:lnTo>
                    <a:pt x="30480" y="80962"/>
                  </a:lnTo>
                  <a:lnTo>
                    <a:pt x="28956" y="85534"/>
                  </a:lnTo>
                  <a:lnTo>
                    <a:pt x="22860" y="94678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6096" y="11610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3158" y="4230052"/>
            <a:ext cx="1534953" cy="7269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476" y="869731"/>
            <a:ext cx="6827011" cy="24137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54467" y="580083"/>
            <a:ext cx="0" cy="3012440"/>
          </a:xfrm>
          <a:custGeom>
            <a:avLst/>
            <a:gdLst/>
            <a:ahLst/>
            <a:cxnLst/>
            <a:rect l="l" t="t" r="r" b="b"/>
            <a:pathLst>
              <a:path w="0" h="3012440">
                <a:moveTo>
                  <a:pt x="0" y="3012338"/>
                </a:moveTo>
                <a:lnTo>
                  <a:pt x="0" y="0"/>
                </a:lnTo>
              </a:path>
            </a:pathLst>
          </a:custGeom>
          <a:ln w="95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44879" y="580083"/>
            <a:ext cx="7459980" cy="3012440"/>
          </a:xfrm>
          <a:custGeom>
            <a:avLst/>
            <a:gdLst/>
            <a:ahLst/>
            <a:cxnLst/>
            <a:rect l="l" t="t" r="r" b="b"/>
            <a:pathLst>
              <a:path w="7459980" h="3012440">
                <a:moveTo>
                  <a:pt x="7431090" y="3012338"/>
                </a:moveTo>
                <a:lnTo>
                  <a:pt x="7431090" y="0"/>
                </a:lnTo>
              </a:path>
              <a:path w="7459980" h="3012440">
                <a:moveTo>
                  <a:pt x="0" y="19309"/>
                </a:moveTo>
                <a:lnTo>
                  <a:pt x="7459855" y="19309"/>
                </a:lnTo>
              </a:path>
              <a:path w="7459980" h="3012440">
                <a:moveTo>
                  <a:pt x="0" y="2993028"/>
                </a:moveTo>
                <a:lnTo>
                  <a:pt x="7459855" y="2993028"/>
                </a:lnTo>
              </a:path>
            </a:pathLst>
          </a:custGeom>
          <a:ln w="96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478605" y="348538"/>
            <a:ext cx="1376680" cy="219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65">
                <a:solidFill>
                  <a:srgbClr val="212121"/>
                </a:solidFill>
                <a:latin typeface="Arial"/>
                <a:cs typeface="Arial"/>
              </a:rPr>
              <a:t>Discount</a:t>
            </a:r>
            <a:r>
              <a:rPr dirty="0" sz="1250" spc="2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50" spc="70">
                <a:solidFill>
                  <a:srgbClr val="383838"/>
                </a:solidFill>
                <a:latin typeface="Arial"/>
                <a:cs typeface="Arial"/>
              </a:rPr>
              <a:t>offered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637488" y="3627995"/>
            <a:ext cx="112395" cy="1879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050" spc="95">
                <a:solidFill>
                  <a:srgbClr val="383838"/>
                </a:solidFill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42477" y="3608685"/>
            <a:ext cx="209550" cy="2108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25">
                <a:solidFill>
                  <a:srgbClr val="212121"/>
                </a:solidFill>
                <a:latin typeface="Courier New"/>
                <a:cs typeface="Courier New"/>
              </a:rPr>
              <a:t>10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92112" y="3621559"/>
            <a:ext cx="166370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383838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85556" y="3598387"/>
            <a:ext cx="1148080" cy="41211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80340">
              <a:lnSpc>
                <a:spcPct val="100000"/>
              </a:lnSpc>
              <a:spcBef>
                <a:spcPts val="295"/>
              </a:spcBef>
            </a:pPr>
            <a:r>
              <a:rPr dirty="0" sz="1100" spc="-25">
                <a:solidFill>
                  <a:srgbClr val="383838"/>
                </a:solidFill>
                <a:latin typeface="Times New Roman"/>
                <a:cs typeface="Times New Roman"/>
              </a:rPr>
              <a:t>30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100" spc="-10">
                <a:solidFill>
                  <a:srgbClr val="383838"/>
                </a:solidFill>
                <a:latin typeface="Arial"/>
                <a:cs typeface="Arial"/>
              </a:rPr>
              <a:t>D</a:t>
            </a:r>
            <a:r>
              <a:rPr dirty="0" sz="1100" spc="-1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dirty="0" sz="1100" spc="-10">
                <a:solidFill>
                  <a:srgbClr val="383838"/>
                </a:solidFill>
                <a:latin typeface="Arial"/>
                <a:cs typeface="Arial"/>
              </a:rPr>
              <a:t>scount</a:t>
            </a:r>
            <a:r>
              <a:rPr dirty="0" sz="1100" spc="-10">
                <a:solidFill>
                  <a:srgbClr val="010101"/>
                </a:solidFill>
                <a:latin typeface="Arial"/>
                <a:cs typeface="Arial"/>
              </a:rPr>
              <a:t>_</a:t>
            </a:r>
            <a:r>
              <a:rPr dirty="0" sz="1100" spc="-10">
                <a:solidFill>
                  <a:srgbClr val="383838"/>
                </a:solidFill>
                <a:latin typeface="Arial"/>
                <a:cs typeface="Arial"/>
              </a:rPr>
              <a:t>offered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11873" y="3621559"/>
            <a:ext cx="173355" cy="1955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-25">
                <a:solidFill>
                  <a:srgbClr val="383838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46907" y="3544319"/>
            <a:ext cx="210820" cy="2882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00" spc="-330">
                <a:solidFill>
                  <a:srgbClr val="383838"/>
                </a:solidFill>
                <a:latin typeface="Courier New"/>
                <a:cs typeface="Courier New"/>
              </a:rPr>
              <a:t>so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903082" y="3608685"/>
            <a:ext cx="156210" cy="2108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00" spc="-190">
                <a:solidFill>
                  <a:srgbClr val="383838"/>
                </a:solidFill>
                <a:latin typeface="Courier New"/>
                <a:cs typeface="Courier New"/>
              </a:rPr>
              <a:t>60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59" y="443678"/>
            <a:ext cx="7476946" cy="359055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4233095"/>
            <a:ext cx="8183245" cy="1052195"/>
            <a:chOff x="1312159" y="4233095"/>
            <a:chExt cx="8183245" cy="1052195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4233672"/>
              <a:ext cx="8182609" cy="1051560"/>
            </a:xfrm>
            <a:custGeom>
              <a:avLst/>
              <a:gdLst/>
              <a:ahLst/>
              <a:cxnLst/>
              <a:rect l="l" t="t" r="r" b="b"/>
              <a:pathLst>
                <a:path w="8182609" h="1051560">
                  <a:moveTo>
                    <a:pt x="8182355" y="1051559"/>
                  </a:moveTo>
                  <a:lnTo>
                    <a:pt x="0" y="1051559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05155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4238434"/>
              <a:ext cx="8172450" cy="1040130"/>
            </a:xfrm>
            <a:custGeom>
              <a:avLst/>
              <a:gdLst/>
              <a:ahLst/>
              <a:cxnLst/>
              <a:rect l="l" t="t" r="r" b="b"/>
              <a:pathLst>
                <a:path w="8172450" h="1040129">
                  <a:moveTo>
                    <a:pt x="0" y="0"/>
                  </a:moveTo>
                  <a:lnTo>
                    <a:pt x="8171973" y="0"/>
                  </a:lnTo>
                  <a:lnTo>
                    <a:pt x="8171973" y="1039939"/>
                  </a:lnTo>
                  <a:lnTo>
                    <a:pt x="0" y="1039939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4325111"/>
            <a:ext cx="510539" cy="114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05" y="4319397"/>
            <a:ext cx="195262" cy="8705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654683" y="4319397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30480" y="77914"/>
                </a:moveTo>
                <a:lnTo>
                  <a:pt x="19812" y="77914"/>
                </a:lnTo>
                <a:lnTo>
                  <a:pt x="19812" y="33623"/>
                </a:lnTo>
                <a:lnTo>
                  <a:pt x="1524" y="33623"/>
                </a:lnTo>
                <a:lnTo>
                  <a:pt x="1524" y="25908"/>
                </a:lnTo>
                <a:lnTo>
                  <a:pt x="30480" y="25908"/>
                </a:lnTo>
                <a:lnTo>
                  <a:pt x="30480" y="77914"/>
                </a:lnTo>
                <a:close/>
              </a:path>
              <a:path w="48894" h="85725">
                <a:moveTo>
                  <a:pt x="48863" y="85534"/>
                </a:moveTo>
                <a:lnTo>
                  <a:pt x="0" y="85534"/>
                </a:lnTo>
                <a:lnTo>
                  <a:pt x="0" y="77914"/>
                </a:lnTo>
                <a:lnTo>
                  <a:pt x="48863" y="77914"/>
                </a:lnTo>
                <a:lnTo>
                  <a:pt x="48863" y="85534"/>
                </a:lnTo>
                <a:close/>
              </a:path>
              <a:path w="48894" h="85725">
                <a:moveTo>
                  <a:pt x="27432" y="1524"/>
                </a:moveTo>
                <a:lnTo>
                  <a:pt x="18288" y="1524"/>
                </a:lnTo>
                <a:lnTo>
                  <a:pt x="1981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48894" h="85725">
                <a:moveTo>
                  <a:pt x="28956" y="15240"/>
                </a:moveTo>
                <a:lnTo>
                  <a:pt x="18288" y="15240"/>
                </a:lnTo>
                <a:lnTo>
                  <a:pt x="15240" y="12192"/>
                </a:lnTo>
                <a:lnTo>
                  <a:pt x="15240" y="4572"/>
                </a:lnTo>
                <a:lnTo>
                  <a:pt x="16764" y="3048"/>
                </a:lnTo>
                <a:lnTo>
                  <a:pt x="16764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4572"/>
                </a:lnTo>
                <a:lnTo>
                  <a:pt x="32004" y="6096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13716"/>
                </a:lnTo>
                <a:lnTo>
                  <a:pt x="28956" y="13716"/>
                </a:lnTo>
                <a:lnTo>
                  <a:pt x="28956" y="15240"/>
                </a:lnTo>
                <a:close/>
              </a:path>
              <a:path w="48894" h="85725">
                <a:moveTo>
                  <a:pt x="25908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25908" y="15240"/>
                </a:lnTo>
                <a:lnTo>
                  <a:pt x="25908" y="1676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8985" y="4317872"/>
            <a:ext cx="118967" cy="8705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3221640" y="4467510"/>
            <a:ext cx="177165" cy="116205"/>
            <a:chOff x="3221640" y="4467510"/>
            <a:chExt cx="177165" cy="116205"/>
          </a:xfrm>
        </p:grpSpPr>
        <p:sp>
          <p:nvSpPr>
            <p:cNvPr id="11" name="object 11" descr=""/>
            <p:cNvSpPr/>
            <p:nvPr/>
          </p:nvSpPr>
          <p:spPr>
            <a:xfrm>
              <a:off x="3221640" y="4478178"/>
              <a:ext cx="50800" cy="81280"/>
            </a:xfrm>
            <a:custGeom>
              <a:avLst/>
              <a:gdLst/>
              <a:ahLst/>
              <a:cxnLst/>
              <a:rect l="l" t="t" r="r" b="b"/>
              <a:pathLst>
                <a:path w="50800" h="81279">
                  <a:moveTo>
                    <a:pt x="25908" y="80962"/>
                  </a:moveTo>
                  <a:lnTo>
                    <a:pt x="3048" y="80962"/>
                  </a:lnTo>
                  <a:lnTo>
                    <a:pt x="0" y="79438"/>
                  </a:lnTo>
                  <a:lnTo>
                    <a:pt x="0" y="70294"/>
                  </a:lnTo>
                  <a:lnTo>
                    <a:pt x="3048" y="70294"/>
                  </a:lnTo>
                  <a:lnTo>
                    <a:pt x="6096" y="71818"/>
                  </a:lnTo>
                  <a:lnTo>
                    <a:pt x="24384" y="71818"/>
                  </a:lnTo>
                  <a:lnTo>
                    <a:pt x="27432" y="70294"/>
                  </a:lnTo>
                  <a:lnTo>
                    <a:pt x="30480" y="70294"/>
                  </a:lnTo>
                  <a:lnTo>
                    <a:pt x="33528" y="67246"/>
                  </a:lnTo>
                  <a:lnTo>
                    <a:pt x="35052" y="67246"/>
                  </a:lnTo>
                  <a:lnTo>
                    <a:pt x="36576" y="65722"/>
                  </a:lnTo>
                  <a:lnTo>
                    <a:pt x="38195" y="62674"/>
                  </a:lnTo>
                  <a:lnTo>
                    <a:pt x="38195" y="61150"/>
                  </a:lnTo>
                  <a:lnTo>
                    <a:pt x="39719" y="59626"/>
                  </a:lnTo>
                  <a:lnTo>
                    <a:pt x="39719" y="54959"/>
                  </a:lnTo>
                  <a:lnTo>
                    <a:pt x="38195" y="51911"/>
                  </a:lnTo>
                  <a:lnTo>
                    <a:pt x="38195" y="50387"/>
                  </a:lnTo>
                  <a:lnTo>
                    <a:pt x="35052" y="47339"/>
                  </a:lnTo>
                  <a:lnTo>
                    <a:pt x="33528" y="47339"/>
                  </a:lnTo>
                  <a:lnTo>
                    <a:pt x="32004" y="45815"/>
                  </a:lnTo>
                  <a:lnTo>
                    <a:pt x="28956" y="44291"/>
                  </a:lnTo>
                  <a:lnTo>
                    <a:pt x="10668" y="44291"/>
                  </a:lnTo>
                  <a:lnTo>
                    <a:pt x="10668" y="35147"/>
                  </a:lnTo>
                  <a:lnTo>
                    <a:pt x="24384" y="35147"/>
                  </a:lnTo>
                  <a:lnTo>
                    <a:pt x="25908" y="33623"/>
                  </a:lnTo>
                  <a:lnTo>
                    <a:pt x="27432" y="33623"/>
                  </a:lnTo>
                  <a:lnTo>
                    <a:pt x="30480" y="30575"/>
                  </a:lnTo>
                  <a:lnTo>
                    <a:pt x="32004" y="30575"/>
                  </a:lnTo>
                  <a:lnTo>
                    <a:pt x="33528" y="29051"/>
                  </a:lnTo>
                  <a:lnTo>
                    <a:pt x="33528" y="27527"/>
                  </a:lnTo>
                  <a:lnTo>
                    <a:pt x="35052" y="26003"/>
                  </a:lnTo>
                  <a:lnTo>
                    <a:pt x="35052" y="16859"/>
                  </a:lnTo>
                  <a:lnTo>
                    <a:pt x="33528" y="13811"/>
                  </a:lnTo>
                  <a:lnTo>
                    <a:pt x="28956" y="9143"/>
                  </a:lnTo>
                  <a:lnTo>
                    <a:pt x="12192" y="9143"/>
                  </a:lnTo>
                  <a:lnTo>
                    <a:pt x="9144" y="10667"/>
                  </a:lnTo>
                  <a:lnTo>
                    <a:pt x="6096" y="10667"/>
                  </a:lnTo>
                  <a:lnTo>
                    <a:pt x="3048" y="12287"/>
                  </a:lnTo>
                  <a:lnTo>
                    <a:pt x="3048" y="3047"/>
                  </a:lnTo>
                  <a:lnTo>
                    <a:pt x="4572" y="3047"/>
                  </a:lnTo>
                  <a:lnTo>
                    <a:pt x="6096" y="1523"/>
                  </a:lnTo>
                  <a:lnTo>
                    <a:pt x="10668" y="1523"/>
                  </a:lnTo>
                  <a:lnTo>
                    <a:pt x="12192" y="0"/>
                  </a:lnTo>
                  <a:lnTo>
                    <a:pt x="28956" y="0"/>
                  </a:lnTo>
                  <a:lnTo>
                    <a:pt x="32004" y="1523"/>
                  </a:lnTo>
                  <a:lnTo>
                    <a:pt x="35052" y="1523"/>
                  </a:lnTo>
                  <a:lnTo>
                    <a:pt x="38195" y="3047"/>
                  </a:lnTo>
                  <a:lnTo>
                    <a:pt x="44291" y="9143"/>
                  </a:lnTo>
                  <a:lnTo>
                    <a:pt x="44291" y="10667"/>
                  </a:lnTo>
                  <a:lnTo>
                    <a:pt x="45815" y="13811"/>
                  </a:lnTo>
                  <a:lnTo>
                    <a:pt x="45815" y="27527"/>
                  </a:lnTo>
                  <a:lnTo>
                    <a:pt x="42767" y="30575"/>
                  </a:lnTo>
                  <a:lnTo>
                    <a:pt x="41243" y="33623"/>
                  </a:lnTo>
                  <a:lnTo>
                    <a:pt x="36576" y="36671"/>
                  </a:lnTo>
                  <a:lnTo>
                    <a:pt x="33528" y="38195"/>
                  </a:lnTo>
                  <a:lnTo>
                    <a:pt x="35052" y="38195"/>
                  </a:lnTo>
                  <a:lnTo>
                    <a:pt x="36576" y="39719"/>
                  </a:lnTo>
                  <a:lnTo>
                    <a:pt x="39719" y="39719"/>
                  </a:lnTo>
                  <a:lnTo>
                    <a:pt x="48863" y="48863"/>
                  </a:lnTo>
                  <a:lnTo>
                    <a:pt x="48863" y="51911"/>
                  </a:lnTo>
                  <a:lnTo>
                    <a:pt x="50387" y="53435"/>
                  </a:lnTo>
                  <a:lnTo>
                    <a:pt x="50387" y="56483"/>
                  </a:lnTo>
                  <a:lnTo>
                    <a:pt x="50387" y="59626"/>
                  </a:lnTo>
                  <a:lnTo>
                    <a:pt x="47339" y="65722"/>
                  </a:lnTo>
                  <a:lnTo>
                    <a:pt x="47339" y="68770"/>
                  </a:lnTo>
                  <a:lnTo>
                    <a:pt x="44291" y="71818"/>
                  </a:lnTo>
                  <a:lnTo>
                    <a:pt x="41243" y="73342"/>
                  </a:lnTo>
                  <a:lnTo>
                    <a:pt x="38195" y="76390"/>
                  </a:lnTo>
                  <a:lnTo>
                    <a:pt x="35052" y="77914"/>
                  </a:lnTo>
                  <a:lnTo>
                    <a:pt x="25908" y="80962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96412" y="4467516"/>
              <a:ext cx="102235" cy="116205"/>
            </a:xfrm>
            <a:custGeom>
              <a:avLst/>
              <a:gdLst/>
              <a:ahLst/>
              <a:cxnLst/>
              <a:rect l="l" t="t" r="r" b="b"/>
              <a:pathLst>
                <a:path w="102235" h="116204">
                  <a:moveTo>
                    <a:pt x="33616" y="58000"/>
                  </a:moveTo>
                  <a:lnTo>
                    <a:pt x="31889" y="42519"/>
                  </a:lnTo>
                  <a:lnTo>
                    <a:pt x="26708" y="27863"/>
                  </a:lnTo>
                  <a:lnTo>
                    <a:pt x="18110" y="13779"/>
                  </a:lnTo>
                  <a:lnTo>
                    <a:pt x="6096" y="0"/>
                  </a:lnTo>
                  <a:lnTo>
                    <a:pt x="0" y="7620"/>
                  </a:lnTo>
                  <a:lnTo>
                    <a:pt x="9994" y="19380"/>
                  </a:lnTo>
                  <a:lnTo>
                    <a:pt x="17145" y="31864"/>
                  </a:lnTo>
                  <a:lnTo>
                    <a:pt x="21424" y="45199"/>
                  </a:lnTo>
                  <a:lnTo>
                    <a:pt x="22860" y="59524"/>
                  </a:lnTo>
                  <a:lnTo>
                    <a:pt x="22542" y="66154"/>
                  </a:lnTo>
                  <a:lnTo>
                    <a:pt x="5397" y="104178"/>
                  </a:lnTo>
                  <a:lnTo>
                    <a:pt x="0" y="109918"/>
                  </a:lnTo>
                  <a:lnTo>
                    <a:pt x="6096" y="116014"/>
                  </a:lnTo>
                  <a:lnTo>
                    <a:pt x="10668" y="111442"/>
                  </a:lnTo>
                  <a:lnTo>
                    <a:pt x="15240" y="105346"/>
                  </a:lnTo>
                  <a:lnTo>
                    <a:pt x="19812" y="100774"/>
                  </a:lnTo>
                  <a:lnTo>
                    <a:pt x="25908" y="91630"/>
                  </a:lnTo>
                  <a:lnTo>
                    <a:pt x="27432" y="85534"/>
                  </a:lnTo>
                  <a:lnTo>
                    <a:pt x="30568" y="80860"/>
                  </a:lnTo>
                  <a:lnTo>
                    <a:pt x="32092" y="76288"/>
                  </a:lnTo>
                  <a:lnTo>
                    <a:pt x="32092" y="71716"/>
                  </a:lnTo>
                  <a:lnTo>
                    <a:pt x="33616" y="67144"/>
                  </a:lnTo>
                  <a:lnTo>
                    <a:pt x="33616" y="58000"/>
                  </a:lnTo>
                  <a:close/>
                </a:path>
                <a:path w="102235" h="116204">
                  <a:moveTo>
                    <a:pt x="102196" y="58000"/>
                  </a:moveTo>
                  <a:lnTo>
                    <a:pt x="100482" y="42519"/>
                  </a:lnTo>
                  <a:lnTo>
                    <a:pt x="95338" y="27863"/>
                  </a:lnTo>
                  <a:lnTo>
                    <a:pt x="86766" y="13779"/>
                  </a:lnTo>
                  <a:lnTo>
                    <a:pt x="74764" y="0"/>
                  </a:lnTo>
                  <a:lnTo>
                    <a:pt x="67144" y="7620"/>
                  </a:lnTo>
                  <a:lnTo>
                    <a:pt x="78028" y="19418"/>
                  </a:lnTo>
                  <a:lnTo>
                    <a:pt x="85623" y="31902"/>
                  </a:lnTo>
                  <a:lnTo>
                    <a:pt x="90081" y="45224"/>
                  </a:lnTo>
                  <a:lnTo>
                    <a:pt x="91528" y="59524"/>
                  </a:lnTo>
                  <a:lnTo>
                    <a:pt x="91224" y="66167"/>
                  </a:lnTo>
                  <a:lnTo>
                    <a:pt x="73215" y="104178"/>
                  </a:lnTo>
                  <a:lnTo>
                    <a:pt x="67144" y="109918"/>
                  </a:lnTo>
                  <a:lnTo>
                    <a:pt x="73240" y="116014"/>
                  </a:lnTo>
                  <a:lnTo>
                    <a:pt x="79336" y="111442"/>
                  </a:lnTo>
                  <a:lnTo>
                    <a:pt x="83908" y="105346"/>
                  </a:lnTo>
                  <a:lnTo>
                    <a:pt x="86956" y="100774"/>
                  </a:lnTo>
                  <a:lnTo>
                    <a:pt x="91528" y="96202"/>
                  </a:lnTo>
                  <a:lnTo>
                    <a:pt x="94576" y="91630"/>
                  </a:lnTo>
                  <a:lnTo>
                    <a:pt x="96100" y="85534"/>
                  </a:lnTo>
                  <a:lnTo>
                    <a:pt x="102196" y="67144"/>
                  </a:lnTo>
                  <a:lnTo>
                    <a:pt x="102196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3980015" y="4632426"/>
            <a:ext cx="29209" cy="113030"/>
          </a:xfrm>
          <a:custGeom>
            <a:avLst/>
            <a:gdLst/>
            <a:ahLst/>
            <a:cxnLst/>
            <a:rect l="l" t="t" r="r" b="b"/>
            <a:pathLst>
              <a:path w="29210" h="113029">
                <a:moveTo>
                  <a:pt x="28956" y="0"/>
                </a:moveTo>
                <a:lnTo>
                  <a:pt x="0" y="0"/>
                </a:lnTo>
                <a:lnTo>
                  <a:pt x="0" y="8890"/>
                </a:lnTo>
                <a:lnTo>
                  <a:pt x="18288" y="8890"/>
                </a:lnTo>
                <a:lnTo>
                  <a:pt x="18288" y="104140"/>
                </a:lnTo>
                <a:lnTo>
                  <a:pt x="0" y="104140"/>
                </a:lnTo>
                <a:lnTo>
                  <a:pt x="0" y="113030"/>
                </a:lnTo>
                <a:lnTo>
                  <a:pt x="28956" y="113030"/>
                </a:lnTo>
                <a:lnTo>
                  <a:pt x="28956" y="104140"/>
                </a:lnTo>
                <a:lnTo>
                  <a:pt x="28956" y="8890"/>
                </a:lnTo>
                <a:lnTo>
                  <a:pt x="28956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4112704" y="4659915"/>
            <a:ext cx="181610" cy="85725"/>
            <a:chOff x="4112704" y="4659915"/>
            <a:chExt cx="181610" cy="85725"/>
          </a:xfrm>
        </p:grpSpPr>
        <p:sp>
          <p:nvSpPr>
            <p:cNvPr id="15" name="object 15" descr=""/>
            <p:cNvSpPr/>
            <p:nvPr/>
          </p:nvSpPr>
          <p:spPr>
            <a:xfrm>
              <a:off x="4112704" y="4701159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5240" y="26003"/>
                  </a:lnTo>
                  <a:lnTo>
                    <a:pt x="15240" y="24479"/>
                  </a:lnTo>
                  <a:lnTo>
                    <a:pt x="16764" y="22955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764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21431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0711" y="4659915"/>
              <a:ext cx="123444" cy="85534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3158" y="4325492"/>
            <a:ext cx="2291810" cy="878110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4378166" y="4632420"/>
            <a:ext cx="378460" cy="113030"/>
            <a:chOff x="4378166" y="4632420"/>
            <a:chExt cx="378460" cy="113030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8166" y="4634007"/>
              <a:ext cx="125158" cy="86963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4529124" y="4632426"/>
              <a:ext cx="29209" cy="113030"/>
            </a:xfrm>
            <a:custGeom>
              <a:avLst/>
              <a:gdLst/>
              <a:ahLst/>
              <a:cxnLst/>
              <a:rect l="l" t="t" r="r" b="b"/>
              <a:pathLst>
                <a:path w="29210" h="113029">
                  <a:moveTo>
                    <a:pt x="29057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4140"/>
                  </a:lnTo>
                  <a:lnTo>
                    <a:pt x="0" y="113030"/>
                  </a:lnTo>
                  <a:lnTo>
                    <a:pt x="29057" y="113030"/>
                  </a:lnTo>
                  <a:lnTo>
                    <a:pt x="29057" y="104140"/>
                  </a:lnTo>
                  <a:lnTo>
                    <a:pt x="9245" y="104140"/>
                  </a:lnTo>
                  <a:lnTo>
                    <a:pt x="9245" y="8890"/>
                  </a:lnTo>
                  <a:lnTo>
                    <a:pt x="29057" y="8890"/>
                  </a:lnTo>
                  <a:lnTo>
                    <a:pt x="29057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585715" y="4634007"/>
              <a:ext cx="48895" cy="86995"/>
            </a:xfrm>
            <a:custGeom>
              <a:avLst/>
              <a:gdLst/>
              <a:ahLst/>
              <a:cxnLst/>
              <a:rect l="l" t="t" r="r" b="b"/>
              <a:pathLst>
                <a:path w="48895" h="86995">
                  <a:moveTo>
                    <a:pt x="30480" y="77819"/>
                  </a:moveTo>
                  <a:lnTo>
                    <a:pt x="19812" y="77819"/>
                  </a:lnTo>
                  <a:lnTo>
                    <a:pt x="19812" y="35052"/>
                  </a:lnTo>
                  <a:lnTo>
                    <a:pt x="3048" y="35052"/>
                  </a:lnTo>
                  <a:lnTo>
                    <a:pt x="3048" y="25908"/>
                  </a:lnTo>
                  <a:lnTo>
                    <a:pt x="30480" y="25908"/>
                  </a:lnTo>
                  <a:lnTo>
                    <a:pt x="30480" y="77819"/>
                  </a:lnTo>
                  <a:close/>
                </a:path>
                <a:path w="48895" h="86995">
                  <a:moveTo>
                    <a:pt x="48768" y="86963"/>
                  </a:moveTo>
                  <a:lnTo>
                    <a:pt x="0" y="86963"/>
                  </a:lnTo>
                  <a:lnTo>
                    <a:pt x="0" y="77819"/>
                  </a:lnTo>
                  <a:lnTo>
                    <a:pt x="48768" y="77819"/>
                  </a:lnTo>
                  <a:lnTo>
                    <a:pt x="48768" y="86963"/>
                  </a:lnTo>
                  <a:close/>
                </a:path>
                <a:path w="48895" h="86995">
                  <a:moveTo>
                    <a:pt x="27432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48895" h="86995">
                  <a:moveTo>
                    <a:pt x="27432" y="16764"/>
                  </a:moveTo>
                  <a:lnTo>
                    <a:pt x="21336" y="16764"/>
                  </a:lnTo>
                  <a:lnTo>
                    <a:pt x="16764" y="12192"/>
                  </a:lnTo>
                  <a:lnTo>
                    <a:pt x="16764" y="10668"/>
                  </a:lnTo>
                  <a:lnTo>
                    <a:pt x="15240" y="9144"/>
                  </a:lnTo>
                  <a:lnTo>
                    <a:pt x="15240" y="7620"/>
                  </a:lnTo>
                  <a:lnTo>
                    <a:pt x="16764" y="6096"/>
                  </a:lnTo>
                  <a:lnTo>
                    <a:pt x="16764" y="4572"/>
                  </a:lnTo>
                  <a:lnTo>
                    <a:pt x="19812" y="1524"/>
                  </a:lnTo>
                  <a:lnTo>
                    <a:pt x="28956" y="1524"/>
                  </a:lnTo>
                  <a:lnTo>
                    <a:pt x="32004" y="4572"/>
                  </a:lnTo>
                  <a:lnTo>
                    <a:pt x="32004" y="12192"/>
                  </a:lnTo>
                  <a:lnTo>
                    <a:pt x="27432" y="1676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661903" y="4632426"/>
              <a:ext cx="95250" cy="113030"/>
            </a:xfrm>
            <a:custGeom>
              <a:avLst/>
              <a:gdLst/>
              <a:ahLst/>
              <a:cxnLst/>
              <a:rect l="l" t="t" r="r" b="b"/>
              <a:pathLst>
                <a:path w="95250" h="113029">
                  <a:moveTo>
                    <a:pt x="29057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19913" y="8890"/>
                  </a:lnTo>
                  <a:lnTo>
                    <a:pt x="19913" y="104140"/>
                  </a:lnTo>
                  <a:lnTo>
                    <a:pt x="0" y="104140"/>
                  </a:lnTo>
                  <a:lnTo>
                    <a:pt x="0" y="113030"/>
                  </a:lnTo>
                  <a:lnTo>
                    <a:pt x="29057" y="113030"/>
                  </a:lnTo>
                  <a:lnTo>
                    <a:pt x="29057" y="104140"/>
                  </a:lnTo>
                  <a:lnTo>
                    <a:pt x="29057" y="8890"/>
                  </a:lnTo>
                  <a:lnTo>
                    <a:pt x="29057" y="0"/>
                  </a:lnTo>
                  <a:close/>
                </a:path>
                <a:path w="95250" h="113029">
                  <a:moveTo>
                    <a:pt x="94691" y="80924"/>
                  </a:moveTo>
                  <a:lnTo>
                    <a:pt x="93167" y="77876"/>
                  </a:lnTo>
                  <a:lnTo>
                    <a:pt x="93167" y="74828"/>
                  </a:lnTo>
                  <a:lnTo>
                    <a:pt x="90119" y="71780"/>
                  </a:lnTo>
                  <a:lnTo>
                    <a:pt x="90119" y="70256"/>
                  </a:lnTo>
                  <a:lnTo>
                    <a:pt x="88595" y="70256"/>
                  </a:lnTo>
                  <a:lnTo>
                    <a:pt x="87071" y="68732"/>
                  </a:lnTo>
                  <a:lnTo>
                    <a:pt x="79349" y="68732"/>
                  </a:lnTo>
                  <a:lnTo>
                    <a:pt x="76301" y="71780"/>
                  </a:lnTo>
                  <a:lnTo>
                    <a:pt x="76301" y="73304"/>
                  </a:lnTo>
                  <a:lnTo>
                    <a:pt x="74777" y="73304"/>
                  </a:lnTo>
                  <a:lnTo>
                    <a:pt x="74777" y="79400"/>
                  </a:lnTo>
                  <a:lnTo>
                    <a:pt x="76301" y="80924"/>
                  </a:lnTo>
                  <a:lnTo>
                    <a:pt x="76301" y="82448"/>
                  </a:lnTo>
                  <a:lnTo>
                    <a:pt x="80873" y="87020"/>
                  </a:lnTo>
                  <a:lnTo>
                    <a:pt x="80873" y="93218"/>
                  </a:lnTo>
                  <a:lnTo>
                    <a:pt x="77825" y="96266"/>
                  </a:lnTo>
                  <a:lnTo>
                    <a:pt x="77825" y="97790"/>
                  </a:lnTo>
                  <a:lnTo>
                    <a:pt x="76301" y="97790"/>
                  </a:lnTo>
                  <a:lnTo>
                    <a:pt x="74777" y="99314"/>
                  </a:lnTo>
                  <a:lnTo>
                    <a:pt x="70205" y="99314"/>
                  </a:lnTo>
                  <a:lnTo>
                    <a:pt x="68681" y="100838"/>
                  </a:lnTo>
                  <a:lnTo>
                    <a:pt x="64109" y="100838"/>
                  </a:lnTo>
                  <a:lnTo>
                    <a:pt x="64109" y="108458"/>
                  </a:lnTo>
                  <a:lnTo>
                    <a:pt x="73253" y="108458"/>
                  </a:lnTo>
                  <a:lnTo>
                    <a:pt x="77825" y="106934"/>
                  </a:lnTo>
                  <a:lnTo>
                    <a:pt x="80873" y="105410"/>
                  </a:lnTo>
                  <a:lnTo>
                    <a:pt x="84023" y="103886"/>
                  </a:lnTo>
                  <a:lnTo>
                    <a:pt x="91643" y="96266"/>
                  </a:lnTo>
                  <a:lnTo>
                    <a:pt x="91643" y="93218"/>
                  </a:lnTo>
                  <a:lnTo>
                    <a:pt x="93167" y="90068"/>
                  </a:lnTo>
                  <a:lnTo>
                    <a:pt x="94691" y="87020"/>
                  </a:lnTo>
                  <a:lnTo>
                    <a:pt x="94691" y="8092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4855749" y="4635531"/>
            <a:ext cx="715645" cy="110489"/>
            <a:chOff x="4855749" y="4635531"/>
            <a:chExt cx="715645" cy="110489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5749" y="4635531"/>
              <a:ext cx="666654" cy="10991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5557551" y="4635531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2" y="27431"/>
                  </a:moveTo>
                  <a:lnTo>
                    <a:pt x="1524" y="27431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2192" y="2743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5621654" y="4630864"/>
            <a:ext cx="232410" cy="114935"/>
            <a:chOff x="5621654" y="4630864"/>
            <a:chExt cx="232410" cy="114935"/>
          </a:xfrm>
        </p:grpSpPr>
        <p:sp>
          <p:nvSpPr>
            <p:cNvPr id="27" name="object 27" descr=""/>
            <p:cNvSpPr/>
            <p:nvPr/>
          </p:nvSpPr>
          <p:spPr>
            <a:xfrm>
              <a:off x="5621655" y="4635538"/>
              <a:ext cx="154305" cy="85725"/>
            </a:xfrm>
            <a:custGeom>
              <a:avLst/>
              <a:gdLst/>
              <a:ahLst/>
              <a:cxnLst/>
              <a:rect l="l" t="t" r="r" b="b"/>
              <a:pathLst>
                <a:path w="154304" h="85725">
                  <a:moveTo>
                    <a:pt x="19812" y="70192"/>
                  </a:moveTo>
                  <a:lnTo>
                    <a:pt x="18288" y="70192"/>
                  </a:lnTo>
                  <a:lnTo>
                    <a:pt x="16764" y="68668"/>
                  </a:lnTo>
                  <a:lnTo>
                    <a:pt x="16764" y="67144"/>
                  </a:lnTo>
                  <a:lnTo>
                    <a:pt x="13716" y="67144"/>
                  </a:lnTo>
                  <a:lnTo>
                    <a:pt x="13716" y="65620"/>
                  </a:lnTo>
                  <a:lnTo>
                    <a:pt x="7620" y="65620"/>
                  </a:lnTo>
                  <a:lnTo>
                    <a:pt x="6096" y="67144"/>
                  </a:lnTo>
                  <a:lnTo>
                    <a:pt x="4572" y="67144"/>
                  </a:lnTo>
                  <a:lnTo>
                    <a:pt x="4572" y="68668"/>
                  </a:lnTo>
                  <a:lnTo>
                    <a:pt x="3048" y="68668"/>
                  </a:lnTo>
                  <a:lnTo>
                    <a:pt x="3048" y="70192"/>
                  </a:lnTo>
                  <a:lnTo>
                    <a:pt x="1524" y="70192"/>
                  </a:lnTo>
                  <a:lnTo>
                    <a:pt x="1524" y="71716"/>
                  </a:lnTo>
                  <a:lnTo>
                    <a:pt x="0" y="73240"/>
                  </a:lnTo>
                  <a:lnTo>
                    <a:pt x="0" y="79336"/>
                  </a:lnTo>
                  <a:lnTo>
                    <a:pt x="1524" y="79336"/>
                  </a:lnTo>
                  <a:lnTo>
                    <a:pt x="1524" y="80860"/>
                  </a:lnTo>
                  <a:lnTo>
                    <a:pt x="4572" y="83908"/>
                  </a:lnTo>
                  <a:lnTo>
                    <a:pt x="4572" y="85432"/>
                  </a:lnTo>
                  <a:lnTo>
                    <a:pt x="15240" y="85432"/>
                  </a:lnTo>
                  <a:lnTo>
                    <a:pt x="16764" y="83908"/>
                  </a:lnTo>
                  <a:lnTo>
                    <a:pt x="16764" y="82384"/>
                  </a:lnTo>
                  <a:lnTo>
                    <a:pt x="18288" y="82384"/>
                  </a:lnTo>
                  <a:lnTo>
                    <a:pt x="19812" y="80860"/>
                  </a:lnTo>
                  <a:lnTo>
                    <a:pt x="19812" y="70192"/>
                  </a:lnTo>
                  <a:close/>
                </a:path>
                <a:path w="154304" h="85725">
                  <a:moveTo>
                    <a:pt x="105244" y="74777"/>
                  </a:moveTo>
                  <a:lnTo>
                    <a:pt x="67144" y="74777"/>
                  </a:lnTo>
                  <a:lnTo>
                    <a:pt x="82384" y="61061"/>
                  </a:lnTo>
                  <a:lnTo>
                    <a:pt x="88480" y="54965"/>
                  </a:lnTo>
                  <a:lnTo>
                    <a:pt x="90004" y="51917"/>
                  </a:lnTo>
                  <a:lnTo>
                    <a:pt x="93052" y="48869"/>
                  </a:lnTo>
                  <a:lnTo>
                    <a:pt x="94576" y="45821"/>
                  </a:lnTo>
                  <a:lnTo>
                    <a:pt x="96100" y="44297"/>
                  </a:lnTo>
                  <a:lnTo>
                    <a:pt x="99148" y="38100"/>
                  </a:lnTo>
                  <a:lnTo>
                    <a:pt x="100672" y="36576"/>
                  </a:lnTo>
                  <a:lnTo>
                    <a:pt x="100672" y="33528"/>
                  </a:lnTo>
                  <a:lnTo>
                    <a:pt x="102196" y="30480"/>
                  </a:lnTo>
                  <a:lnTo>
                    <a:pt x="102196" y="24384"/>
                  </a:lnTo>
                  <a:lnTo>
                    <a:pt x="99148" y="18288"/>
                  </a:lnTo>
                  <a:lnTo>
                    <a:pt x="99148" y="15240"/>
                  </a:lnTo>
                  <a:lnTo>
                    <a:pt x="97624" y="12192"/>
                  </a:lnTo>
                  <a:lnTo>
                    <a:pt x="94576" y="10668"/>
                  </a:lnTo>
                  <a:lnTo>
                    <a:pt x="93052" y="9144"/>
                  </a:lnTo>
                  <a:lnTo>
                    <a:pt x="83908" y="4572"/>
                  </a:lnTo>
                  <a:lnTo>
                    <a:pt x="73240" y="4572"/>
                  </a:lnTo>
                  <a:lnTo>
                    <a:pt x="64096" y="7620"/>
                  </a:lnTo>
                  <a:lnTo>
                    <a:pt x="61048" y="9144"/>
                  </a:lnTo>
                  <a:lnTo>
                    <a:pt x="56476" y="12192"/>
                  </a:lnTo>
                  <a:lnTo>
                    <a:pt x="53428" y="15240"/>
                  </a:lnTo>
                  <a:lnTo>
                    <a:pt x="59524" y="21336"/>
                  </a:lnTo>
                  <a:lnTo>
                    <a:pt x="62572" y="19812"/>
                  </a:lnTo>
                  <a:lnTo>
                    <a:pt x="64096" y="18288"/>
                  </a:lnTo>
                  <a:lnTo>
                    <a:pt x="73240" y="13716"/>
                  </a:lnTo>
                  <a:lnTo>
                    <a:pt x="80860" y="13716"/>
                  </a:lnTo>
                  <a:lnTo>
                    <a:pt x="82384" y="15240"/>
                  </a:lnTo>
                  <a:lnTo>
                    <a:pt x="83908" y="15240"/>
                  </a:lnTo>
                  <a:lnTo>
                    <a:pt x="88480" y="19812"/>
                  </a:lnTo>
                  <a:lnTo>
                    <a:pt x="88480" y="21336"/>
                  </a:lnTo>
                  <a:lnTo>
                    <a:pt x="90004" y="22860"/>
                  </a:lnTo>
                  <a:lnTo>
                    <a:pt x="90004" y="33528"/>
                  </a:lnTo>
                  <a:lnTo>
                    <a:pt x="88480" y="36576"/>
                  </a:lnTo>
                  <a:lnTo>
                    <a:pt x="88480" y="38100"/>
                  </a:lnTo>
                  <a:lnTo>
                    <a:pt x="85432" y="41148"/>
                  </a:lnTo>
                  <a:lnTo>
                    <a:pt x="82384" y="47345"/>
                  </a:lnTo>
                  <a:lnTo>
                    <a:pt x="74764" y="54965"/>
                  </a:lnTo>
                  <a:lnTo>
                    <a:pt x="53428" y="74777"/>
                  </a:lnTo>
                  <a:lnTo>
                    <a:pt x="53428" y="85445"/>
                  </a:lnTo>
                  <a:lnTo>
                    <a:pt x="105244" y="85445"/>
                  </a:lnTo>
                  <a:lnTo>
                    <a:pt x="105244" y="74777"/>
                  </a:lnTo>
                  <a:close/>
                </a:path>
                <a:path w="154304" h="85725">
                  <a:moveTo>
                    <a:pt x="154114" y="0"/>
                  </a:moveTo>
                  <a:lnTo>
                    <a:pt x="140398" y="0"/>
                  </a:lnTo>
                  <a:lnTo>
                    <a:pt x="141909" y="27432"/>
                  </a:lnTo>
                  <a:lnTo>
                    <a:pt x="152577" y="27432"/>
                  </a:lnTo>
                  <a:lnTo>
                    <a:pt x="154114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18536" y="4630864"/>
              <a:ext cx="35560" cy="114935"/>
            </a:xfrm>
            <a:custGeom>
              <a:avLst/>
              <a:gdLst/>
              <a:ahLst/>
              <a:cxnLst/>
              <a:rect l="l" t="t" r="r" b="b"/>
              <a:pathLst>
                <a:path w="35560" h="114935">
                  <a:moveTo>
                    <a:pt x="6096" y="114585"/>
                  </a:moveTo>
                  <a:lnTo>
                    <a:pt x="0" y="108489"/>
                  </a:lnTo>
                  <a:lnTo>
                    <a:pt x="5429" y="102749"/>
                  </a:lnTo>
                  <a:lnTo>
                    <a:pt x="10287" y="96857"/>
                  </a:lnTo>
                  <a:lnTo>
                    <a:pt x="24384" y="58102"/>
                  </a:lnTo>
                  <a:lnTo>
                    <a:pt x="22717" y="43734"/>
                  </a:lnTo>
                  <a:lnTo>
                    <a:pt x="17907" y="30384"/>
                  </a:lnTo>
                  <a:lnTo>
                    <a:pt x="10239" y="17892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978" y="12898"/>
                  </a:lnTo>
                  <a:lnTo>
                    <a:pt x="28003" y="26539"/>
                  </a:lnTo>
                  <a:lnTo>
                    <a:pt x="33313" y="41054"/>
                  </a:lnTo>
                  <a:lnTo>
                    <a:pt x="35052" y="56578"/>
                  </a:lnTo>
                  <a:lnTo>
                    <a:pt x="35052" y="61150"/>
                  </a:lnTo>
                  <a:lnTo>
                    <a:pt x="33528" y="65722"/>
                  </a:lnTo>
                  <a:lnTo>
                    <a:pt x="33528" y="70294"/>
                  </a:lnTo>
                  <a:lnTo>
                    <a:pt x="30480" y="79438"/>
                  </a:lnTo>
                  <a:lnTo>
                    <a:pt x="28956" y="85534"/>
                  </a:lnTo>
                  <a:lnTo>
                    <a:pt x="25908" y="90201"/>
                  </a:lnTo>
                  <a:lnTo>
                    <a:pt x="24384" y="94773"/>
                  </a:lnTo>
                  <a:lnTo>
                    <a:pt x="19812" y="99345"/>
                  </a:lnTo>
                  <a:lnTo>
                    <a:pt x="16764" y="105441"/>
                  </a:lnTo>
                  <a:lnTo>
                    <a:pt x="12192" y="110013"/>
                  </a:lnTo>
                  <a:lnTo>
                    <a:pt x="6096" y="11458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5569" y="421303"/>
            <a:ext cx="5990475" cy="229569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4118" y="3278705"/>
            <a:ext cx="5993527" cy="22712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88314" y="574215"/>
            <a:ext cx="1320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75">
                <a:solidFill>
                  <a:srgbClr val="3F3F3F"/>
                </a:solidFill>
                <a:latin typeface="Arial"/>
                <a:cs typeface="Arial"/>
              </a:rPr>
              <a:t>D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89082" y="954542"/>
            <a:ext cx="13970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60">
                <a:solidFill>
                  <a:srgbClr val="595959"/>
                </a:solidFill>
                <a:latin typeface="Arial"/>
                <a:cs typeface="Arial"/>
              </a:rPr>
              <a:t>.:i.:::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66640" y="1004912"/>
            <a:ext cx="37528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1620" algn="l"/>
              </a:tabLst>
            </a:pPr>
            <a:r>
              <a:rPr dirty="0" baseline="-41666" sz="1200" spc="-37">
                <a:solidFill>
                  <a:srgbClr val="3F3F3F"/>
                </a:solidFill>
                <a:latin typeface="Arial"/>
                <a:cs typeface="Arial"/>
              </a:rPr>
              <a:t>0</a:t>
            </a:r>
            <a:r>
              <a:rPr dirty="0" sz="1000" spc="-25">
                <a:solidFill>
                  <a:srgbClr val="3F3F3F"/>
                </a:solidFill>
                <a:latin typeface="Courier New"/>
                <a:cs typeface="Courier New"/>
              </a:rPr>
              <a:t>u</a:t>
            </a:r>
            <a:r>
              <a:rPr dirty="0" sz="1000">
                <a:solidFill>
                  <a:srgbClr val="3F3F3F"/>
                </a:solidFill>
                <a:latin typeface="Courier New"/>
                <a:cs typeface="Courier New"/>
              </a:rPr>
              <a:t>	</a:t>
            </a:r>
            <a:r>
              <a:rPr dirty="0" sz="1000" spc="-50">
                <a:solidFill>
                  <a:srgbClr val="3F3F3F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404740" y="1218080"/>
            <a:ext cx="76835" cy="0"/>
          </a:xfrm>
          <a:custGeom>
            <a:avLst/>
            <a:gdLst/>
            <a:ahLst/>
            <a:cxnLst/>
            <a:rect l="l" t="t" r="r" b="b"/>
            <a:pathLst>
              <a:path w="76834" h="0">
                <a:moveTo>
                  <a:pt x="0" y="0"/>
                </a:moveTo>
                <a:lnTo>
                  <a:pt x="76292" y="0"/>
                </a:lnTo>
              </a:path>
            </a:pathLst>
          </a:custGeom>
          <a:ln w="12719">
            <a:solidFill>
              <a:srgbClr val="3F3F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386189" y="1200544"/>
            <a:ext cx="324485" cy="4514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15"/>
              </a:lnSpc>
              <a:spcBef>
                <a:spcPts val="100"/>
              </a:spcBef>
            </a:pPr>
            <a:r>
              <a:rPr dirty="0" sz="950" spc="-25">
                <a:solidFill>
                  <a:srgbClr val="3F3F3F"/>
                </a:solidFill>
                <a:latin typeface="Arial"/>
                <a:cs typeface="Arial"/>
              </a:rPr>
              <a:t>.c</a:t>
            </a:r>
            <a:endParaRPr sz="950">
              <a:latin typeface="Arial"/>
              <a:cs typeface="Arial"/>
            </a:endParaRPr>
          </a:p>
          <a:p>
            <a:pPr marL="47625">
              <a:lnSpc>
                <a:spcPts val="815"/>
              </a:lnSpc>
            </a:pPr>
            <a:r>
              <a:rPr dirty="0" sz="700" spc="-20">
                <a:solidFill>
                  <a:srgbClr val="313131"/>
                </a:solidFill>
                <a:latin typeface="Times New Roman"/>
                <a:cs typeface="Times New Roman"/>
              </a:rPr>
              <a:t>0.,</a:t>
            </a:r>
            <a:r>
              <a:rPr dirty="0" sz="700" spc="-20">
                <a:solidFill>
                  <a:srgbClr val="0A0A0A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80"/>
              </a:spcBef>
            </a:pPr>
            <a:r>
              <a:rPr dirty="0" sz="950" spc="45">
                <a:solidFill>
                  <a:srgbClr val="313131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96116" y="1613942"/>
            <a:ext cx="7874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25">
                <a:solidFill>
                  <a:srgbClr val="3F3F3F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86189" y="1667620"/>
            <a:ext cx="126364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5">
                <a:solidFill>
                  <a:srgbClr val="3F3F3F"/>
                </a:solidFill>
                <a:latin typeface="Arial"/>
                <a:cs typeface="Arial"/>
              </a:rPr>
              <a:t>.c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16796" y="1743939"/>
            <a:ext cx="116839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45">
                <a:solidFill>
                  <a:srgbClr val="3F3F3F"/>
                </a:solidFill>
                <a:latin typeface="Arial"/>
                <a:cs typeface="Arial"/>
              </a:rPr>
              <a:t>ru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16638" y="1833743"/>
            <a:ext cx="1181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>
                <a:solidFill>
                  <a:srgbClr val="3F3F3F"/>
                </a:solidFill>
                <a:latin typeface="Arial"/>
                <a:cs typeface="Arial"/>
              </a:rPr>
              <a:t>:...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87316" y="1840865"/>
            <a:ext cx="33274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70">
                <a:solidFill>
                  <a:srgbClr val="3F3F3F"/>
                </a:solidFill>
                <a:latin typeface="Courier New"/>
                <a:cs typeface="Courier New"/>
              </a:rPr>
              <a:t>j</a:t>
            </a:r>
            <a:r>
              <a:rPr dirty="0" sz="1700" spc="-320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dirty="0" sz="1050" spc="5">
                <a:solidFill>
                  <a:srgbClr val="313131"/>
                </a:solidFill>
                <a:latin typeface="Arial"/>
                <a:cs typeface="Arial"/>
              </a:rPr>
              <a:t>B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01392" y="2342031"/>
            <a:ext cx="1149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313131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677531" y="2701750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F3F3F"/>
                </a:solidFill>
                <a:latin typeface="Courier New"/>
                <a:cs typeface="Courier New"/>
              </a:rPr>
              <a:t>0.0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593040" y="2701750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3F3F3F"/>
                </a:solidFill>
                <a:latin typeface="Courier New"/>
                <a:cs typeface="Courier New"/>
              </a:rPr>
              <a:t>0.5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02585" y="2701750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F3F3F"/>
                </a:solidFill>
                <a:latin typeface="Courier New"/>
                <a:cs typeface="Courier New"/>
              </a:rPr>
              <a:t>1.0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67771" y="2686486"/>
            <a:ext cx="1169035" cy="39179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62890">
              <a:lnSpc>
                <a:spcPct val="100000"/>
              </a:lnSpc>
              <a:spcBef>
                <a:spcPts val="220"/>
              </a:spcBef>
            </a:pPr>
            <a:r>
              <a:rPr dirty="0" sz="1100" spc="-25">
                <a:solidFill>
                  <a:srgbClr val="313131"/>
                </a:solidFill>
                <a:latin typeface="Courier New"/>
                <a:cs typeface="Courier New"/>
              </a:rPr>
              <a:t>1.5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3F3F3F"/>
                </a:solidFill>
                <a:latin typeface="Arial"/>
                <a:cs typeface="Arial"/>
              </a:rPr>
              <a:t>warehouse</a:t>
            </a:r>
            <a:r>
              <a:rPr dirty="0" sz="1100" spc="100">
                <a:solidFill>
                  <a:srgbClr val="3F3F3F"/>
                </a:solidFill>
                <a:latin typeface="Arial"/>
                <a:cs typeface="Arial"/>
              </a:rPr>
              <a:t>  </a:t>
            </a:r>
            <a:r>
              <a:rPr dirty="0" sz="1100" spc="-10">
                <a:solidFill>
                  <a:srgbClr val="3F3F3F"/>
                </a:solidFill>
                <a:latin typeface="Arial"/>
                <a:cs typeface="Arial"/>
              </a:rPr>
              <a:t>block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340429" y="2701750"/>
            <a:ext cx="2393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0">
                <a:solidFill>
                  <a:srgbClr val="3F3F3F"/>
                </a:solidFill>
                <a:latin typeface="Courier New"/>
                <a:cs typeface="Courier New"/>
              </a:rPr>
              <a:t>2.0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255729" y="2708110"/>
            <a:ext cx="2286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2-</a:t>
            </a:r>
            <a:r>
              <a:rPr dirty="0" sz="1050" spc="-35">
                <a:solidFill>
                  <a:srgbClr val="3F3F3F"/>
                </a:solidFill>
                <a:latin typeface="Times New Roman"/>
                <a:cs typeface="Times New Roman"/>
              </a:rPr>
              <a:t>.5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63804" y="2701750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20">
                <a:solidFill>
                  <a:srgbClr val="3F3F3F"/>
                </a:solidFill>
                <a:latin typeface="Courier New"/>
                <a:cs typeface="Courier New"/>
              </a:rPr>
              <a:t>3.0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86604" y="3550168"/>
            <a:ext cx="38608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0">
                <a:solidFill>
                  <a:srgbClr val="3F3F3F"/>
                </a:solidFill>
                <a:latin typeface="Arial"/>
                <a:cs typeface="Arial"/>
              </a:rPr>
              <a:t>Flight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95345" y="3757758"/>
            <a:ext cx="196215" cy="120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>
              <a:lnSpc>
                <a:spcPts val="570"/>
              </a:lnSpc>
              <a:spcBef>
                <a:spcPts val="100"/>
              </a:spcBef>
            </a:pPr>
            <a:r>
              <a:rPr dirty="0" sz="550" spc="-10">
                <a:solidFill>
                  <a:srgbClr val="3F3F3F"/>
                </a:solidFill>
                <a:latin typeface="Times New Roman"/>
                <a:cs typeface="Times New Roman"/>
              </a:rPr>
              <a:t>,!,.I</a:t>
            </a:r>
            <a:endParaRPr sz="550">
              <a:latin typeface="Times New Roman"/>
              <a:cs typeface="Times New Roman"/>
            </a:endParaRPr>
          </a:p>
          <a:p>
            <a:pPr marL="46990">
              <a:lnSpc>
                <a:spcPts val="610"/>
              </a:lnSpc>
            </a:pPr>
            <a:r>
              <a:rPr dirty="0" sz="650" spc="10">
                <a:solidFill>
                  <a:srgbClr val="313131"/>
                </a:solidFill>
                <a:latin typeface="Arial"/>
                <a:cs typeface="Arial"/>
              </a:rPr>
              <a:t>C</a:t>
            </a:r>
            <a:endParaRPr sz="650">
              <a:latin typeface="Arial"/>
              <a:cs typeface="Arial"/>
            </a:endParaRPr>
          </a:p>
          <a:p>
            <a:pPr marL="48895">
              <a:lnSpc>
                <a:spcPts val="635"/>
              </a:lnSpc>
            </a:pPr>
            <a:r>
              <a:rPr dirty="0" sz="700" spc="-25">
                <a:solidFill>
                  <a:srgbClr val="3F3F3F"/>
                </a:solidFill>
                <a:latin typeface="Times New Roman"/>
                <a:cs typeface="Times New Roman"/>
              </a:rPr>
              <a:t>Ill</a:t>
            </a:r>
            <a:endParaRPr sz="700">
              <a:latin typeface="Times New Roman"/>
              <a:cs typeface="Times New Roman"/>
            </a:endParaRPr>
          </a:p>
          <a:p>
            <a:pPr marL="40005">
              <a:lnSpc>
                <a:spcPts val="1045"/>
              </a:lnSpc>
            </a:pPr>
            <a:r>
              <a:rPr dirty="0" sz="1100" spc="30">
                <a:solidFill>
                  <a:srgbClr val="3F3F3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  <a:p>
            <a:pPr marL="47625">
              <a:lnSpc>
                <a:spcPts val="695"/>
              </a:lnSpc>
            </a:pPr>
            <a:r>
              <a:rPr dirty="0" sz="750" spc="-25">
                <a:solidFill>
                  <a:srgbClr val="313131"/>
                </a:solidFill>
                <a:latin typeface="Times New Roman"/>
                <a:cs typeface="Times New Roman"/>
              </a:rPr>
              <a:t>C.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ts val="1085"/>
              </a:lnSpc>
            </a:pPr>
            <a:r>
              <a:rPr dirty="0" sz="950" spc="-25">
                <a:solidFill>
                  <a:srgbClr val="595959"/>
                </a:solidFill>
                <a:latin typeface="Arial"/>
                <a:cs typeface="Arial"/>
              </a:rPr>
              <a:t>.c</a:t>
            </a:r>
            <a:endParaRPr sz="9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585"/>
              </a:spcBef>
            </a:pPr>
            <a:r>
              <a:rPr dirty="0" sz="500" spc="905">
                <a:solidFill>
                  <a:srgbClr val="212121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46355">
              <a:lnSpc>
                <a:spcPts val="800"/>
              </a:lnSpc>
              <a:spcBef>
                <a:spcPts val="370"/>
              </a:spcBef>
            </a:pPr>
            <a:r>
              <a:rPr dirty="0" sz="800" spc="-25">
                <a:solidFill>
                  <a:srgbClr val="3F3F3F"/>
                </a:solidFill>
                <a:latin typeface="Arial"/>
                <a:cs typeface="Arial"/>
              </a:rPr>
              <a:t>01</a:t>
            </a:r>
            <a:endParaRPr sz="800">
              <a:latin typeface="Arial"/>
              <a:cs typeface="Arial"/>
            </a:endParaRPr>
          </a:p>
          <a:p>
            <a:pPr marL="50800">
              <a:lnSpc>
                <a:spcPts val="900"/>
              </a:lnSpc>
            </a:pPr>
            <a:r>
              <a:rPr dirty="0" sz="1000" spc="-105">
                <a:solidFill>
                  <a:srgbClr val="3F3F3F"/>
                </a:solidFill>
                <a:latin typeface="Arial"/>
                <a:cs typeface="Arial"/>
              </a:rPr>
              <a:t>w</a:t>
            </a:r>
            <a:endParaRPr sz="1000">
              <a:latin typeface="Arial"/>
              <a:cs typeface="Arial"/>
            </a:endParaRPr>
          </a:p>
          <a:p>
            <a:pPr marL="17145">
              <a:lnSpc>
                <a:spcPts val="635"/>
              </a:lnSpc>
            </a:pPr>
            <a:r>
              <a:rPr dirty="0" sz="750" spc="-25">
                <a:solidFill>
                  <a:srgbClr val="3F3F3F"/>
                </a:solidFill>
                <a:latin typeface="Times New Roman"/>
                <a:cs typeface="Times New Roman"/>
              </a:rPr>
              <a:t>"O</a:t>
            </a:r>
            <a:endParaRPr sz="750">
              <a:latin typeface="Times New Roman"/>
              <a:cs typeface="Times New Roman"/>
            </a:endParaRPr>
          </a:p>
          <a:p>
            <a:pPr marL="22225">
              <a:lnSpc>
                <a:spcPts val="715"/>
              </a:lnSpc>
            </a:pPr>
            <a:r>
              <a:rPr dirty="0" sz="700" spc="25">
                <a:solidFill>
                  <a:srgbClr val="3F3F3F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839814" y="4314681"/>
            <a:ext cx="6350" cy="191135"/>
          </a:xfrm>
          <a:custGeom>
            <a:avLst/>
            <a:gdLst/>
            <a:ahLst/>
            <a:cxnLst/>
            <a:rect l="l" t="t" r="r" b="b"/>
            <a:pathLst>
              <a:path w="6350" h="191135">
                <a:moveTo>
                  <a:pt x="6103" y="190885"/>
                </a:moveTo>
                <a:lnTo>
                  <a:pt x="0" y="190885"/>
                </a:lnTo>
                <a:lnTo>
                  <a:pt x="0" y="0"/>
                </a:lnTo>
                <a:lnTo>
                  <a:pt x="6103" y="0"/>
                </a:lnTo>
                <a:lnTo>
                  <a:pt x="6103" y="190885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677607" y="4307512"/>
            <a:ext cx="2971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0">
                <a:solidFill>
                  <a:srgbClr val="3F3F3F"/>
                </a:solidFill>
                <a:latin typeface="Arial"/>
                <a:cs typeface="Arial"/>
              </a:rPr>
              <a:t>Sh</a:t>
            </a:r>
            <a:r>
              <a:rPr dirty="0" sz="1100" spc="-60">
                <a:solidFill>
                  <a:srgbClr val="BABABA"/>
                </a:solidFill>
                <a:latin typeface="Arial"/>
                <a:cs typeface="Arial"/>
              </a:rPr>
              <a:t>i</a:t>
            </a:r>
            <a:r>
              <a:rPr dirty="0" sz="1100" spc="-60">
                <a:solidFill>
                  <a:srgbClr val="0A0A0A"/>
                </a:solidFill>
                <a:latin typeface="Arial"/>
                <a:cs typeface="Arial"/>
              </a:rPr>
              <a:t>i</a:t>
            </a:r>
            <a:r>
              <a:rPr dirty="0" sz="1100" spc="-60">
                <a:solidFill>
                  <a:srgbClr val="3F3F3F"/>
                </a:solidFill>
                <a:latin typeface="Arial"/>
                <a:cs typeface="Arial"/>
              </a:rPr>
              <a:t>p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404010" y="4887795"/>
            <a:ext cx="568960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:i:</a:t>
            </a:r>
            <a:endParaRPr sz="1050">
              <a:latin typeface="Times New Roman"/>
              <a:cs typeface="Times New Roman"/>
            </a:endParaRPr>
          </a:p>
          <a:p>
            <a:pPr marL="233045">
              <a:lnSpc>
                <a:spcPts val="1230"/>
              </a:lnSpc>
            </a:pPr>
            <a:r>
              <a:rPr dirty="0" sz="1050" spc="-20">
                <a:solidFill>
                  <a:srgbClr val="3F3F3F"/>
                </a:solidFill>
                <a:latin typeface="Arial"/>
                <a:cs typeface="Arial"/>
              </a:rPr>
              <a:t>Road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46080" y="5549995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F3F3F"/>
                </a:solidFill>
                <a:latin typeface="Courier New"/>
                <a:cs typeface="Courier New"/>
              </a:rPr>
              <a:t>0.0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861589" y="5549995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3F3F3F"/>
                </a:solidFill>
                <a:latin typeface="Courier New"/>
                <a:cs typeface="Courier New"/>
              </a:rPr>
              <a:t>0.5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789443" y="5549995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F3F3F"/>
                </a:solidFill>
                <a:latin typeface="Courier New"/>
                <a:cs typeface="Courier New"/>
              </a:rPr>
              <a:t>1.0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434992" y="5534733"/>
            <a:ext cx="1170305" cy="39179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220"/>
              </a:spcBef>
            </a:pPr>
            <a:r>
              <a:rPr dirty="0" sz="1100" spc="-25">
                <a:solidFill>
                  <a:srgbClr val="3F3F3F"/>
                </a:solidFill>
                <a:latin typeface="Courier New"/>
                <a:cs typeface="Courier New"/>
              </a:rPr>
              <a:t>1.5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>
                <a:solidFill>
                  <a:srgbClr val="3F3F3F"/>
                </a:solidFill>
                <a:latin typeface="Arial"/>
                <a:cs typeface="Arial"/>
              </a:rPr>
              <a:t>Warehouse</a:t>
            </a:r>
            <a:r>
              <a:rPr dirty="0" sz="1100" spc="28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3F3F3F"/>
                </a:solidFill>
                <a:latin typeface="Arial"/>
                <a:cs typeface="Arial"/>
              </a:rPr>
              <a:t>block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626755" y="5543635"/>
            <a:ext cx="23876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20">
                <a:solidFill>
                  <a:srgbClr val="313131"/>
                </a:solidFill>
                <a:latin typeface="Courier New"/>
                <a:cs typeface="Courier New"/>
              </a:rPr>
              <a:t>2.0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545849" y="5549995"/>
            <a:ext cx="2349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0">
                <a:solidFill>
                  <a:srgbClr val="313131"/>
                </a:solidFill>
                <a:latin typeface="Courier New"/>
                <a:cs typeface="Courier New"/>
              </a:rPr>
              <a:t>2.5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468974" y="5549995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3F3F3F"/>
                </a:solidFill>
                <a:latin typeface="Courier New"/>
                <a:cs typeface="Courier New"/>
              </a:rPr>
              <a:t>3.0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163" y="1885188"/>
            <a:ext cx="8182355" cy="134569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86739" y="3345179"/>
            <a:ext cx="172720" cy="143510"/>
            <a:chOff x="586739" y="3345179"/>
            <a:chExt cx="172720" cy="143510"/>
          </a:xfrm>
        </p:grpSpPr>
        <p:sp>
          <p:nvSpPr>
            <p:cNvPr id="4" name="object 4" descr=""/>
            <p:cNvSpPr/>
            <p:nvPr/>
          </p:nvSpPr>
          <p:spPr>
            <a:xfrm>
              <a:off x="586739" y="3345179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10">
                  <a:moveTo>
                    <a:pt x="172212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5" y="3372611"/>
              <a:ext cx="50291" cy="86867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758951" y="3345179"/>
            <a:ext cx="8735695" cy="143510"/>
            <a:chOff x="758951" y="3345179"/>
            <a:chExt cx="8735695" cy="143510"/>
          </a:xfrm>
        </p:grpSpPr>
        <p:sp>
          <p:nvSpPr>
            <p:cNvPr id="7" name="object 7" descr=""/>
            <p:cNvSpPr/>
            <p:nvPr/>
          </p:nvSpPr>
          <p:spPr>
            <a:xfrm>
              <a:off x="9322307" y="3345179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10">
                  <a:moveTo>
                    <a:pt x="172212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3935" y="3372611"/>
              <a:ext cx="48767" cy="8686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58951" y="3345179"/>
              <a:ext cx="8564880" cy="143510"/>
            </a:xfrm>
            <a:custGeom>
              <a:avLst/>
              <a:gdLst/>
              <a:ahLst/>
              <a:cxnLst/>
              <a:rect l="l" t="t" r="r" b="b"/>
              <a:pathLst>
                <a:path w="8564880" h="143510">
                  <a:moveTo>
                    <a:pt x="8564880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8564880" y="0"/>
                  </a:lnTo>
                  <a:lnTo>
                    <a:pt x="8564880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620" y="3374135"/>
              <a:ext cx="5937503" cy="80772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1312151" y="4451603"/>
            <a:ext cx="8182609" cy="268605"/>
          </a:xfrm>
          <a:custGeom>
            <a:avLst/>
            <a:gdLst/>
            <a:ahLst/>
            <a:cxnLst/>
            <a:rect l="l" t="t" r="r" b="b"/>
            <a:pathLst>
              <a:path w="8182609" h="268604">
                <a:moveTo>
                  <a:pt x="8182356" y="0"/>
                </a:moveTo>
                <a:lnTo>
                  <a:pt x="7485888" y="0"/>
                </a:lnTo>
                <a:lnTo>
                  <a:pt x="7484377" y="0"/>
                </a:lnTo>
                <a:lnTo>
                  <a:pt x="0" y="0"/>
                </a:lnTo>
                <a:lnTo>
                  <a:pt x="0" y="268224"/>
                </a:lnTo>
                <a:lnTo>
                  <a:pt x="7484377" y="268224"/>
                </a:lnTo>
                <a:lnTo>
                  <a:pt x="7485888" y="268224"/>
                </a:lnTo>
                <a:lnTo>
                  <a:pt x="8182356" y="268224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312151" y="4986540"/>
            <a:ext cx="8182609" cy="266700"/>
          </a:xfrm>
          <a:custGeom>
            <a:avLst/>
            <a:gdLst/>
            <a:ahLst/>
            <a:cxnLst/>
            <a:rect l="l" t="t" r="r" b="b"/>
            <a:pathLst>
              <a:path w="8182609" h="266700">
                <a:moveTo>
                  <a:pt x="8182356" y="0"/>
                </a:moveTo>
                <a:lnTo>
                  <a:pt x="7485888" y="0"/>
                </a:lnTo>
                <a:lnTo>
                  <a:pt x="7484377" y="0"/>
                </a:lnTo>
                <a:lnTo>
                  <a:pt x="0" y="0"/>
                </a:lnTo>
                <a:lnTo>
                  <a:pt x="0" y="266700"/>
                </a:lnTo>
                <a:lnTo>
                  <a:pt x="7484377" y="266700"/>
                </a:lnTo>
                <a:lnTo>
                  <a:pt x="7485888" y="266700"/>
                </a:lnTo>
                <a:lnTo>
                  <a:pt x="8182356" y="266700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312151" y="5519940"/>
            <a:ext cx="8182609" cy="268605"/>
          </a:xfrm>
          <a:custGeom>
            <a:avLst/>
            <a:gdLst/>
            <a:ahLst/>
            <a:cxnLst/>
            <a:rect l="l" t="t" r="r" b="b"/>
            <a:pathLst>
              <a:path w="8182609" h="268604">
                <a:moveTo>
                  <a:pt x="8182356" y="0"/>
                </a:moveTo>
                <a:lnTo>
                  <a:pt x="7485888" y="0"/>
                </a:lnTo>
                <a:lnTo>
                  <a:pt x="7484377" y="0"/>
                </a:lnTo>
                <a:lnTo>
                  <a:pt x="0" y="0"/>
                </a:lnTo>
                <a:lnTo>
                  <a:pt x="0" y="268211"/>
                </a:lnTo>
                <a:lnTo>
                  <a:pt x="7484377" y="268211"/>
                </a:lnTo>
                <a:lnTo>
                  <a:pt x="7485888" y="268211"/>
                </a:lnTo>
                <a:lnTo>
                  <a:pt x="8182356" y="268211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312151" y="6054851"/>
            <a:ext cx="8182609" cy="266700"/>
          </a:xfrm>
          <a:custGeom>
            <a:avLst/>
            <a:gdLst/>
            <a:ahLst/>
            <a:cxnLst/>
            <a:rect l="l" t="t" r="r" b="b"/>
            <a:pathLst>
              <a:path w="8182609" h="266700">
                <a:moveTo>
                  <a:pt x="8182356" y="0"/>
                </a:moveTo>
                <a:lnTo>
                  <a:pt x="7485888" y="0"/>
                </a:lnTo>
                <a:lnTo>
                  <a:pt x="7484377" y="0"/>
                </a:lnTo>
                <a:lnTo>
                  <a:pt x="0" y="0"/>
                </a:lnTo>
                <a:lnTo>
                  <a:pt x="0" y="266700"/>
                </a:lnTo>
                <a:lnTo>
                  <a:pt x="7484377" y="266700"/>
                </a:lnTo>
                <a:lnTo>
                  <a:pt x="7485888" y="266700"/>
                </a:lnTo>
                <a:lnTo>
                  <a:pt x="8182356" y="266700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12151" y="4174235"/>
            <a:ext cx="8182609" cy="10795"/>
          </a:xfrm>
          <a:custGeom>
            <a:avLst/>
            <a:gdLst/>
            <a:ahLst/>
            <a:cxnLst/>
            <a:rect l="l" t="t" r="r" b="b"/>
            <a:pathLst>
              <a:path w="8182609" h="10795">
                <a:moveTo>
                  <a:pt x="8182356" y="0"/>
                </a:moveTo>
                <a:lnTo>
                  <a:pt x="7485888" y="0"/>
                </a:lnTo>
                <a:lnTo>
                  <a:pt x="7484377" y="0"/>
                </a:lnTo>
                <a:lnTo>
                  <a:pt x="0" y="0"/>
                </a:lnTo>
                <a:lnTo>
                  <a:pt x="0" y="10668"/>
                </a:lnTo>
                <a:lnTo>
                  <a:pt x="7484377" y="10668"/>
                </a:lnTo>
                <a:lnTo>
                  <a:pt x="7485888" y="10668"/>
                </a:lnTo>
                <a:lnTo>
                  <a:pt x="8182356" y="10668"/>
                </a:lnTo>
                <a:lnTo>
                  <a:pt x="818235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586739" y="6435852"/>
            <a:ext cx="172720" cy="143510"/>
            <a:chOff x="586739" y="6435852"/>
            <a:chExt cx="172720" cy="143510"/>
          </a:xfrm>
        </p:grpSpPr>
        <p:sp>
          <p:nvSpPr>
            <p:cNvPr id="17" name="object 17" descr=""/>
            <p:cNvSpPr/>
            <p:nvPr/>
          </p:nvSpPr>
          <p:spPr>
            <a:xfrm>
              <a:off x="586739" y="6435852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09">
                  <a:moveTo>
                    <a:pt x="172212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5" y="6463284"/>
              <a:ext cx="50291" cy="86867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758951" y="6435852"/>
            <a:ext cx="8735695" cy="143510"/>
            <a:chOff x="758951" y="6435852"/>
            <a:chExt cx="8735695" cy="143510"/>
          </a:xfrm>
        </p:grpSpPr>
        <p:sp>
          <p:nvSpPr>
            <p:cNvPr id="20" name="object 20" descr=""/>
            <p:cNvSpPr/>
            <p:nvPr/>
          </p:nvSpPr>
          <p:spPr>
            <a:xfrm>
              <a:off x="9322307" y="6435852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09">
                  <a:moveTo>
                    <a:pt x="172212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3935" y="6463284"/>
              <a:ext cx="48767" cy="8686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58951" y="6435852"/>
              <a:ext cx="8564880" cy="143510"/>
            </a:xfrm>
            <a:custGeom>
              <a:avLst/>
              <a:gdLst/>
              <a:ahLst/>
              <a:cxnLst/>
              <a:rect l="l" t="t" r="r" b="b"/>
              <a:pathLst>
                <a:path w="8564880" h="143509">
                  <a:moveTo>
                    <a:pt x="8564880" y="143255"/>
                  </a:moveTo>
                  <a:lnTo>
                    <a:pt x="0" y="143255"/>
                  </a:lnTo>
                  <a:lnTo>
                    <a:pt x="0" y="0"/>
                  </a:lnTo>
                  <a:lnTo>
                    <a:pt x="8564880" y="0"/>
                  </a:lnTo>
                  <a:lnTo>
                    <a:pt x="8564880" y="143255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620" y="6466332"/>
              <a:ext cx="7871460" cy="80771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1312163" y="368808"/>
            <a:ext cx="8182609" cy="678180"/>
            <a:chOff x="1312163" y="368808"/>
            <a:chExt cx="8182609" cy="678180"/>
          </a:xfrm>
        </p:grpSpPr>
        <p:sp>
          <p:nvSpPr>
            <p:cNvPr id="25" name="object 25" descr=""/>
            <p:cNvSpPr/>
            <p:nvPr/>
          </p:nvSpPr>
          <p:spPr>
            <a:xfrm>
              <a:off x="1312163" y="368808"/>
              <a:ext cx="8182609" cy="678180"/>
            </a:xfrm>
            <a:custGeom>
              <a:avLst/>
              <a:gdLst/>
              <a:ahLst/>
              <a:cxnLst/>
              <a:rect l="l" t="t" r="r" b="b"/>
              <a:pathLst>
                <a:path w="8182609" h="678180">
                  <a:moveTo>
                    <a:pt x="8182355" y="678179"/>
                  </a:moveTo>
                  <a:lnTo>
                    <a:pt x="0" y="678179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67817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12151" y="368820"/>
              <a:ext cx="8182609" cy="678180"/>
            </a:xfrm>
            <a:custGeom>
              <a:avLst/>
              <a:gdLst/>
              <a:ahLst/>
              <a:cxnLst/>
              <a:rect l="l" t="t" r="r" b="b"/>
              <a:pathLst>
                <a:path w="8182609" h="678180">
                  <a:moveTo>
                    <a:pt x="8182369" y="0"/>
                  </a:moveTo>
                  <a:lnTo>
                    <a:pt x="8171701" y="0"/>
                  </a:lnTo>
                  <a:lnTo>
                    <a:pt x="8171701" y="667512"/>
                  </a:lnTo>
                  <a:lnTo>
                    <a:pt x="10680" y="667512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667512"/>
                  </a:lnTo>
                  <a:lnTo>
                    <a:pt x="0" y="678167"/>
                  </a:lnTo>
                  <a:lnTo>
                    <a:pt x="10680" y="678180"/>
                  </a:lnTo>
                  <a:lnTo>
                    <a:pt x="8171701" y="678167"/>
                  </a:lnTo>
                  <a:lnTo>
                    <a:pt x="8182369" y="678180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312163" y="1140423"/>
            <a:ext cx="8183245" cy="431165"/>
            <a:chOff x="1312163" y="1140423"/>
            <a:chExt cx="8183245" cy="431165"/>
          </a:xfrm>
        </p:grpSpPr>
        <p:sp>
          <p:nvSpPr>
            <p:cNvPr id="28" name="object 28" descr=""/>
            <p:cNvSpPr/>
            <p:nvPr/>
          </p:nvSpPr>
          <p:spPr>
            <a:xfrm>
              <a:off x="1312163" y="1141475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4">
                  <a:moveTo>
                    <a:pt x="8182355" y="429768"/>
                  </a:moveTo>
                  <a:lnTo>
                    <a:pt x="0" y="4297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17593" y="1145762"/>
              <a:ext cx="8172450" cy="420370"/>
            </a:xfrm>
            <a:custGeom>
              <a:avLst/>
              <a:gdLst/>
              <a:ahLst/>
              <a:cxnLst/>
              <a:rect l="l" t="t" r="r" b="b"/>
              <a:pathLst>
                <a:path w="8172450" h="420369">
                  <a:moveTo>
                    <a:pt x="0" y="0"/>
                  </a:moveTo>
                  <a:lnTo>
                    <a:pt x="8171878" y="0"/>
                  </a:lnTo>
                  <a:lnTo>
                    <a:pt x="8171878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9051" y="1716024"/>
            <a:ext cx="108204" cy="85343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1784604" y="1711451"/>
            <a:ext cx="940435" cy="105410"/>
            <a:chOff x="1784604" y="1711451"/>
            <a:chExt cx="940435" cy="105410"/>
          </a:xfrm>
        </p:grpSpPr>
        <p:pic>
          <p:nvPicPr>
            <p:cNvPr id="32" name="object 3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4604" y="1716024"/>
              <a:ext cx="217931" cy="8534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5584" y="1711451"/>
              <a:ext cx="719327" cy="105155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2846832" y="1709927"/>
            <a:ext cx="1026160" cy="117475"/>
            <a:chOff x="2846832" y="1709927"/>
            <a:chExt cx="1026160" cy="117475"/>
          </a:xfrm>
        </p:grpSpPr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46832" y="1711451"/>
              <a:ext cx="417575" cy="10515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67456" y="1709927"/>
              <a:ext cx="605027" cy="117347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3992879" y="1711451"/>
            <a:ext cx="1061085" cy="105410"/>
            <a:chOff x="3992879" y="1711451"/>
            <a:chExt cx="1061085" cy="105410"/>
          </a:xfrm>
        </p:grpSpPr>
        <p:pic>
          <p:nvPicPr>
            <p:cNvPr id="38" name="object 3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879" y="1714499"/>
              <a:ext cx="230123" cy="8686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7575" y="1738884"/>
              <a:ext cx="487679" cy="7772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8303" y="1711451"/>
              <a:ext cx="335280" cy="105155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5173979" y="1711451"/>
            <a:ext cx="879475" cy="116205"/>
            <a:chOff x="5173979" y="1711451"/>
            <a:chExt cx="879475" cy="116205"/>
          </a:xfrm>
        </p:grpSpPr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3979" y="1714499"/>
              <a:ext cx="231648" cy="8686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0199" y="1711451"/>
              <a:ext cx="643127" cy="115824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6178296" y="1709927"/>
            <a:ext cx="1085215" cy="106680"/>
            <a:chOff x="6178296" y="1709927"/>
            <a:chExt cx="1085215" cy="106680"/>
          </a:xfrm>
        </p:grpSpPr>
        <p:pic>
          <p:nvPicPr>
            <p:cNvPr id="45" name="object 4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78296" y="1714499"/>
              <a:ext cx="345948" cy="10210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27292" y="1709927"/>
              <a:ext cx="429767" cy="106679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0107" y="1711451"/>
              <a:ext cx="303275" cy="89915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7388352" y="1711451"/>
            <a:ext cx="835660" cy="116205"/>
            <a:chOff x="7388352" y="1711451"/>
            <a:chExt cx="835660" cy="116205"/>
          </a:xfrm>
        </p:grpSpPr>
        <p:pic>
          <p:nvPicPr>
            <p:cNvPr id="49" name="object 4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88352" y="1716024"/>
              <a:ext cx="108203" cy="85343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01128" y="1711451"/>
              <a:ext cx="376427" cy="11582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80604" y="1711451"/>
              <a:ext cx="342900" cy="89915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8348471" y="1711451"/>
            <a:ext cx="1080770" cy="116205"/>
            <a:chOff x="8348471" y="1711451"/>
            <a:chExt cx="1080770" cy="116205"/>
          </a:xfrm>
        </p:grpSpPr>
        <p:pic>
          <p:nvPicPr>
            <p:cNvPr id="53" name="object 5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48471" y="1716024"/>
              <a:ext cx="106679" cy="85343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58200" y="1711451"/>
              <a:ext cx="676655" cy="11582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0951" y="1722119"/>
              <a:ext cx="288035" cy="79247"/>
            </a:xfrm>
            <a:prstGeom prst="rect">
              <a:avLst/>
            </a:prstGeom>
          </p:spPr>
        </p:pic>
      </p:grpSp>
      <p:pic>
        <p:nvPicPr>
          <p:cNvPr id="56" name="object 5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73124" y="1993392"/>
            <a:ext cx="59435" cy="85344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21536" y="1991867"/>
            <a:ext cx="28955" cy="85344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53283" y="1994916"/>
            <a:ext cx="67056" cy="82296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01211" y="1990344"/>
            <a:ext cx="269748" cy="112775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994147" y="1994916"/>
            <a:ext cx="59435" cy="82296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04560" y="1993392"/>
            <a:ext cx="50291" cy="83820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092696" y="1991867"/>
            <a:ext cx="169164" cy="85344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70164" y="1993392"/>
            <a:ext cx="48767" cy="85344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262871" y="1990344"/>
            <a:ext cx="169164" cy="88391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80744" y="2258567"/>
            <a:ext cx="36575" cy="85344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13916" y="2260092"/>
            <a:ext cx="51815" cy="83820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77667" y="2261616"/>
            <a:ext cx="42672" cy="82296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601211" y="2257044"/>
            <a:ext cx="269748" cy="112775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94147" y="2261616"/>
            <a:ext cx="59435" cy="82296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007607" y="2261616"/>
            <a:ext cx="45720" cy="83820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086600" y="2258567"/>
            <a:ext cx="175259" cy="86867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170164" y="2260092"/>
            <a:ext cx="50291" cy="83820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262871" y="2257044"/>
            <a:ext cx="169164" cy="88391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373124" y="2526792"/>
            <a:ext cx="54863" cy="83819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15440" y="2526792"/>
            <a:ext cx="47243" cy="85343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651760" y="2528316"/>
            <a:ext cx="71627" cy="82295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01211" y="2523743"/>
            <a:ext cx="269748" cy="112775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000244" y="2526792"/>
            <a:ext cx="50291" cy="83819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04560" y="2526792"/>
            <a:ext cx="50291" cy="83819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092696" y="2525267"/>
            <a:ext cx="166116" cy="86867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164067" y="2528316"/>
            <a:ext cx="59435" cy="82295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9262871" y="2523743"/>
            <a:ext cx="169164" cy="88391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76172" y="2795016"/>
            <a:ext cx="51815" cy="85343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609344" y="2796540"/>
            <a:ext cx="57911" cy="82295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668524" y="2796540"/>
            <a:ext cx="50291" cy="82295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601211" y="2791967"/>
            <a:ext cx="269748" cy="112775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000244" y="2795016"/>
            <a:ext cx="48767" cy="85343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004560" y="2795016"/>
            <a:ext cx="47243" cy="8534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092696" y="2793492"/>
            <a:ext cx="169164" cy="86867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164067" y="2796540"/>
            <a:ext cx="59435" cy="82295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022080" y="2791967"/>
            <a:ext cx="402335" cy="88391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71600" y="3063240"/>
            <a:ext cx="62483" cy="82295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616963" y="3063239"/>
            <a:ext cx="47243" cy="83819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657856" y="3061716"/>
            <a:ext cx="60959" cy="85343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601211" y="3058667"/>
            <a:ext cx="269748" cy="112775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000244" y="3061716"/>
            <a:ext cx="50291" cy="83819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04560" y="3061716"/>
            <a:ext cx="50291" cy="83819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092696" y="3060192"/>
            <a:ext cx="170687" cy="86867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170164" y="3061716"/>
            <a:ext cx="48767" cy="85343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022080" y="3058667"/>
            <a:ext cx="402335" cy="88391"/>
          </a:xfrm>
          <a:prstGeom prst="rect">
            <a:avLst/>
          </a:prstGeom>
        </p:spPr>
      </p:pic>
      <p:grpSp>
        <p:nvGrpSpPr>
          <p:cNvPr id="101" name="object 101" descr=""/>
          <p:cNvGrpSpPr/>
          <p:nvPr/>
        </p:nvGrpSpPr>
        <p:grpSpPr>
          <a:xfrm>
            <a:off x="1312163" y="3582633"/>
            <a:ext cx="8183245" cy="279400"/>
            <a:chOff x="1312163" y="3582633"/>
            <a:chExt cx="8183245" cy="279400"/>
          </a:xfrm>
        </p:grpSpPr>
        <p:sp>
          <p:nvSpPr>
            <p:cNvPr id="102" name="object 102" descr=""/>
            <p:cNvSpPr/>
            <p:nvPr/>
          </p:nvSpPr>
          <p:spPr>
            <a:xfrm>
              <a:off x="1312163" y="3582924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317593" y="3587972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5">
                  <a:moveTo>
                    <a:pt x="0" y="0"/>
                  </a:moveTo>
                  <a:lnTo>
                    <a:pt x="8171878" y="0"/>
                  </a:lnTo>
                  <a:lnTo>
                    <a:pt x="8171878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4" name="object 104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321051" y="4006596"/>
            <a:ext cx="108204" cy="83819"/>
          </a:xfrm>
          <a:prstGeom prst="rect">
            <a:avLst/>
          </a:prstGeom>
        </p:spPr>
      </p:pic>
      <p:grpSp>
        <p:nvGrpSpPr>
          <p:cNvPr id="105" name="object 105" descr=""/>
          <p:cNvGrpSpPr/>
          <p:nvPr/>
        </p:nvGrpSpPr>
        <p:grpSpPr>
          <a:xfrm>
            <a:off x="2552700" y="4002023"/>
            <a:ext cx="1061085" cy="104139"/>
            <a:chOff x="2552700" y="4002023"/>
            <a:chExt cx="1061085" cy="104139"/>
          </a:xfrm>
        </p:grpSpPr>
        <p:pic>
          <p:nvPicPr>
            <p:cNvPr id="106" name="object 10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552700" y="4005071"/>
              <a:ext cx="228600" cy="85343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87396" y="4029455"/>
              <a:ext cx="487679" cy="76200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78124" y="4002023"/>
              <a:ext cx="335279" cy="103632"/>
            </a:xfrm>
            <a:prstGeom prst="rect">
              <a:avLst/>
            </a:prstGeom>
          </p:spPr>
        </p:pic>
      </p:grpSp>
      <p:grpSp>
        <p:nvGrpSpPr>
          <p:cNvPr id="109" name="object 109" descr=""/>
          <p:cNvGrpSpPr/>
          <p:nvPr/>
        </p:nvGrpSpPr>
        <p:grpSpPr>
          <a:xfrm>
            <a:off x="3732276" y="4002023"/>
            <a:ext cx="879475" cy="114300"/>
            <a:chOff x="3732276" y="4002023"/>
            <a:chExt cx="879475" cy="114300"/>
          </a:xfrm>
        </p:grpSpPr>
        <p:pic>
          <p:nvPicPr>
            <p:cNvPr id="110" name="object 11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732276" y="4005072"/>
              <a:ext cx="231648" cy="85343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968496" y="4002023"/>
              <a:ext cx="643127" cy="114300"/>
            </a:xfrm>
            <a:prstGeom prst="rect">
              <a:avLst/>
            </a:prstGeom>
          </p:spPr>
        </p:pic>
      </p:grpSp>
      <p:grpSp>
        <p:nvGrpSpPr>
          <p:cNvPr id="112" name="object 112" descr=""/>
          <p:cNvGrpSpPr/>
          <p:nvPr/>
        </p:nvGrpSpPr>
        <p:grpSpPr>
          <a:xfrm>
            <a:off x="4736591" y="4000500"/>
            <a:ext cx="1087120" cy="105410"/>
            <a:chOff x="4736591" y="4000500"/>
            <a:chExt cx="1087120" cy="105410"/>
          </a:xfrm>
        </p:grpSpPr>
        <p:pic>
          <p:nvPicPr>
            <p:cNvPr id="113" name="object 11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736591" y="4005072"/>
              <a:ext cx="345947" cy="100583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87112" y="4000500"/>
              <a:ext cx="428243" cy="105155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518403" y="4002023"/>
              <a:ext cx="304800" cy="88391"/>
            </a:xfrm>
            <a:prstGeom prst="rect">
              <a:avLst/>
            </a:prstGeom>
          </p:spPr>
        </p:pic>
      </p:grpSp>
      <p:grpSp>
        <p:nvGrpSpPr>
          <p:cNvPr id="116" name="object 116" descr=""/>
          <p:cNvGrpSpPr/>
          <p:nvPr/>
        </p:nvGrpSpPr>
        <p:grpSpPr>
          <a:xfrm>
            <a:off x="5948171" y="4002023"/>
            <a:ext cx="833755" cy="114300"/>
            <a:chOff x="5948171" y="4002023"/>
            <a:chExt cx="833755" cy="114300"/>
          </a:xfrm>
        </p:grpSpPr>
        <p:pic>
          <p:nvPicPr>
            <p:cNvPr id="117" name="object 117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48171" y="4006596"/>
              <a:ext cx="106679" cy="83819"/>
            </a:xfrm>
            <a:prstGeom prst="rect">
              <a:avLst/>
            </a:prstGeom>
          </p:spPr>
        </p:pic>
        <p:pic>
          <p:nvPicPr>
            <p:cNvPr id="118" name="object 118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60948" y="4002023"/>
              <a:ext cx="374903" cy="114300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438900" y="4002023"/>
              <a:ext cx="342900" cy="88391"/>
            </a:xfrm>
            <a:prstGeom prst="rect">
              <a:avLst/>
            </a:prstGeom>
          </p:spPr>
        </p:pic>
      </p:grpSp>
      <p:grpSp>
        <p:nvGrpSpPr>
          <p:cNvPr id="120" name="object 120" descr=""/>
          <p:cNvGrpSpPr/>
          <p:nvPr/>
        </p:nvGrpSpPr>
        <p:grpSpPr>
          <a:xfrm>
            <a:off x="6906767" y="4000500"/>
            <a:ext cx="902335" cy="105410"/>
            <a:chOff x="6906767" y="4000500"/>
            <a:chExt cx="902335" cy="105410"/>
          </a:xfrm>
        </p:grpSpPr>
        <p:pic>
          <p:nvPicPr>
            <p:cNvPr id="121" name="object 121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906767" y="4002024"/>
              <a:ext cx="580643" cy="103632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490459" y="4000500"/>
              <a:ext cx="193547" cy="89915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687055" y="4002024"/>
              <a:ext cx="121919" cy="88391"/>
            </a:xfrm>
            <a:prstGeom prst="rect">
              <a:avLst/>
            </a:prstGeom>
          </p:spPr>
        </p:pic>
      </p:grpSp>
      <p:grpSp>
        <p:nvGrpSpPr>
          <p:cNvPr id="124" name="object 124" descr=""/>
          <p:cNvGrpSpPr/>
          <p:nvPr/>
        </p:nvGrpSpPr>
        <p:grpSpPr>
          <a:xfrm>
            <a:off x="7932419" y="4002023"/>
            <a:ext cx="810895" cy="114300"/>
            <a:chOff x="7932419" y="4002023"/>
            <a:chExt cx="810895" cy="114300"/>
          </a:xfrm>
        </p:grpSpPr>
        <p:pic>
          <p:nvPicPr>
            <p:cNvPr id="125" name="object 125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32419" y="4006596"/>
              <a:ext cx="114300" cy="83819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046719" y="4002023"/>
              <a:ext cx="696467" cy="114300"/>
            </a:xfrm>
            <a:prstGeom prst="rect">
              <a:avLst/>
            </a:prstGeom>
          </p:spPr>
        </p:pic>
      </p:grpSp>
      <p:grpSp>
        <p:nvGrpSpPr>
          <p:cNvPr id="127" name="object 127" descr=""/>
          <p:cNvGrpSpPr/>
          <p:nvPr/>
        </p:nvGrpSpPr>
        <p:grpSpPr>
          <a:xfrm>
            <a:off x="8866632" y="4002023"/>
            <a:ext cx="626745" cy="88900"/>
            <a:chOff x="8866632" y="4002023"/>
            <a:chExt cx="626745" cy="88900"/>
          </a:xfrm>
        </p:grpSpPr>
        <p:pic>
          <p:nvPicPr>
            <p:cNvPr id="128" name="object 128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66632" y="4006596"/>
              <a:ext cx="70103" cy="83819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933688" y="4002023"/>
              <a:ext cx="559308" cy="88391"/>
            </a:xfrm>
            <a:prstGeom prst="rect">
              <a:avLst/>
            </a:prstGeom>
          </p:spPr>
        </p:pic>
      </p:grpSp>
      <p:pic>
        <p:nvPicPr>
          <p:cNvPr id="130" name="object 130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373124" y="4288535"/>
            <a:ext cx="301751" cy="79248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804416" y="4280915"/>
            <a:ext cx="624839" cy="86867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924556" y="4280915"/>
            <a:ext cx="685800" cy="86867"/>
          </a:xfrm>
          <a:prstGeom prst="rect">
            <a:avLst/>
          </a:prstGeom>
        </p:spPr>
      </p:pic>
      <p:pic>
        <p:nvPicPr>
          <p:cNvPr id="133" name="object 133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928872" y="4280915"/>
            <a:ext cx="685800" cy="86867"/>
          </a:xfrm>
          <a:prstGeom prst="rect">
            <a:avLst/>
          </a:prstGeom>
        </p:spPr>
      </p:pic>
      <p:pic>
        <p:nvPicPr>
          <p:cNvPr id="134" name="object 134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132832" y="4280915"/>
            <a:ext cx="687323" cy="86867"/>
          </a:xfrm>
          <a:prstGeom prst="rect">
            <a:avLst/>
          </a:prstGeom>
        </p:spPr>
      </p:pic>
      <p:pic>
        <p:nvPicPr>
          <p:cNvPr id="135" name="object 135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092952" y="4280915"/>
            <a:ext cx="687324" cy="86867"/>
          </a:xfrm>
          <a:prstGeom prst="rect">
            <a:avLst/>
          </a:prstGeom>
        </p:spPr>
      </p:pic>
      <p:pic>
        <p:nvPicPr>
          <p:cNvPr id="136" name="object 136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7126223" y="4280915"/>
            <a:ext cx="685800" cy="86867"/>
          </a:xfrm>
          <a:prstGeom prst="rect">
            <a:avLst/>
          </a:prstGeom>
        </p:spPr>
      </p:pic>
      <p:pic>
        <p:nvPicPr>
          <p:cNvPr id="137" name="object 137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8054340" y="4280915"/>
            <a:ext cx="685800" cy="86867"/>
          </a:xfrm>
          <a:prstGeom prst="rect">
            <a:avLst/>
          </a:prstGeom>
        </p:spPr>
      </p:pic>
      <p:pic>
        <p:nvPicPr>
          <p:cNvPr id="138" name="object 138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9313164" y="4280915"/>
            <a:ext cx="179831" cy="86867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386840" y="4572000"/>
            <a:ext cx="284987" cy="62483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862327" y="4549140"/>
            <a:ext cx="566927" cy="85343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159251" y="4549140"/>
            <a:ext cx="451104" cy="85343"/>
          </a:xfrm>
          <a:prstGeom prst="rect">
            <a:avLst/>
          </a:prstGeom>
        </p:spPr>
      </p:pic>
      <p:pic>
        <p:nvPicPr>
          <p:cNvPr id="142" name="object 142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168140" y="4549140"/>
            <a:ext cx="443483" cy="85343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5250179" y="4547615"/>
            <a:ext cx="569975" cy="86867"/>
          </a:xfrm>
          <a:prstGeom prst="rect">
            <a:avLst/>
          </a:prstGeom>
        </p:spPr>
      </p:pic>
      <p:pic>
        <p:nvPicPr>
          <p:cNvPr id="144" name="object 144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333744" y="4549140"/>
            <a:ext cx="446531" cy="85343"/>
          </a:xfrm>
          <a:prstGeom prst="rect">
            <a:avLst/>
          </a:prstGeom>
        </p:spPr>
      </p:pic>
      <p:pic>
        <p:nvPicPr>
          <p:cNvPr id="145" name="object 145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310628" y="4547615"/>
            <a:ext cx="501395" cy="86867"/>
          </a:xfrm>
          <a:prstGeom prst="rect">
            <a:avLst/>
          </a:prstGeom>
        </p:spPr>
      </p:pic>
      <p:pic>
        <p:nvPicPr>
          <p:cNvPr id="146" name="object 146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8109203" y="4547615"/>
            <a:ext cx="630935" cy="86867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514855" y="4814316"/>
            <a:ext cx="155448" cy="88391"/>
          </a:xfrm>
          <a:prstGeom prst="rect">
            <a:avLst/>
          </a:prstGeom>
        </p:spPr>
      </p:pic>
      <p:pic>
        <p:nvPicPr>
          <p:cNvPr id="148" name="object 148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859279" y="4815840"/>
            <a:ext cx="569975" cy="86867"/>
          </a:xfrm>
          <a:prstGeom prst="rect">
            <a:avLst/>
          </a:prstGeom>
        </p:spPr>
      </p:pic>
      <p:pic>
        <p:nvPicPr>
          <p:cNvPr id="149" name="object 149" descr="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3171443" y="4815840"/>
            <a:ext cx="438912" cy="86867"/>
          </a:xfrm>
          <a:prstGeom prst="rect">
            <a:avLst/>
          </a:prstGeom>
        </p:spPr>
      </p:pic>
      <p:pic>
        <p:nvPicPr>
          <p:cNvPr id="150" name="object 150" descr="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174235" y="4815840"/>
            <a:ext cx="437387" cy="86867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306567" y="4817364"/>
            <a:ext cx="512063" cy="85343"/>
          </a:xfrm>
          <a:prstGeom prst="rect">
            <a:avLst/>
          </a:prstGeom>
        </p:spPr>
      </p:pic>
      <p:pic>
        <p:nvPicPr>
          <p:cNvPr id="152" name="object 152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338315" y="4815840"/>
            <a:ext cx="441960" cy="86867"/>
          </a:xfrm>
          <a:prstGeom prst="rect">
            <a:avLst/>
          </a:prstGeom>
        </p:spPr>
      </p:pic>
      <p:pic>
        <p:nvPicPr>
          <p:cNvPr id="153" name="object 153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7310628" y="4815840"/>
            <a:ext cx="501395" cy="86867"/>
          </a:xfrm>
          <a:prstGeom prst="rect">
            <a:avLst/>
          </a:prstGeom>
        </p:spPr>
      </p:pic>
      <p:pic>
        <p:nvPicPr>
          <p:cNvPr id="154" name="object 154" descr="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8115300" y="4815840"/>
            <a:ext cx="608076" cy="86867"/>
          </a:xfrm>
          <a:prstGeom prst="rect">
            <a:avLst/>
          </a:prstGeom>
        </p:spPr>
      </p:pic>
      <p:pic>
        <p:nvPicPr>
          <p:cNvPr id="155" name="object 155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1478280" y="5081015"/>
            <a:ext cx="193547" cy="86867"/>
          </a:xfrm>
          <a:prstGeom prst="rect">
            <a:avLst/>
          </a:prstGeom>
        </p:spPr>
      </p:pic>
      <p:pic>
        <p:nvPicPr>
          <p:cNvPr id="156" name="object 156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2049779" y="5082539"/>
            <a:ext cx="379475" cy="86867"/>
          </a:xfrm>
          <a:prstGeom prst="rect">
            <a:avLst/>
          </a:prstGeom>
        </p:spPr>
      </p:pic>
      <p:pic>
        <p:nvPicPr>
          <p:cNvPr id="157" name="object 157" descr="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3163824" y="5084064"/>
            <a:ext cx="446531" cy="85343"/>
          </a:xfrm>
          <a:prstGeom prst="rect">
            <a:avLst/>
          </a:prstGeom>
        </p:spPr>
      </p:pic>
      <p:pic>
        <p:nvPicPr>
          <p:cNvPr id="158" name="object 158" descr="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174235" y="5082539"/>
            <a:ext cx="440436" cy="86867"/>
          </a:xfrm>
          <a:prstGeom prst="rect">
            <a:avLst/>
          </a:prstGeom>
        </p:spPr>
      </p:pic>
      <p:pic>
        <p:nvPicPr>
          <p:cNvPr id="159" name="object 159" descr="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5311139" y="5084064"/>
            <a:ext cx="509015" cy="85343"/>
          </a:xfrm>
          <a:prstGeom prst="rect">
            <a:avLst/>
          </a:prstGeom>
        </p:spPr>
      </p:pic>
      <p:pic>
        <p:nvPicPr>
          <p:cNvPr id="160" name="object 160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6332220" y="5084064"/>
            <a:ext cx="448056" cy="85343"/>
          </a:xfrm>
          <a:prstGeom prst="rect">
            <a:avLst/>
          </a:prstGeom>
        </p:spPr>
      </p:pic>
      <p:pic>
        <p:nvPicPr>
          <p:cNvPr id="161" name="object 161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7371588" y="5082539"/>
            <a:ext cx="440435" cy="86867"/>
          </a:xfrm>
          <a:prstGeom prst="rect">
            <a:avLst/>
          </a:prstGeom>
        </p:spPr>
      </p:pic>
      <p:pic>
        <p:nvPicPr>
          <p:cNvPr id="162" name="object 162" descr="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8115300" y="5082539"/>
            <a:ext cx="624839" cy="86867"/>
          </a:xfrm>
          <a:prstGeom prst="rect">
            <a:avLst/>
          </a:prstGeom>
        </p:spPr>
      </p:pic>
      <p:pic>
        <p:nvPicPr>
          <p:cNvPr id="163" name="object 163" descr="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1450848" y="5350764"/>
            <a:ext cx="222503" cy="85343"/>
          </a:xfrm>
          <a:prstGeom prst="rect">
            <a:avLst/>
          </a:prstGeom>
        </p:spPr>
      </p:pic>
      <p:pic>
        <p:nvPicPr>
          <p:cNvPr id="164" name="object 164" descr="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1859279" y="5350764"/>
            <a:ext cx="569975" cy="85343"/>
          </a:xfrm>
          <a:prstGeom prst="rect">
            <a:avLst/>
          </a:prstGeom>
        </p:spPr>
      </p:pic>
      <p:pic>
        <p:nvPicPr>
          <p:cNvPr id="165" name="object 165" descr="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3165348" y="5350764"/>
            <a:ext cx="445008" cy="85343"/>
          </a:xfrm>
          <a:prstGeom prst="rect">
            <a:avLst/>
          </a:prstGeom>
        </p:spPr>
      </p:pic>
      <p:pic>
        <p:nvPicPr>
          <p:cNvPr id="166" name="object 166" descr="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168140" y="5350764"/>
            <a:ext cx="446531" cy="85343"/>
          </a:xfrm>
          <a:prstGeom prst="rect">
            <a:avLst/>
          </a:prstGeom>
        </p:spPr>
      </p:pic>
      <p:pic>
        <p:nvPicPr>
          <p:cNvPr id="167" name="object 167" descr="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257800" y="5349239"/>
            <a:ext cx="562355" cy="86867"/>
          </a:xfrm>
          <a:prstGeom prst="rect">
            <a:avLst/>
          </a:prstGeom>
        </p:spPr>
      </p:pic>
      <p:pic>
        <p:nvPicPr>
          <p:cNvPr id="168" name="object 168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6333744" y="5350764"/>
            <a:ext cx="446531" cy="85343"/>
          </a:xfrm>
          <a:prstGeom prst="rect">
            <a:avLst/>
          </a:prstGeom>
        </p:spPr>
      </p:pic>
      <p:pic>
        <p:nvPicPr>
          <p:cNvPr id="169" name="object 169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7360919" y="5350764"/>
            <a:ext cx="451103" cy="85343"/>
          </a:xfrm>
          <a:prstGeom prst="rect">
            <a:avLst/>
          </a:prstGeom>
        </p:spPr>
      </p:pic>
      <p:pic>
        <p:nvPicPr>
          <p:cNvPr id="170" name="object 170" descr="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8115300" y="5349239"/>
            <a:ext cx="624839" cy="86867"/>
          </a:xfrm>
          <a:prstGeom prst="rect">
            <a:avLst/>
          </a:prstGeom>
        </p:spPr>
      </p:pic>
      <p:pic>
        <p:nvPicPr>
          <p:cNvPr id="171" name="object 171" descr="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1453895" y="5617464"/>
            <a:ext cx="219455" cy="86867"/>
          </a:xfrm>
          <a:prstGeom prst="rect">
            <a:avLst/>
          </a:prstGeom>
        </p:spPr>
      </p:pic>
      <p:pic>
        <p:nvPicPr>
          <p:cNvPr id="172" name="object 172" descr="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1862327" y="5617464"/>
            <a:ext cx="566927" cy="86867"/>
          </a:xfrm>
          <a:prstGeom prst="rect">
            <a:avLst/>
          </a:prstGeom>
        </p:spPr>
      </p:pic>
      <p:pic>
        <p:nvPicPr>
          <p:cNvPr id="173" name="object 173" descr="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3159251" y="5617464"/>
            <a:ext cx="451104" cy="86867"/>
          </a:xfrm>
          <a:prstGeom prst="rect">
            <a:avLst/>
          </a:prstGeom>
        </p:spPr>
      </p:pic>
      <p:pic>
        <p:nvPicPr>
          <p:cNvPr id="174" name="object 174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4169664" y="5617464"/>
            <a:ext cx="445008" cy="86867"/>
          </a:xfrm>
          <a:prstGeom prst="rect">
            <a:avLst/>
          </a:prstGeom>
        </p:spPr>
      </p:pic>
      <p:pic>
        <p:nvPicPr>
          <p:cNvPr id="175" name="object 175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5250179" y="5615940"/>
            <a:ext cx="569975" cy="88392"/>
          </a:xfrm>
          <a:prstGeom prst="rect">
            <a:avLst/>
          </a:prstGeom>
        </p:spPr>
      </p:pic>
      <p:pic>
        <p:nvPicPr>
          <p:cNvPr id="176" name="object 176" descr="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6333744" y="5617464"/>
            <a:ext cx="446531" cy="86867"/>
          </a:xfrm>
          <a:prstGeom prst="rect">
            <a:avLst/>
          </a:prstGeom>
        </p:spPr>
      </p:pic>
      <p:pic>
        <p:nvPicPr>
          <p:cNvPr id="177" name="object 177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7365492" y="5617464"/>
            <a:ext cx="446531" cy="86867"/>
          </a:xfrm>
          <a:prstGeom prst="rect">
            <a:avLst/>
          </a:prstGeom>
        </p:spPr>
      </p:pic>
      <p:pic>
        <p:nvPicPr>
          <p:cNvPr id="178" name="object 178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8103107" y="5615940"/>
            <a:ext cx="637031" cy="88392"/>
          </a:xfrm>
          <a:prstGeom prst="rect">
            <a:avLst/>
          </a:prstGeom>
        </p:spPr>
      </p:pic>
      <p:pic>
        <p:nvPicPr>
          <p:cNvPr id="179" name="object 179" descr="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1450848" y="5885688"/>
            <a:ext cx="222503" cy="85343"/>
          </a:xfrm>
          <a:prstGeom prst="rect">
            <a:avLst/>
          </a:prstGeom>
        </p:spPr>
      </p:pic>
      <p:pic>
        <p:nvPicPr>
          <p:cNvPr id="180" name="object 180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857755" y="5885688"/>
            <a:ext cx="571500" cy="85343"/>
          </a:xfrm>
          <a:prstGeom prst="rect">
            <a:avLst/>
          </a:prstGeom>
        </p:spPr>
      </p:pic>
      <p:pic>
        <p:nvPicPr>
          <p:cNvPr id="181" name="object 181" descr="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166872" y="5885688"/>
            <a:ext cx="443483" cy="85343"/>
          </a:xfrm>
          <a:prstGeom prst="rect">
            <a:avLst/>
          </a:prstGeom>
        </p:spPr>
      </p:pic>
      <p:pic>
        <p:nvPicPr>
          <p:cNvPr id="182" name="object 182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4163567" y="5885688"/>
            <a:ext cx="451104" cy="85343"/>
          </a:xfrm>
          <a:prstGeom prst="rect">
            <a:avLst/>
          </a:prstGeom>
        </p:spPr>
      </p:pic>
      <p:pic>
        <p:nvPicPr>
          <p:cNvPr id="183" name="object 183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5250179" y="5884164"/>
            <a:ext cx="569975" cy="86867"/>
          </a:xfrm>
          <a:prstGeom prst="rect">
            <a:avLst/>
          </a:prstGeom>
        </p:spPr>
      </p:pic>
      <p:pic>
        <p:nvPicPr>
          <p:cNvPr id="184" name="object 184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6327647" y="5885688"/>
            <a:ext cx="452628" cy="85343"/>
          </a:xfrm>
          <a:prstGeom prst="rect">
            <a:avLst/>
          </a:prstGeom>
        </p:spPr>
      </p:pic>
      <p:pic>
        <p:nvPicPr>
          <p:cNvPr id="185" name="object 185" descr="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7310628" y="5884164"/>
            <a:ext cx="501395" cy="86867"/>
          </a:xfrm>
          <a:prstGeom prst="rect">
            <a:avLst/>
          </a:prstGeom>
        </p:spPr>
      </p:pic>
      <p:pic>
        <p:nvPicPr>
          <p:cNvPr id="186" name="object 186" descr="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8112252" y="5885688"/>
            <a:ext cx="627887" cy="85343"/>
          </a:xfrm>
          <a:prstGeom prst="rect">
            <a:avLst/>
          </a:prstGeom>
        </p:spPr>
      </p:pic>
      <p:pic>
        <p:nvPicPr>
          <p:cNvPr id="187" name="object 187" descr="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1455419" y="6175247"/>
            <a:ext cx="222504" cy="62483"/>
          </a:xfrm>
          <a:prstGeom prst="rect">
            <a:avLst/>
          </a:prstGeom>
        </p:spPr>
      </p:pic>
      <p:pic>
        <p:nvPicPr>
          <p:cNvPr id="188" name="object 188" descr="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1804416" y="6150864"/>
            <a:ext cx="624839" cy="86867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3163824" y="6152388"/>
            <a:ext cx="446531" cy="85343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171188" y="6152388"/>
            <a:ext cx="443483" cy="85343"/>
          </a:xfrm>
          <a:prstGeom prst="rect">
            <a:avLst/>
          </a:prstGeom>
        </p:spPr>
      </p:pic>
      <p:pic>
        <p:nvPicPr>
          <p:cNvPr id="191" name="object 191" descr="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5251703" y="6150864"/>
            <a:ext cx="568451" cy="86867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6277355" y="6150864"/>
            <a:ext cx="502919" cy="86867"/>
          </a:xfrm>
          <a:prstGeom prst="rect">
            <a:avLst/>
          </a:prstGeom>
        </p:spPr>
      </p:pic>
      <p:pic>
        <p:nvPicPr>
          <p:cNvPr id="193" name="object 193" descr="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7304532" y="6152388"/>
            <a:ext cx="507491" cy="85343"/>
          </a:xfrm>
          <a:prstGeom prst="rect">
            <a:avLst/>
          </a:prstGeom>
        </p:spPr>
      </p:pic>
      <p:pic>
        <p:nvPicPr>
          <p:cNvPr id="194" name="object 194" descr=""/>
          <p:cNvPicPr/>
          <p:nvPr/>
        </p:nvPicPr>
        <p:blipFill>
          <a:blip r:embed="rId146" cstate="print"/>
          <a:stretch>
            <a:fillRect/>
          </a:stretch>
        </p:blipFill>
        <p:spPr>
          <a:xfrm>
            <a:off x="8107680" y="6152388"/>
            <a:ext cx="632459" cy="85343"/>
          </a:xfrm>
          <a:prstGeom prst="rect">
            <a:avLst/>
          </a:prstGeom>
        </p:spPr>
      </p:pic>
      <p:grpSp>
        <p:nvGrpSpPr>
          <p:cNvPr id="195" name="object 195" descr=""/>
          <p:cNvGrpSpPr/>
          <p:nvPr/>
        </p:nvGrpSpPr>
        <p:grpSpPr>
          <a:xfrm>
            <a:off x="1312163" y="6673591"/>
            <a:ext cx="8183245" cy="279400"/>
            <a:chOff x="1312163" y="6673591"/>
            <a:chExt cx="8183245" cy="279400"/>
          </a:xfrm>
        </p:grpSpPr>
        <p:sp>
          <p:nvSpPr>
            <p:cNvPr id="196" name="object 196" descr=""/>
            <p:cNvSpPr/>
            <p:nvPr/>
          </p:nvSpPr>
          <p:spPr>
            <a:xfrm>
              <a:off x="1312163" y="6675119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317593" y="6678929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4">
                  <a:moveTo>
                    <a:pt x="0" y="0"/>
                  </a:moveTo>
                  <a:lnTo>
                    <a:pt x="8171878" y="0"/>
                  </a:lnTo>
                  <a:lnTo>
                    <a:pt x="8171878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8" name="object 198" descr=""/>
          <p:cNvGrpSpPr/>
          <p:nvPr/>
        </p:nvGrpSpPr>
        <p:grpSpPr>
          <a:xfrm>
            <a:off x="1373981" y="394811"/>
            <a:ext cx="2229485" cy="581660"/>
            <a:chOff x="1373981" y="394811"/>
            <a:chExt cx="2229485" cy="581660"/>
          </a:xfrm>
        </p:grpSpPr>
        <p:pic>
          <p:nvPicPr>
            <p:cNvPr id="199" name="object 199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609850" y="556545"/>
              <a:ext cx="523398" cy="79343"/>
            </a:xfrm>
            <a:prstGeom prst="rect">
              <a:avLst/>
            </a:prstGeom>
          </p:spPr>
        </p:pic>
        <p:pic>
          <p:nvPicPr>
            <p:cNvPr id="200" name="object 200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373981" y="394811"/>
              <a:ext cx="2229135" cy="581501"/>
            </a:xfrm>
            <a:prstGeom prst="rect">
              <a:avLst/>
            </a:prstGeom>
          </p:spPr>
        </p:pic>
      </p:grpSp>
      <p:pic>
        <p:nvPicPr>
          <p:cNvPr id="201" name="object 201" descr="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86383" y="1232916"/>
            <a:ext cx="445008" cy="114300"/>
          </a:xfrm>
          <a:prstGeom prst="rect">
            <a:avLst/>
          </a:prstGeom>
        </p:spPr>
      </p:pic>
      <p:pic>
        <p:nvPicPr>
          <p:cNvPr id="202" name="object 202" descr="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1377029" y="1226629"/>
            <a:ext cx="125158" cy="87058"/>
          </a:xfrm>
          <a:prstGeom prst="rect">
            <a:avLst/>
          </a:prstGeom>
        </p:spPr>
      </p:pic>
      <p:grpSp>
        <p:nvGrpSpPr>
          <p:cNvPr id="203" name="object 203" descr=""/>
          <p:cNvGrpSpPr/>
          <p:nvPr/>
        </p:nvGrpSpPr>
        <p:grpSpPr>
          <a:xfrm>
            <a:off x="1377029" y="1222057"/>
            <a:ext cx="3399790" cy="278130"/>
            <a:chOff x="1377029" y="1222057"/>
            <a:chExt cx="3399790" cy="278130"/>
          </a:xfrm>
        </p:grpSpPr>
        <p:sp>
          <p:nvSpPr>
            <p:cNvPr id="204" name="object 204" descr=""/>
            <p:cNvSpPr/>
            <p:nvPr/>
          </p:nvSpPr>
          <p:spPr>
            <a:xfrm>
              <a:off x="1583054" y="1261776"/>
              <a:ext cx="53975" cy="35560"/>
            </a:xfrm>
            <a:custGeom>
              <a:avLst/>
              <a:gdLst/>
              <a:ahLst/>
              <a:cxnLst/>
              <a:rect l="l" t="t" r="r" b="b"/>
              <a:pathLst>
                <a:path w="53975" h="35559">
                  <a:moveTo>
                    <a:pt x="53435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3435" y="0"/>
                  </a:lnTo>
                  <a:lnTo>
                    <a:pt x="53435" y="12192"/>
                  </a:lnTo>
                  <a:close/>
                </a:path>
                <a:path w="53975" h="35559">
                  <a:moveTo>
                    <a:pt x="53435" y="35052"/>
                  </a:moveTo>
                  <a:lnTo>
                    <a:pt x="0" y="35052"/>
                  </a:lnTo>
                  <a:lnTo>
                    <a:pt x="0" y="24384"/>
                  </a:lnTo>
                  <a:lnTo>
                    <a:pt x="53435" y="24384"/>
                  </a:lnTo>
                  <a:lnTo>
                    <a:pt x="53435" y="35052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5" name="object 205" descr="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377029" y="1222057"/>
              <a:ext cx="2102548" cy="277844"/>
            </a:xfrm>
            <a:prstGeom prst="rect">
              <a:avLst/>
            </a:prstGeom>
          </p:spPr>
        </p:pic>
        <p:pic>
          <p:nvPicPr>
            <p:cNvPr id="206" name="object 206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499103" y="1226629"/>
              <a:ext cx="1277302" cy="99250"/>
            </a:xfrm>
            <a:prstGeom prst="rect">
              <a:avLst/>
            </a:prstGeom>
          </p:spPr>
        </p:pic>
      </p:grpSp>
      <p:sp>
        <p:nvSpPr>
          <p:cNvPr id="207" name="object 207" descr=""/>
          <p:cNvSpPr/>
          <p:nvPr/>
        </p:nvSpPr>
        <p:spPr>
          <a:xfrm>
            <a:off x="4860035" y="1274063"/>
            <a:ext cx="36830" cy="10795"/>
          </a:xfrm>
          <a:custGeom>
            <a:avLst/>
            <a:gdLst/>
            <a:ahLst/>
            <a:cxnLst/>
            <a:rect l="l" t="t" r="r" b="b"/>
            <a:pathLst>
              <a:path w="36829" h="10794">
                <a:moveTo>
                  <a:pt x="36576" y="10668"/>
                </a:moveTo>
                <a:lnTo>
                  <a:pt x="0" y="10668"/>
                </a:lnTo>
                <a:lnTo>
                  <a:pt x="0" y="0"/>
                </a:lnTo>
                <a:lnTo>
                  <a:pt x="36576" y="0"/>
                </a:lnTo>
                <a:lnTo>
                  <a:pt x="36576" y="10668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8" name="object 208" descr=""/>
          <p:cNvGrpSpPr/>
          <p:nvPr/>
        </p:nvGrpSpPr>
        <p:grpSpPr>
          <a:xfrm>
            <a:off x="4991575" y="1232725"/>
            <a:ext cx="664210" cy="81280"/>
            <a:chOff x="4991575" y="1232725"/>
            <a:chExt cx="664210" cy="81280"/>
          </a:xfrm>
        </p:grpSpPr>
        <p:pic>
          <p:nvPicPr>
            <p:cNvPr id="209" name="object 209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991575" y="1234249"/>
              <a:ext cx="250222" cy="77914"/>
            </a:xfrm>
            <a:prstGeom prst="rect">
              <a:avLst/>
            </a:prstGeom>
          </p:spPr>
        </p:pic>
        <p:pic>
          <p:nvPicPr>
            <p:cNvPr id="210" name="object 210" descr="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263133" y="1232725"/>
              <a:ext cx="318897" cy="80962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5603366" y="1234249"/>
              <a:ext cx="52069" cy="78105"/>
            </a:xfrm>
            <a:custGeom>
              <a:avLst/>
              <a:gdLst/>
              <a:ahLst/>
              <a:cxnLst/>
              <a:rect l="l" t="t" r="r" b="b"/>
              <a:pathLst>
                <a:path w="52070" h="78105">
                  <a:moveTo>
                    <a:pt x="10668" y="77914"/>
                  </a:moveTo>
                  <a:lnTo>
                    <a:pt x="0" y="77914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6671" y="1524"/>
                  </a:lnTo>
                  <a:lnTo>
                    <a:pt x="42767" y="4572"/>
                  </a:lnTo>
                  <a:lnTo>
                    <a:pt x="45815" y="7620"/>
                  </a:lnTo>
                  <a:lnTo>
                    <a:pt x="10668" y="7620"/>
                  </a:lnTo>
                  <a:lnTo>
                    <a:pt x="10668" y="41243"/>
                  </a:lnTo>
                  <a:lnTo>
                    <a:pt x="44291" y="41243"/>
                  </a:lnTo>
                  <a:lnTo>
                    <a:pt x="41243" y="44291"/>
                  </a:lnTo>
                  <a:lnTo>
                    <a:pt x="38195" y="45815"/>
                  </a:lnTo>
                  <a:lnTo>
                    <a:pt x="33528" y="47339"/>
                  </a:lnTo>
                  <a:lnTo>
                    <a:pt x="30480" y="48863"/>
                  </a:lnTo>
                  <a:lnTo>
                    <a:pt x="25908" y="50387"/>
                  </a:lnTo>
                  <a:lnTo>
                    <a:pt x="10668" y="50387"/>
                  </a:lnTo>
                  <a:lnTo>
                    <a:pt x="10668" y="77914"/>
                  </a:lnTo>
                  <a:close/>
                </a:path>
                <a:path w="52070" h="78105">
                  <a:moveTo>
                    <a:pt x="44291" y="41243"/>
                  </a:moveTo>
                  <a:lnTo>
                    <a:pt x="25908" y="41243"/>
                  </a:lnTo>
                  <a:lnTo>
                    <a:pt x="32004" y="39719"/>
                  </a:lnTo>
                  <a:lnTo>
                    <a:pt x="35147" y="36671"/>
                  </a:lnTo>
                  <a:lnTo>
                    <a:pt x="38195" y="33623"/>
                  </a:lnTo>
                  <a:lnTo>
                    <a:pt x="39719" y="29051"/>
                  </a:lnTo>
                  <a:lnTo>
                    <a:pt x="39719" y="18383"/>
                  </a:lnTo>
                  <a:lnTo>
                    <a:pt x="38195" y="15335"/>
                  </a:lnTo>
                  <a:lnTo>
                    <a:pt x="35147" y="12192"/>
                  </a:lnTo>
                  <a:lnTo>
                    <a:pt x="32004" y="9144"/>
                  </a:lnTo>
                  <a:lnTo>
                    <a:pt x="27432" y="7620"/>
                  </a:lnTo>
                  <a:lnTo>
                    <a:pt x="45815" y="7620"/>
                  </a:lnTo>
                  <a:lnTo>
                    <a:pt x="47339" y="9144"/>
                  </a:lnTo>
                  <a:lnTo>
                    <a:pt x="48863" y="12192"/>
                  </a:lnTo>
                  <a:lnTo>
                    <a:pt x="50387" y="15335"/>
                  </a:lnTo>
                  <a:lnTo>
                    <a:pt x="51911" y="19907"/>
                  </a:lnTo>
                  <a:lnTo>
                    <a:pt x="51911" y="27527"/>
                  </a:lnTo>
                  <a:lnTo>
                    <a:pt x="48863" y="33623"/>
                  </a:lnTo>
                  <a:lnTo>
                    <a:pt x="48863" y="36671"/>
                  </a:lnTo>
                  <a:lnTo>
                    <a:pt x="44291" y="41243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2" name="object 212" descr=""/>
          <p:cNvGrpSpPr/>
          <p:nvPr/>
        </p:nvGrpSpPr>
        <p:grpSpPr>
          <a:xfrm>
            <a:off x="5736145" y="1222057"/>
            <a:ext cx="2160905" cy="116205"/>
            <a:chOff x="5736145" y="1222057"/>
            <a:chExt cx="2160905" cy="116205"/>
          </a:xfrm>
        </p:grpSpPr>
        <p:pic>
          <p:nvPicPr>
            <p:cNvPr id="213" name="object 213" descr="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736145" y="1226629"/>
              <a:ext cx="390524" cy="99250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6152387" y="1274063"/>
              <a:ext cx="36830" cy="10795"/>
            </a:xfrm>
            <a:custGeom>
              <a:avLst/>
              <a:gdLst/>
              <a:ahLst/>
              <a:cxnLst/>
              <a:rect l="l" t="t" r="r" b="b"/>
              <a:pathLst>
                <a:path w="36829" h="10794">
                  <a:moveTo>
                    <a:pt x="36576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36576" y="0"/>
                  </a:lnTo>
                  <a:lnTo>
                    <a:pt x="36576" y="10668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5" name="object 215" descr="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210585" y="1232725"/>
              <a:ext cx="328040" cy="80962"/>
            </a:xfrm>
            <a:prstGeom prst="rect">
              <a:avLst/>
            </a:prstGeom>
          </p:spPr>
        </p:pic>
        <p:sp>
          <p:nvSpPr>
            <p:cNvPr id="216" name="object 216" descr=""/>
            <p:cNvSpPr/>
            <p:nvPr/>
          </p:nvSpPr>
          <p:spPr>
            <a:xfrm>
              <a:off x="6558521" y="1226629"/>
              <a:ext cx="253365" cy="99695"/>
            </a:xfrm>
            <a:custGeom>
              <a:avLst/>
              <a:gdLst/>
              <a:ahLst/>
              <a:cxnLst/>
              <a:rect l="l" t="t" r="r" b="b"/>
              <a:pathLst>
                <a:path w="253365" h="99694">
                  <a:moveTo>
                    <a:pt x="50393" y="41249"/>
                  </a:moveTo>
                  <a:lnTo>
                    <a:pt x="48869" y="35153"/>
                  </a:lnTo>
                  <a:lnTo>
                    <a:pt x="44297" y="30581"/>
                  </a:lnTo>
                  <a:lnTo>
                    <a:pt x="41249" y="26009"/>
                  </a:lnTo>
                  <a:lnTo>
                    <a:pt x="36677" y="24485"/>
                  </a:lnTo>
                  <a:lnTo>
                    <a:pt x="27432" y="24485"/>
                  </a:lnTo>
                  <a:lnTo>
                    <a:pt x="22860" y="26009"/>
                  </a:lnTo>
                  <a:lnTo>
                    <a:pt x="16764" y="29057"/>
                  </a:lnTo>
                  <a:lnTo>
                    <a:pt x="9144" y="36677"/>
                  </a:lnTo>
                  <a:lnTo>
                    <a:pt x="9144" y="26009"/>
                  </a:lnTo>
                  <a:lnTo>
                    <a:pt x="0" y="26009"/>
                  </a:lnTo>
                  <a:lnTo>
                    <a:pt x="0" y="85534"/>
                  </a:lnTo>
                  <a:lnTo>
                    <a:pt x="10668" y="85534"/>
                  </a:lnTo>
                  <a:lnTo>
                    <a:pt x="10668" y="47345"/>
                  </a:lnTo>
                  <a:lnTo>
                    <a:pt x="12192" y="44297"/>
                  </a:lnTo>
                  <a:lnTo>
                    <a:pt x="21336" y="35153"/>
                  </a:lnTo>
                  <a:lnTo>
                    <a:pt x="22860" y="35153"/>
                  </a:lnTo>
                  <a:lnTo>
                    <a:pt x="24384" y="33629"/>
                  </a:lnTo>
                  <a:lnTo>
                    <a:pt x="32004" y="33629"/>
                  </a:lnTo>
                  <a:lnTo>
                    <a:pt x="35153" y="35153"/>
                  </a:lnTo>
                  <a:lnTo>
                    <a:pt x="36677" y="36677"/>
                  </a:lnTo>
                  <a:lnTo>
                    <a:pt x="39725" y="42773"/>
                  </a:lnTo>
                  <a:lnTo>
                    <a:pt x="38201" y="48869"/>
                  </a:lnTo>
                  <a:lnTo>
                    <a:pt x="48869" y="48869"/>
                  </a:lnTo>
                  <a:lnTo>
                    <a:pt x="50393" y="41249"/>
                  </a:lnTo>
                  <a:close/>
                </a:path>
                <a:path w="253365" h="99694">
                  <a:moveTo>
                    <a:pt x="112877" y="27533"/>
                  </a:moveTo>
                  <a:lnTo>
                    <a:pt x="109829" y="26009"/>
                  </a:lnTo>
                  <a:lnTo>
                    <a:pt x="106781" y="26009"/>
                  </a:lnTo>
                  <a:lnTo>
                    <a:pt x="103733" y="24485"/>
                  </a:lnTo>
                  <a:lnTo>
                    <a:pt x="91541" y="24485"/>
                  </a:lnTo>
                  <a:lnTo>
                    <a:pt x="86969" y="26009"/>
                  </a:lnTo>
                  <a:lnTo>
                    <a:pt x="83921" y="27533"/>
                  </a:lnTo>
                  <a:lnTo>
                    <a:pt x="79248" y="29057"/>
                  </a:lnTo>
                  <a:lnTo>
                    <a:pt x="76200" y="30581"/>
                  </a:lnTo>
                  <a:lnTo>
                    <a:pt x="70104" y="36677"/>
                  </a:lnTo>
                  <a:lnTo>
                    <a:pt x="67056" y="42773"/>
                  </a:lnTo>
                  <a:lnTo>
                    <a:pt x="65532" y="47345"/>
                  </a:lnTo>
                  <a:lnTo>
                    <a:pt x="65532" y="65633"/>
                  </a:lnTo>
                  <a:lnTo>
                    <a:pt x="67056" y="73253"/>
                  </a:lnTo>
                  <a:lnTo>
                    <a:pt x="77724" y="84023"/>
                  </a:lnTo>
                  <a:lnTo>
                    <a:pt x="85445" y="87071"/>
                  </a:lnTo>
                  <a:lnTo>
                    <a:pt x="100685" y="87071"/>
                  </a:lnTo>
                  <a:lnTo>
                    <a:pt x="103733" y="85547"/>
                  </a:lnTo>
                  <a:lnTo>
                    <a:pt x="109829" y="85547"/>
                  </a:lnTo>
                  <a:lnTo>
                    <a:pt x="112877" y="84023"/>
                  </a:lnTo>
                  <a:lnTo>
                    <a:pt x="112877" y="74777"/>
                  </a:lnTo>
                  <a:lnTo>
                    <a:pt x="109829" y="74777"/>
                  </a:lnTo>
                  <a:lnTo>
                    <a:pt x="106781" y="76301"/>
                  </a:lnTo>
                  <a:lnTo>
                    <a:pt x="105257" y="76301"/>
                  </a:lnTo>
                  <a:lnTo>
                    <a:pt x="102209" y="77825"/>
                  </a:lnTo>
                  <a:lnTo>
                    <a:pt x="90017" y="77825"/>
                  </a:lnTo>
                  <a:lnTo>
                    <a:pt x="85445" y="76301"/>
                  </a:lnTo>
                  <a:lnTo>
                    <a:pt x="77724" y="68681"/>
                  </a:lnTo>
                  <a:lnTo>
                    <a:pt x="76200" y="62585"/>
                  </a:lnTo>
                  <a:lnTo>
                    <a:pt x="76200" y="48869"/>
                  </a:lnTo>
                  <a:lnTo>
                    <a:pt x="77724" y="45821"/>
                  </a:lnTo>
                  <a:lnTo>
                    <a:pt x="79248" y="44297"/>
                  </a:lnTo>
                  <a:lnTo>
                    <a:pt x="79248" y="41249"/>
                  </a:lnTo>
                  <a:lnTo>
                    <a:pt x="82397" y="39725"/>
                  </a:lnTo>
                  <a:lnTo>
                    <a:pt x="85445" y="36677"/>
                  </a:lnTo>
                  <a:lnTo>
                    <a:pt x="88493" y="35153"/>
                  </a:lnTo>
                  <a:lnTo>
                    <a:pt x="90017" y="33629"/>
                  </a:lnTo>
                  <a:lnTo>
                    <a:pt x="102209" y="33629"/>
                  </a:lnTo>
                  <a:lnTo>
                    <a:pt x="103733" y="35153"/>
                  </a:lnTo>
                  <a:lnTo>
                    <a:pt x="106781" y="35153"/>
                  </a:lnTo>
                  <a:lnTo>
                    <a:pt x="109829" y="36677"/>
                  </a:lnTo>
                  <a:lnTo>
                    <a:pt x="112877" y="36677"/>
                  </a:lnTo>
                  <a:lnTo>
                    <a:pt x="112877" y="27533"/>
                  </a:lnTo>
                  <a:close/>
                </a:path>
                <a:path w="253365" h="99694">
                  <a:moveTo>
                    <a:pt x="184607" y="44297"/>
                  </a:moveTo>
                  <a:lnTo>
                    <a:pt x="183083" y="41249"/>
                  </a:lnTo>
                  <a:lnTo>
                    <a:pt x="181559" y="36677"/>
                  </a:lnTo>
                  <a:lnTo>
                    <a:pt x="180035" y="33629"/>
                  </a:lnTo>
                  <a:lnTo>
                    <a:pt x="176987" y="32105"/>
                  </a:lnTo>
                  <a:lnTo>
                    <a:pt x="175463" y="29057"/>
                  </a:lnTo>
                  <a:lnTo>
                    <a:pt x="173939" y="28295"/>
                  </a:lnTo>
                  <a:lnTo>
                    <a:pt x="173939" y="45821"/>
                  </a:lnTo>
                  <a:lnTo>
                    <a:pt x="173939" y="50393"/>
                  </a:lnTo>
                  <a:lnTo>
                    <a:pt x="141833" y="50393"/>
                  </a:lnTo>
                  <a:lnTo>
                    <a:pt x="141833" y="45821"/>
                  </a:lnTo>
                  <a:lnTo>
                    <a:pt x="143357" y="44297"/>
                  </a:lnTo>
                  <a:lnTo>
                    <a:pt x="143357" y="41249"/>
                  </a:lnTo>
                  <a:lnTo>
                    <a:pt x="150977" y="33629"/>
                  </a:lnTo>
                  <a:lnTo>
                    <a:pt x="152501" y="33629"/>
                  </a:lnTo>
                  <a:lnTo>
                    <a:pt x="155549" y="32105"/>
                  </a:lnTo>
                  <a:lnTo>
                    <a:pt x="160121" y="32105"/>
                  </a:lnTo>
                  <a:lnTo>
                    <a:pt x="163169" y="33629"/>
                  </a:lnTo>
                  <a:lnTo>
                    <a:pt x="164795" y="33629"/>
                  </a:lnTo>
                  <a:lnTo>
                    <a:pt x="172415" y="41249"/>
                  </a:lnTo>
                  <a:lnTo>
                    <a:pt x="172415" y="44297"/>
                  </a:lnTo>
                  <a:lnTo>
                    <a:pt x="173939" y="45821"/>
                  </a:lnTo>
                  <a:lnTo>
                    <a:pt x="173939" y="28295"/>
                  </a:lnTo>
                  <a:lnTo>
                    <a:pt x="166319" y="24485"/>
                  </a:lnTo>
                  <a:lnTo>
                    <a:pt x="149453" y="24485"/>
                  </a:lnTo>
                  <a:lnTo>
                    <a:pt x="146405" y="27533"/>
                  </a:lnTo>
                  <a:lnTo>
                    <a:pt x="140309" y="30581"/>
                  </a:lnTo>
                  <a:lnTo>
                    <a:pt x="137261" y="33629"/>
                  </a:lnTo>
                  <a:lnTo>
                    <a:pt x="134213" y="39725"/>
                  </a:lnTo>
                  <a:lnTo>
                    <a:pt x="132689" y="44297"/>
                  </a:lnTo>
                  <a:lnTo>
                    <a:pt x="131165" y="47345"/>
                  </a:lnTo>
                  <a:lnTo>
                    <a:pt x="131165" y="65633"/>
                  </a:lnTo>
                  <a:lnTo>
                    <a:pt x="132689" y="68681"/>
                  </a:lnTo>
                  <a:lnTo>
                    <a:pt x="132689" y="73253"/>
                  </a:lnTo>
                  <a:lnTo>
                    <a:pt x="135737" y="76301"/>
                  </a:lnTo>
                  <a:lnTo>
                    <a:pt x="137261" y="79349"/>
                  </a:lnTo>
                  <a:lnTo>
                    <a:pt x="140309" y="80962"/>
                  </a:lnTo>
                  <a:lnTo>
                    <a:pt x="143357" y="84010"/>
                  </a:lnTo>
                  <a:lnTo>
                    <a:pt x="146405" y="85534"/>
                  </a:lnTo>
                  <a:lnTo>
                    <a:pt x="150977" y="87058"/>
                  </a:lnTo>
                  <a:lnTo>
                    <a:pt x="170891" y="87058"/>
                  </a:lnTo>
                  <a:lnTo>
                    <a:pt x="175463" y="85534"/>
                  </a:lnTo>
                  <a:lnTo>
                    <a:pt x="178511" y="85534"/>
                  </a:lnTo>
                  <a:lnTo>
                    <a:pt x="181559" y="84010"/>
                  </a:lnTo>
                  <a:lnTo>
                    <a:pt x="181559" y="77825"/>
                  </a:lnTo>
                  <a:lnTo>
                    <a:pt x="181559" y="76301"/>
                  </a:lnTo>
                  <a:lnTo>
                    <a:pt x="176987" y="76301"/>
                  </a:lnTo>
                  <a:lnTo>
                    <a:pt x="175463" y="77825"/>
                  </a:lnTo>
                  <a:lnTo>
                    <a:pt x="155549" y="77825"/>
                  </a:lnTo>
                  <a:lnTo>
                    <a:pt x="149453" y="76301"/>
                  </a:lnTo>
                  <a:lnTo>
                    <a:pt x="143357" y="70205"/>
                  </a:lnTo>
                  <a:lnTo>
                    <a:pt x="141833" y="65633"/>
                  </a:lnTo>
                  <a:lnTo>
                    <a:pt x="141833" y="59537"/>
                  </a:lnTo>
                  <a:lnTo>
                    <a:pt x="184607" y="59537"/>
                  </a:lnTo>
                  <a:lnTo>
                    <a:pt x="184607" y="50393"/>
                  </a:lnTo>
                  <a:lnTo>
                    <a:pt x="184607" y="44297"/>
                  </a:lnTo>
                  <a:close/>
                </a:path>
                <a:path w="253365" h="99694">
                  <a:moveTo>
                    <a:pt x="253276" y="99250"/>
                  </a:moveTo>
                  <a:lnTo>
                    <a:pt x="210502" y="0"/>
                  </a:lnTo>
                  <a:lnTo>
                    <a:pt x="201371" y="0"/>
                  </a:lnTo>
                  <a:lnTo>
                    <a:pt x="242519" y="99250"/>
                  </a:lnTo>
                  <a:lnTo>
                    <a:pt x="253276" y="9925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7" name="object 217" descr="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829996" y="1222057"/>
              <a:ext cx="1066609" cy="116014"/>
            </a:xfrm>
            <a:prstGeom prst="rect">
              <a:avLst/>
            </a:prstGeom>
          </p:spPr>
        </p:pic>
      </p:grpSp>
      <p:pic>
        <p:nvPicPr>
          <p:cNvPr id="218" name="object 218" descr="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780287" y="1708404"/>
            <a:ext cx="451104" cy="117347"/>
          </a:xfrm>
          <a:prstGeom prst="rect">
            <a:avLst/>
          </a:prstGeom>
        </p:spPr>
      </p:pic>
      <p:pic>
        <p:nvPicPr>
          <p:cNvPr id="219" name="object 219" descr="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786383" y="3674364"/>
            <a:ext cx="445008" cy="115824"/>
          </a:xfrm>
          <a:prstGeom prst="rect">
            <a:avLst/>
          </a:prstGeom>
        </p:spPr>
      </p:pic>
      <p:pic>
        <p:nvPicPr>
          <p:cNvPr id="220" name="object 220" descr="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1377029" y="3664267"/>
            <a:ext cx="862107" cy="116014"/>
          </a:xfrm>
          <a:prstGeom prst="rect">
            <a:avLst/>
          </a:prstGeom>
        </p:spPr>
      </p:pic>
      <p:pic>
        <p:nvPicPr>
          <p:cNvPr id="221" name="object 221" descr="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780287" y="3998976"/>
            <a:ext cx="451104" cy="115824"/>
          </a:xfrm>
          <a:prstGeom prst="rect">
            <a:avLst/>
          </a:prstGeom>
        </p:spPr>
      </p:pic>
      <p:pic>
        <p:nvPicPr>
          <p:cNvPr id="222" name="object 222" descr="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786383" y="6766559"/>
            <a:ext cx="445008" cy="114300"/>
          </a:xfrm>
          <a:prstGeom prst="rect">
            <a:avLst/>
          </a:prstGeom>
        </p:spPr>
      </p:pic>
      <p:grpSp>
        <p:nvGrpSpPr>
          <p:cNvPr id="223" name="object 223" descr=""/>
          <p:cNvGrpSpPr/>
          <p:nvPr/>
        </p:nvGrpSpPr>
        <p:grpSpPr>
          <a:xfrm>
            <a:off x="1377029" y="6755225"/>
            <a:ext cx="589280" cy="116205"/>
            <a:chOff x="1377029" y="6755225"/>
            <a:chExt cx="589280" cy="116205"/>
          </a:xfrm>
        </p:grpSpPr>
        <p:pic>
          <p:nvPicPr>
            <p:cNvPr id="224" name="object 224" descr="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1377029" y="6759797"/>
              <a:ext cx="125158" cy="87058"/>
            </a:xfrm>
            <a:prstGeom prst="rect">
              <a:avLst/>
            </a:prstGeom>
          </p:spPr>
        </p:pic>
        <p:sp>
          <p:nvSpPr>
            <p:cNvPr id="225" name="object 225" descr=""/>
            <p:cNvSpPr/>
            <p:nvPr/>
          </p:nvSpPr>
          <p:spPr>
            <a:xfrm>
              <a:off x="1529619" y="6823900"/>
              <a:ext cx="23495" cy="23495"/>
            </a:xfrm>
            <a:custGeom>
              <a:avLst/>
              <a:gdLst/>
              <a:ahLst/>
              <a:cxnLst/>
              <a:rect l="l" t="t" r="r" b="b"/>
              <a:pathLst>
                <a:path w="23494" h="23495">
                  <a:moveTo>
                    <a:pt x="16859" y="22955"/>
                  </a:moveTo>
                  <a:lnTo>
                    <a:pt x="7620" y="22955"/>
                  </a:lnTo>
                  <a:lnTo>
                    <a:pt x="6096" y="21431"/>
                  </a:lnTo>
                  <a:lnTo>
                    <a:pt x="4572" y="21431"/>
                  </a:lnTo>
                  <a:lnTo>
                    <a:pt x="1524" y="18383"/>
                  </a:lnTo>
                  <a:lnTo>
                    <a:pt x="1524" y="16859"/>
                  </a:lnTo>
                  <a:lnTo>
                    <a:pt x="0" y="15335"/>
                  </a:lnTo>
                  <a:lnTo>
                    <a:pt x="0" y="7715"/>
                  </a:lnTo>
                  <a:lnTo>
                    <a:pt x="1524" y="7715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7620" y="0"/>
                  </a:lnTo>
                  <a:lnTo>
                    <a:pt x="16859" y="0"/>
                  </a:lnTo>
                  <a:lnTo>
                    <a:pt x="21431" y="4572"/>
                  </a:lnTo>
                  <a:lnTo>
                    <a:pt x="21431" y="6096"/>
                  </a:lnTo>
                  <a:lnTo>
                    <a:pt x="22955" y="7715"/>
                  </a:lnTo>
                  <a:lnTo>
                    <a:pt x="22955" y="16859"/>
                  </a:lnTo>
                  <a:lnTo>
                    <a:pt x="16859" y="22955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 descr="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586103" y="6759797"/>
              <a:ext cx="256317" cy="87058"/>
            </a:xfrm>
            <a:prstGeom prst="rect">
              <a:avLst/>
            </a:prstGeom>
          </p:spPr>
        </p:pic>
        <p:sp>
          <p:nvSpPr>
            <p:cNvPr id="227" name="object 227" descr=""/>
            <p:cNvSpPr/>
            <p:nvPr/>
          </p:nvSpPr>
          <p:spPr>
            <a:xfrm>
              <a:off x="1866798" y="6755231"/>
              <a:ext cx="99695" cy="116205"/>
            </a:xfrm>
            <a:custGeom>
              <a:avLst/>
              <a:gdLst/>
              <a:ahLst/>
              <a:cxnLst/>
              <a:rect l="l" t="t" r="r" b="b"/>
              <a:pathLst>
                <a:path w="99694" h="116204">
                  <a:moveTo>
                    <a:pt x="33629" y="6096"/>
                  </a:moveTo>
                  <a:lnTo>
                    <a:pt x="27533" y="0"/>
                  </a:lnTo>
                  <a:lnTo>
                    <a:pt x="22961" y="4572"/>
                  </a:lnTo>
                  <a:lnTo>
                    <a:pt x="18389" y="10668"/>
                  </a:lnTo>
                  <a:lnTo>
                    <a:pt x="15341" y="15240"/>
                  </a:lnTo>
                  <a:lnTo>
                    <a:pt x="10668" y="19812"/>
                  </a:lnTo>
                  <a:lnTo>
                    <a:pt x="7620" y="24384"/>
                  </a:lnTo>
                  <a:lnTo>
                    <a:pt x="6096" y="29057"/>
                  </a:lnTo>
                  <a:lnTo>
                    <a:pt x="3048" y="35153"/>
                  </a:lnTo>
                  <a:lnTo>
                    <a:pt x="1524" y="39725"/>
                  </a:lnTo>
                  <a:lnTo>
                    <a:pt x="1524" y="44297"/>
                  </a:lnTo>
                  <a:lnTo>
                    <a:pt x="0" y="48869"/>
                  </a:lnTo>
                  <a:lnTo>
                    <a:pt x="0" y="59537"/>
                  </a:lnTo>
                  <a:lnTo>
                    <a:pt x="1714" y="74358"/>
                  </a:lnTo>
                  <a:lnTo>
                    <a:pt x="6870" y="88912"/>
                  </a:lnTo>
                  <a:lnTo>
                    <a:pt x="15468" y="102908"/>
                  </a:lnTo>
                  <a:lnTo>
                    <a:pt x="27533" y="116014"/>
                  </a:lnTo>
                  <a:lnTo>
                    <a:pt x="33629" y="109918"/>
                  </a:lnTo>
                  <a:lnTo>
                    <a:pt x="28219" y="103962"/>
                  </a:lnTo>
                  <a:lnTo>
                    <a:pt x="23533" y="97713"/>
                  </a:lnTo>
                  <a:lnTo>
                    <a:pt x="10668" y="58013"/>
                  </a:lnTo>
                  <a:lnTo>
                    <a:pt x="12115" y="44538"/>
                  </a:lnTo>
                  <a:lnTo>
                    <a:pt x="16433" y="31483"/>
                  </a:lnTo>
                  <a:lnTo>
                    <a:pt x="23609" y="18707"/>
                  </a:lnTo>
                  <a:lnTo>
                    <a:pt x="33629" y="6096"/>
                  </a:lnTo>
                  <a:close/>
                </a:path>
                <a:path w="99694" h="116204">
                  <a:moveTo>
                    <a:pt x="99250" y="58013"/>
                  </a:moveTo>
                  <a:lnTo>
                    <a:pt x="97523" y="42519"/>
                  </a:lnTo>
                  <a:lnTo>
                    <a:pt x="92341" y="27863"/>
                  </a:lnTo>
                  <a:lnTo>
                    <a:pt x="83743" y="13779"/>
                  </a:lnTo>
                  <a:lnTo>
                    <a:pt x="71729" y="0"/>
                  </a:lnTo>
                  <a:lnTo>
                    <a:pt x="65633" y="7620"/>
                  </a:lnTo>
                  <a:lnTo>
                    <a:pt x="75628" y="19380"/>
                  </a:lnTo>
                  <a:lnTo>
                    <a:pt x="82778" y="31864"/>
                  </a:lnTo>
                  <a:lnTo>
                    <a:pt x="87058" y="45199"/>
                  </a:lnTo>
                  <a:lnTo>
                    <a:pt x="88493" y="59537"/>
                  </a:lnTo>
                  <a:lnTo>
                    <a:pt x="88176" y="66154"/>
                  </a:lnTo>
                  <a:lnTo>
                    <a:pt x="71031" y="104178"/>
                  </a:lnTo>
                  <a:lnTo>
                    <a:pt x="65633" y="109918"/>
                  </a:lnTo>
                  <a:lnTo>
                    <a:pt x="71729" y="116014"/>
                  </a:lnTo>
                  <a:lnTo>
                    <a:pt x="76301" y="111442"/>
                  </a:lnTo>
                  <a:lnTo>
                    <a:pt x="80873" y="105346"/>
                  </a:lnTo>
                  <a:lnTo>
                    <a:pt x="85445" y="100774"/>
                  </a:lnTo>
                  <a:lnTo>
                    <a:pt x="91541" y="91630"/>
                  </a:lnTo>
                  <a:lnTo>
                    <a:pt x="93065" y="85534"/>
                  </a:lnTo>
                  <a:lnTo>
                    <a:pt x="96202" y="80873"/>
                  </a:lnTo>
                  <a:lnTo>
                    <a:pt x="97726" y="76301"/>
                  </a:lnTo>
                  <a:lnTo>
                    <a:pt x="97726" y="71729"/>
                  </a:lnTo>
                  <a:lnTo>
                    <a:pt x="99250" y="67157"/>
                  </a:lnTo>
                  <a:lnTo>
                    <a:pt x="99250" y="5801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779" y="430461"/>
            <a:ext cx="6323111" cy="228653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7636" y="3278705"/>
            <a:ext cx="5993527" cy="227126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09411" y="2708110"/>
            <a:ext cx="8064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95">
                <a:solidFill>
                  <a:srgbClr val="424242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86985" y="2718582"/>
            <a:ext cx="9525" cy="180340"/>
          </a:xfrm>
          <a:custGeom>
            <a:avLst/>
            <a:gdLst/>
            <a:ahLst/>
            <a:cxnLst/>
            <a:rect l="l" t="t" r="r" b="b"/>
            <a:pathLst>
              <a:path w="9525" h="180339">
                <a:moveTo>
                  <a:pt x="9155" y="179796"/>
                </a:moveTo>
                <a:lnTo>
                  <a:pt x="0" y="179796"/>
                </a:lnTo>
                <a:lnTo>
                  <a:pt x="0" y="0"/>
                </a:lnTo>
                <a:lnTo>
                  <a:pt x="9155" y="0"/>
                </a:lnTo>
                <a:lnTo>
                  <a:pt x="9155" y="179796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506152" y="2711163"/>
            <a:ext cx="13906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424242"/>
                </a:solidFill>
                <a:latin typeface="Times New Roman"/>
                <a:cs typeface="Times New Roman"/>
              </a:rPr>
              <a:t>2</a:t>
            </a:r>
            <a:r>
              <a:rPr dirty="0" sz="1050" spc="-25">
                <a:solidFill>
                  <a:srgbClr val="BDBDBD"/>
                </a:solidFill>
                <a:latin typeface="Times New Roman"/>
                <a:cs typeface="Times New Roman"/>
              </a:rPr>
              <a:t>-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148208" y="2698281"/>
            <a:ext cx="1167765" cy="3803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229"/>
              </a:spcBef>
            </a:pPr>
            <a:r>
              <a:rPr dirty="0" sz="1000" spc="10">
                <a:solidFill>
                  <a:srgbClr val="424242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dirty="0" sz="1050">
                <a:solidFill>
                  <a:srgbClr val="424242"/>
                </a:solidFill>
                <a:latin typeface="Arial"/>
                <a:cs typeface="Arial"/>
              </a:rPr>
              <a:t>Warehouse</a:t>
            </a:r>
            <a:r>
              <a:rPr dirty="0" sz="1050" spc="125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 sz="1100" spc="-10" b="1">
                <a:solidFill>
                  <a:srgbClr val="424242"/>
                </a:solidFill>
                <a:latin typeface="Arial"/>
                <a:cs typeface="Arial"/>
              </a:rPr>
              <a:t>block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886982" y="2720830"/>
            <a:ext cx="9715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30" b="1">
                <a:solidFill>
                  <a:srgbClr val="424242"/>
                </a:solidFill>
                <a:latin typeface="Arial"/>
                <a:cs typeface="Arial"/>
              </a:rPr>
              <a:t>4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058838" y="2714470"/>
            <a:ext cx="10096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0">
                <a:solidFill>
                  <a:srgbClr val="424242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84703" y="3379213"/>
            <a:ext cx="22606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55">
                <a:solidFill>
                  <a:srgbClr val="424242"/>
                </a:solidFill>
                <a:latin typeface="Courier New"/>
                <a:cs typeface="Courier New"/>
              </a:rPr>
              <a:t>3.5</a:t>
            </a:r>
            <a:endParaRPr sz="1150">
              <a:latin typeface="Courier New"/>
              <a:cs typeface="Courier New"/>
            </a:endParaRPr>
          </a:p>
          <a:p>
            <a:pPr marL="20955">
              <a:lnSpc>
                <a:spcPct val="100000"/>
              </a:lnSpc>
              <a:spcBef>
                <a:spcPts val="980"/>
              </a:spcBef>
            </a:pPr>
            <a:r>
              <a:rPr dirty="0" sz="1050" spc="-25">
                <a:solidFill>
                  <a:srgbClr val="424242"/>
                </a:solidFill>
                <a:latin typeface="Times New Roman"/>
                <a:cs typeface="Times New Roman"/>
              </a:rPr>
              <a:t>3.0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27775" y="3882668"/>
            <a:ext cx="11493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595959"/>
                </a:solidFill>
                <a:latin typeface="Arial"/>
                <a:cs typeface="Arial"/>
              </a:rPr>
              <a:t>UJ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26422" y="3930749"/>
            <a:ext cx="29654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4">
                <a:solidFill>
                  <a:srgbClr val="424242"/>
                </a:solidFill>
                <a:latin typeface="Arial"/>
                <a:cs typeface="Arial"/>
              </a:rPr>
              <a:t>&amp;l</a:t>
            </a:r>
            <a:r>
              <a:rPr dirty="0" sz="1350" spc="26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 sz="1100" spc="-180">
                <a:solidFill>
                  <a:srgbClr val="424242"/>
                </a:solidFill>
                <a:latin typeface="Times New Roman"/>
                <a:cs typeface="Times New Roman"/>
              </a:rPr>
              <a:t>2.5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72361" y="4067106"/>
            <a:ext cx="191770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35087" sz="1425" spc="-89" b="1">
                <a:solidFill>
                  <a:srgbClr val="424242"/>
                </a:solidFill>
                <a:latin typeface="Arial"/>
                <a:cs typeface="Arial"/>
              </a:rPr>
              <a:t>.</a:t>
            </a:r>
            <a:r>
              <a:rPr dirty="0" sz="700" spc="-60" b="1">
                <a:solidFill>
                  <a:srgbClr val="424242"/>
                </a:solidFill>
                <a:latin typeface="Times New Roman"/>
                <a:cs typeface="Times New Roman"/>
              </a:rPr>
              <a:t>'</a:t>
            </a:r>
            <a:r>
              <a:rPr dirty="0" baseline="-35087" sz="1425" spc="-89" b="1">
                <a:solidFill>
                  <a:srgbClr val="424242"/>
                </a:solidFill>
                <a:latin typeface="Arial"/>
                <a:cs typeface="Arial"/>
              </a:rPr>
              <a:t>c</a:t>
            </a:r>
            <a:r>
              <a:rPr dirty="0" sz="700" spc="-60" b="1">
                <a:solidFill>
                  <a:srgbClr val="424242"/>
                </a:solidFill>
                <a:latin typeface="Times New Roman"/>
                <a:cs typeface="Times New Roman"/>
              </a:rPr>
              <a:t>ti</a:t>
            </a: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</a:pPr>
            <a:r>
              <a:rPr dirty="0" sz="650" spc="-60" b="1">
                <a:solidFill>
                  <a:srgbClr val="424242"/>
                </a:solidFill>
                <a:latin typeface="Arial"/>
                <a:cs typeface="Arial"/>
              </a:rPr>
              <a:t>:::::i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95657" y="4249510"/>
            <a:ext cx="2190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5">
                <a:solidFill>
                  <a:srgbClr val="424242"/>
                </a:solidFill>
                <a:latin typeface="Times New Roman"/>
                <a:cs typeface="Times New Roman"/>
              </a:rPr>
              <a:t>2</a:t>
            </a:r>
            <a:r>
              <a:rPr dirty="0" sz="1100" spc="-65">
                <a:solidFill>
                  <a:srgbClr val="828282"/>
                </a:solidFill>
                <a:latin typeface="Times New Roman"/>
                <a:cs typeface="Times New Roman"/>
              </a:rPr>
              <a:t>-</a:t>
            </a:r>
            <a:r>
              <a:rPr dirty="0" sz="1100" spc="-25">
                <a:solidFill>
                  <a:srgbClr val="595959"/>
                </a:solidFill>
                <a:latin typeface="Times New Roman"/>
                <a:cs typeface="Times New Roman"/>
              </a:rPr>
              <a:t>.0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48671" y="4468038"/>
            <a:ext cx="482600" cy="1132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980">
              <a:lnSpc>
                <a:spcPts val="730"/>
              </a:lnSpc>
              <a:spcBef>
                <a:spcPts val="100"/>
              </a:spcBef>
            </a:pPr>
            <a:r>
              <a:rPr dirty="0" sz="750" spc="-25" b="1">
                <a:solidFill>
                  <a:srgbClr val="424242"/>
                </a:solidFill>
                <a:latin typeface="Times New Roman"/>
                <a:cs typeface="Times New Roman"/>
              </a:rPr>
              <a:t>C.</a:t>
            </a:r>
            <a:endParaRPr sz="750">
              <a:latin typeface="Times New Roman"/>
              <a:cs typeface="Times New Roman"/>
            </a:endParaRPr>
          </a:p>
          <a:p>
            <a:pPr marL="87630">
              <a:lnSpc>
                <a:spcPts val="1000"/>
              </a:lnSpc>
            </a:pPr>
            <a:r>
              <a:rPr dirty="0" sz="650" spc="-10">
                <a:solidFill>
                  <a:srgbClr val="424242"/>
                </a:solidFill>
                <a:latin typeface="Times New Roman"/>
                <a:cs typeface="Times New Roman"/>
              </a:rPr>
              <a:t>1o-</a:t>
            </a:r>
            <a:r>
              <a:rPr dirty="0" baseline="38888" sz="750">
                <a:solidFill>
                  <a:srgbClr val="161616"/>
                </a:solidFill>
                <a:latin typeface="Arial"/>
                <a:cs typeface="Arial"/>
              </a:rPr>
              <a:t>1</a:t>
            </a:r>
            <a:r>
              <a:rPr dirty="0" baseline="38888" sz="750" spc="-30">
                <a:solidFill>
                  <a:srgbClr val="161616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424242"/>
                </a:solidFill>
                <a:latin typeface="Times New Roman"/>
                <a:cs typeface="Times New Roman"/>
              </a:rPr>
              <a:t>1.5</a:t>
            </a:r>
            <a:endParaRPr sz="1100">
              <a:latin typeface="Times New Roman"/>
              <a:cs typeface="Times New Roman"/>
            </a:endParaRPr>
          </a:p>
          <a:p>
            <a:pPr marL="64769">
              <a:lnSpc>
                <a:spcPts val="770"/>
              </a:lnSpc>
            </a:pPr>
            <a:r>
              <a:rPr dirty="0" sz="800" spc="20">
                <a:solidFill>
                  <a:srgbClr val="2F2F2F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ts val="1395"/>
              </a:lnSpc>
            </a:pPr>
            <a:r>
              <a:rPr dirty="0" sz="1200" spc="-170" b="1">
                <a:solidFill>
                  <a:srgbClr val="595959"/>
                </a:solidFill>
                <a:latin typeface="Arial"/>
                <a:cs typeface="Arial"/>
              </a:rPr>
              <a:t>'t5:</a:t>
            </a:r>
            <a:r>
              <a:rPr dirty="0" sz="1200" spc="10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424242"/>
                </a:solidFill>
                <a:latin typeface="Times New Roman"/>
                <a:cs typeface="Times New Roman"/>
              </a:rPr>
              <a:t>1.0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dirty="0" sz="1050" spc="-25">
                <a:solidFill>
                  <a:srgbClr val="424242"/>
                </a:solidFill>
                <a:latin typeface="Times New Roman"/>
                <a:cs typeface="Times New Roman"/>
              </a:rPr>
              <a:t>0.5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</a:pPr>
            <a:r>
              <a:rPr dirty="0" sz="1100" spc="-100" b="1">
                <a:solidFill>
                  <a:srgbClr val="424242"/>
                </a:solidFill>
                <a:latin typeface="Courier New"/>
                <a:cs typeface="Courier New"/>
              </a:rPr>
              <a:t>0.0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51982" y="5556355"/>
            <a:ext cx="5461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65">
                <a:solidFill>
                  <a:srgbClr val="424242"/>
                </a:solidFill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630471" y="5562715"/>
            <a:ext cx="806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25">
                <a:solidFill>
                  <a:srgbClr val="424242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484464" y="5743889"/>
            <a:ext cx="3175" cy="182245"/>
          </a:xfrm>
          <a:custGeom>
            <a:avLst/>
            <a:gdLst/>
            <a:ahLst/>
            <a:cxnLst/>
            <a:rect l="l" t="t" r="r" b="b"/>
            <a:pathLst>
              <a:path w="3175" h="182245">
                <a:moveTo>
                  <a:pt x="3051" y="182209"/>
                </a:moveTo>
                <a:lnTo>
                  <a:pt x="0" y="182209"/>
                </a:lnTo>
                <a:lnTo>
                  <a:pt x="0" y="0"/>
                </a:lnTo>
                <a:lnTo>
                  <a:pt x="3051" y="0"/>
                </a:lnTo>
                <a:lnTo>
                  <a:pt x="3051" y="18220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270277" y="5549301"/>
            <a:ext cx="1170940" cy="3746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dirty="0" sz="1000" spc="-125">
                <a:solidFill>
                  <a:srgbClr val="424242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050">
                <a:solidFill>
                  <a:srgbClr val="424242"/>
                </a:solidFill>
                <a:latin typeface="Arial"/>
                <a:cs typeface="Arial"/>
              </a:rPr>
              <a:t>Wa</a:t>
            </a:r>
            <a:r>
              <a:rPr dirty="0" sz="1050">
                <a:solidFill>
                  <a:srgbClr val="BDBDBD"/>
                </a:solidFill>
                <a:latin typeface="Arial"/>
                <a:cs typeface="Arial"/>
              </a:rPr>
              <a:t>:</a:t>
            </a:r>
            <a:r>
              <a:rPr dirty="0" sz="1050">
                <a:solidFill>
                  <a:srgbClr val="161616"/>
                </a:solidFill>
                <a:latin typeface="Arial"/>
                <a:cs typeface="Arial"/>
              </a:rPr>
              <a:t>r</a:t>
            </a:r>
            <a:r>
              <a:rPr dirty="0" sz="1050">
                <a:solidFill>
                  <a:srgbClr val="424242"/>
                </a:solidFill>
                <a:latin typeface="Arial"/>
                <a:cs typeface="Arial"/>
              </a:rPr>
              <a:t>ehouse</a:t>
            </a:r>
            <a:r>
              <a:rPr dirty="0" sz="1050" spc="295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424242"/>
                </a:solidFill>
                <a:latin typeface="Arial"/>
                <a:cs typeface="Arial"/>
              </a:rPr>
              <a:t>block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08928" y="5562715"/>
            <a:ext cx="996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 b="1">
                <a:solidFill>
                  <a:srgbClr val="424242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83958" y="5562715"/>
            <a:ext cx="9969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5">
                <a:solidFill>
                  <a:srgbClr val="424242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5013" y="430461"/>
            <a:ext cx="5993527" cy="227432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779" y="4157907"/>
            <a:ext cx="122067" cy="4884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776" y="3278705"/>
            <a:ext cx="5993527" cy="228348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04373" y="717697"/>
            <a:ext cx="236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424242"/>
                </a:solidFill>
                <a:latin typeface="Arial"/>
                <a:cs typeface="Arial"/>
              </a:rPr>
              <a:t>low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29988" y="884836"/>
            <a:ext cx="10858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60"/>
              </a:lnSpc>
              <a:spcBef>
                <a:spcPts val="100"/>
              </a:spcBef>
            </a:pPr>
            <a:r>
              <a:rPr dirty="0" sz="600" spc="-30">
                <a:solidFill>
                  <a:srgbClr val="424242"/>
                </a:solidFill>
                <a:latin typeface="Arial"/>
                <a:cs typeface="Arial"/>
              </a:rPr>
              <a:t>Cl)</a:t>
            </a:r>
            <a:endParaRPr sz="600">
              <a:latin typeface="Arial"/>
              <a:cs typeface="Arial"/>
            </a:endParaRPr>
          </a:p>
          <a:p>
            <a:pPr marL="15240">
              <a:lnSpc>
                <a:spcPts val="720"/>
              </a:lnSpc>
            </a:pPr>
            <a:r>
              <a:rPr dirty="0" sz="650" spc="-70">
                <a:solidFill>
                  <a:srgbClr val="424242"/>
                </a:solidFill>
                <a:latin typeface="Times New Roman"/>
                <a:cs typeface="Times New Roman"/>
              </a:rPr>
              <a:t>V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29353" y="1116338"/>
            <a:ext cx="110489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65">
                <a:solidFill>
                  <a:srgbClr val="424242"/>
                </a:solidFill>
                <a:latin typeface="Arial"/>
                <a:cs typeface="Arial"/>
              </a:rPr>
              <a:t>Cl'l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01759" y="1181973"/>
            <a:ext cx="137160" cy="259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00"/>
              </a:lnSpc>
              <a:spcBef>
                <a:spcPts val="100"/>
              </a:spcBef>
            </a:pPr>
            <a:r>
              <a:rPr dirty="0" sz="1000" spc="-114">
                <a:solidFill>
                  <a:srgbClr val="343434"/>
                </a:solidFill>
                <a:latin typeface="Arial"/>
                <a:cs typeface="Arial"/>
              </a:rPr>
              <a:t>1=</a:t>
            </a:r>
            <a:endParaRPr sz="1000">
              <a:latin typeface="Arial"/>
              <a:cs typeface="Arial"/>
            </a:endParaRPr>
          </a:p>
          <a:p>
            <a:pPr marL="15875">
              <a:lnSpc>
                <a:spcPts val="740"/>
              </a:lnSpc>
            </a:pPr>
            <a:r>
              <a:rPr dirty="0" sz="700" spc="-90">
                <a:solidFill>
                  <a:srgbClr val="424242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29702" y="1399993"/>
            <a:ext cx="504825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dirty="0" sz="750" spc="-25">
                <a:solidFill>
                  <a:srgbClr val="424242"/>
                </a:solidFill>
                <a:latin typeface="Arial"/>
                <a:cs typeface="Arial"/>
              </a:rPr>
              <a:t>Q.</a:t>
            </a:r>
            <a:r>
              <a:rPr dirty="0" sz="75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dirty="0" sz="750" spc="-50">
                <a:solidFill>
                  <a:srgbClr val="424242"/>
                </a:solidFill>
                <a:latin typeface="Arial"/>
                <a:cs typeface="Arial"/>
              </a:rPr>
              <a:t>-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22753" y="1450110"/>
            <a:ext cx="7194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343434"/>
                </a:solidFill>
                <a:latin typeface="Arial"/>
                <a:cs typeface="Arial"/>
              </a:rPr>
              <a:t>E</a:t>
            </a:r>
            <a:r>
              <a:rPr dirty="0" sz="1100" spc="26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24242"/>
                </a:solidFill>
                <a:latin typeface="Arial"/>
                <a:cs typeface="Arial"/>
              </a:rPr>
              <a:t>medium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88503" y="1663042"/>
            <a:ext cx="21209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solidFill>
                  <a:srgbClr val="424242"/>
                </a:solidFill>
                <a:latin typeface="Times New Roman"/>
                <a:cs typeface="Times New Roman"/>
              </a:rPr>
              <a:t>t,</a:t>
            </a:r>
            <a:r>
              <a:rPr dirty="0" sz="1250" spc="-12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baseline="63492" sz="1050" spc="-75">
                <a:solidFill>
                  <a:srgbClr val="0C0C0C"/>
                </a:solidFill>
                <a:latin typeface="Arial"/>
                <a:cs typeface="Arial"/>
              </a:rPr>
              <a:t>I</a:t>
            </a:r>
            <a:endParaRPr baseline="63492" sz="10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24647" y="1808811"/>
            <a:ext cx="11811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35">
                <a:solidFill>
                  <a:srgbClr val="565656"/>
                </a:solidFill>
                <a:latin typeface="Arial"/>
                <a:cs typeface="Arial"/>
              </a:rPr>
              <a:t>:::,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02332" y="1919220"/>
            <a:ext cx="9207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40">
                <a:solidFill>
                  <a:srgbClr val="424242"/>
                </a:solidFill>
                <a:latin typeface="Arial"/>
                <a:cs typeface="Arial"/>
              </a:rPr>
              <a:t>'C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07292" y="1933212"/>
            <a:ext cx="132080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240">
                <a:solidFill>
                  <a:srgbClr val="424242"/>
                </a:solidFill>
                <a:latin typeface="Times New Roman"/>
                <a:cs typeface="Times New Roman"/>
              </a:rPr>
              <a:t>£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853913" y="2176417"/>
            <a:ext cx="2857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0">
                <a:solidFill>
                  <a:srgbClr val="565656"/>
                </a:solidFill>
                <a:latin typeface="Times New Roman"/>
                <a:cs typeface="Times New Roman"/>
              </a:rPr>
              <a:t>high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16975" y="2701750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343434"/>
                </a:solidFill>
                <a:latin typeface="Courier New"/>
                <a:cs typeface="Courier New"/>
              </a:rPr>
              <a:t>0.0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032484" y="2701750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343434"/>
                </a:solidFill>
                <a:latin typeface="Courier New"/>
                <a:cs typeface="Courier New"/>
              </a:rPr>
              <a:t>0.5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51184" y="2701750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424242"/>
                </a:solidFill>
                <a:latin typeface="Courier New"/>
                <a:cs typeface="Courier New"/>
              </a:rPr>
              <a:t>1.0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05963" y="2679096"/>
            <a:ext cx="1170305" cy="39814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264160">
              <a:lnSpc>
                <a:spcPct val="100000"/>
              </a:lnSpc>
              <a:spcBef>
                <a:spcPts val="280"/>
              </a:spcBef>
            </a:pPr>
            <a:r>
              <a:rPr dirty="0" sz="1100" spc="-25">
                <a:solidFill>
                  <a:srgbClr val="343434"/>
                </a:solidFill>
                <a:latin typeface="Courier New"/>
                <a:cs typeface="Courier New"/>
              </a:rPr>
              <a:t>1.5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050">
                <a:solidFill>
                  <a:srgbClr val="424242"/>
                </a:solidFill>
                <a:latin typeface="Arial"/>
                <a:cs typeface="Arial"/>
              </a:rPr>
              <a:t>Warehouse</a:t>
            </a:r>
            <a:r>
              <a:rPr dirty="0" sz="1050" spc="130">
                <a:solidFill>
                  <a:srgbClr val="424242"/>
                </a:solidFill>
                <a:latin typeface="Arial"/>
                <a:cs typeface="Arial"/>
              </a:rPr>
              <a:t>  </a:t>
            </a:r>
            <a:r>
              <a:rPr dirty="0" sz="1050" spc="45">
                <a:solidFill>
                  <a:srgbClr val="424242"/>
                </a:solidFill>
                <a:latin typeface="Arial"/>
                <a:cs typeface="Arial"/>
              </a:rPr>
              <a:t>block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79873" y="2701750"/>
            <a:ext cx="2393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0">
                <a:solidFill>
                  <a:srgbClr val="424242"/>
                </a:solidFill>
                <a:latin typeface="Courier New"/>
                <a:cs typeface="Courier New"/>
              </a:rPr>
              <a:t>2.0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86227" y="2701750"/>
            <a:ext cx="237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5">
                <a:solidFill>
                  <a:srgbClr val="343434"/>
                </a:solidFill>
                <a:latin typeface="Courier New"/>
                <a:cs typeface="Courier New"/>
              </a:rPr>
              <a:t>2.5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603249" y="2701750"/>
            <a:ext cx="22732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20">
                <a:solidFill>
                  <a:srgbClr val="565656"/>
                </a:solidFill>
                <a:latin typeface="Courier New"/>
                <a:cs typeface="Courier New"/>
              </a:rPr>
              <a:t>3.0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24788" y="3752415"/>
            <a:ext cx="10096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343434"/>
                </a:solidFill>
                <a:latin typeface="Arial"/>
                <a:cs typeface="Arial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89058" y="4863627"/>
            <a:ext cx="1422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80">
                <a:solidFill>
                  <a:srgbClr val="424242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686686" y="5549995"/>
            <a:ext cx="2298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424242"/>
                </a:solidFill>
                <a:latin typeface="Courier New"/>
                <a:cs typeface="Courier New"/>
              </a:rPr>
              <a:t>0.0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634415" y="5556355"/>
            <a:ext cx="16065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75">
                <a:solidFill>
                  <a:srgbClr val="424242"/>
                </a:solidFill>
                <a:latin typeface="Times New Roman"/>
                <a:cs typeface="Times New Roman"/>
              </a:rPr>
              <a:t>0.5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548360" y="5549995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424242"/>
                </a:solidFill>
                <a:latin typeface="Courier New"/>
                <a:cs typeface="Courier New"/>
              </a:rPr>
              <a:t>1.0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175674" y="5527343"/>
            <a:ext cx="1173480" cy="39814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280"/>
              </a:spcBef>
            </a:pPr>
            <a:r>
              <a:rPr dirty="0" sz="1100" spc="-25">
                <a:solidFill>
                  <a:srgbClr val="424242"/>
                </a:solidFill>
                <a:latin typeface="Courier New"/>
                <a:cs typeface="Courier New"/>
              </a:rPr>
              <a:t>1.5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050">
                <a:solidFill>
                  <a:srgbClr val="343434"/>
                </a:solidFill>
                <a:latin typeface="Arial"/>
                <a:cs typeface="Arial"/>
              </a:rPr>
              <a:t>Warehouse</a:t>
            </a:r>
            <a:r>
              <a:rPr dirty="0" sz="1050" spc="130">
                <a:solidFill>
                  <a:srgbClr val="343434"/>
                </a:solidFill>
                <a:latin typeface="Arial"/>
                <a:cs typeface="Arial"/>
              </a:rPr>
              <a:t>  </a:t>
            </a:r>
            <a:r>
              <a:rPr dirty="0" sz="1050" spc="50">
                <a:solidFill>
                  <a:srgbClr val="565656"/>
                </a:solidFill>
                <a:latin typeface="Arial"/>
                <a:cs typeface="Arial"/>
              </a:rPr>
              <a:t>block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5490279" y="5563775"/>
            <a:ext cx="9525" cy="180340"/>
          </a:xfrm>
          <a:custGeom>
            <a:avLst/>
            <a:gdLst/>
            <a:ahLst/>
            <a:cxnLst/>
            <a:rect l="l" t="t" r="r" b="b"/>
            <a:pathLst>
              <a:path w="9525" h="180339">
                <a:moveTo>
                  <a:pt x="9155" y="179796"/>
                </a:moveTo>
                <a:lnTo>
                  <a:pt x="0" y="179796"/>
                </a:lnTo>
                <a:lnTo>
                  <a:pt x="0" y="0"/>
                </a:lnTo>
                <a:lnTo>
                  <a:pt x="9155" y="0"/>
                </a:lnTo>
                <a:lnTo>
                  <a:pt x="9155" y="17979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5416512" y="5556355"/>
            <a:ext cx="21844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>
                <a:solidFill>
                  <a:srgbClr val="343434"/>
                </a:solidFill>
                <a:latin typeface="Times New Roman"/>
                <a:cs typeface="Times New Roman"/>
              </a:rPr>
              <a:t>2</a:t>
            </a:r>
            <a:r>
              <a:rPr dirty="0" sz="1050" spc="-45">
                <a:solidFill>
                  <a:srgbClr val="A1A1A1"/>
                </a:solidFill>
                <a:latin typeface="Times New Roman"/>
                <a:cs typeface="Times New Roman"/>
              </a:rPr>
              <a:t>-</a:t>
            </a:r>
            <a:r>
              <a:rPr dirty="0" sz="1050" spc="-25">
                <a:solidFill>
                  <a:srgbClr val="565656"/>
                </a:solidFill>
                <a:latin typeface="Times New Roman"/>
                <a:cs typeface="Times New Roman"/>
              </a:rPr>
              <a:t>.0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35281" y="5549995"/>
            <a:ext cx="2349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0">
                <a:solidFill>
                  <a:srgbClr val="343434"/>
                </a:solidFill>
                <a:latin typeface="Courier New"/>
                <a:cs typeface="Courier New"/>
              </a:rPr>
              <a:t>2.5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267562" y="5549995"/>
            <a:ext cx="2324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0">
                <a:solidFill>
                  <a:srgbClr val="424242"/>
                </a:solidFill>
                <a:latin typeface="Courier New"/>
                <a:cs typeface="Courier New"/>
              </a:rPr>
              <a:t>3.0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74" y="443753"/>
            <a:ext cx="6486373" cy="26764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3308603"/>
            <a:ext cx="8183245" cy="738505"/>
            <a:chOff x="1312159" y="3308603"/>
            <a:chExt cx="8183245" cy="738505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3308603"/>
              <a:ext cx="8182609" cy="737870"/>
            </a:xfrm>
            <a:custGeom>
              <a:avLst/>
              <a:gdLst/>
              <a:ahLst/>
              <a:cxnLst/>
              <a:rect l="l" t="t" r="r" b="b"/>
              <a:pathLst>
                <a:path w="8182609" h="737870">
                  <a:moveTo>
                    <a:pt x="8182355" y="737616"/>
                  </a:moveTo>
                  <a:lnTo>
                    <a:pt x="0" y="737616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7376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3315366"/>
              <a:ext cx="8172450" cy="726440"/>
            </a:xfrm>
            <a:custGeom>
              <a:avLst/>
              <a:gdLst/>
              <a:ahLst/>
              <a:cxnLst/>
              <a:rect l="l" t="t" r="r" b="b"/>
              <a:pathLst>
                <a:path w="8172450" h="726439">
                  <a:moveTo>
                    <a:pt x="0" y="0"/>
                  </a:moveTo>
                  <a:lnTo>
                    <a:pt x="8171973" y="0"/>
                  </a:lnTo>
                  <a:lnTo>
                    <a:pt x="8171973" y="725900"/>
                  </a:lnTo>
                  <a:lnTo>
                    <a:pt x="0" y="72590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7" y="3403091"/>
            <a:ext cx="510539" cy="1143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0077" y="3396329"/>
            <a:ext cx="324992" cy="87153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856041" y="3431571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2860"/>
                </a:lnTo>
                <a:lnTo>
                  <a:pt x="51816" y="22860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4106608" y="3391757"/>
            <a:ext cx="861060" cy="116839"/>
            <a:chOff x="4106608" y="3391757"/>
            <a:chExt cx="861060" cy="116839"/>
          </a:xfrm>
        </p:grpSpPr>
        <p:sp>
          <p:nvSpPr>
            <p:cNvPr id="10" name="object 10" descr=""/>
            <p:cNvSpPr/>
            <p:nvPr/>
          </p:nvSpPr>
          <p:spPr>
            <a:xfrm>
              <a:off x="4106608" y="3420808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4572" y="12192"/>
                  </a:moveTo>
                  <a:lnTo>
                    <a:pt x="4572" y="3048"/>
                  </a:lnTo>
                  <a:lnTo>
                    <a:pt x="7620" y="3048"/>
                  </a:lnTo>
                  <a:lnTo>
                    <a:pt x="9144" y="1524"/>
                  </a:lnTo>
                  <a:lnTo>
                    <a:pt x="12192" y="1524"/>
                  </a:lnTo>
                  <a:lnTo>
                    <a:pt x="15240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1148" y="3048"/>
                  </a:lnTo>
                  <a:lnTo>
                    <a:pt x="44196" y="4572"/>
                  </a:lnTo>
                  <a:lnTo>
                    <a:pt x="47244" y="7620"/>
                  </a:lnTo>
                  <a:lnTo>
                    <a:pt x="21336" y="7620"/>
                  </a:lnTo>
                  <a:lnTo>
                    <a:pt x="18288" y="9144"/>
                  </a:lnTo>
                  <a:lnTo>
                    <a:pt x="15240" y="9144"/>
                  </a:lnTo>
                  <a:lnTo>
                    <a:pt x="12192" y="10668"/>
                  </a:lnTo>
                  <a:lnTo>
                    <a:pt x="9144" y="10668"/>
                  </a:lnTo>
                  <a:lnTo>
                    <a:pt x="4572" y="12192"/>
                  </a:lnTo>
                  <a:close/>
                </a:path>
                <a:path w="50800" h="62864">
                  <a:moveTo>
                    <a:pt x="22860" y="62674"/>
                  </a:moveTo>
                  <a:lnTo>
                    <a:pt x="13716" y="62674"/>
                  </a:lnTo>
                  <a:lnTo>
                    <a:pt x="7620" y="59626"/>
                  </a:lnTo>
                  <a:lnTo>
                    <a:pt x="6096" y="59626"/>
                  </a:lnTo>
                  <a:lnTo>
                    <a:pt x="3048" y="56578"/>
                  </a:lnTo>
                  <a:lnTo>
                    <a:pt x="1524" y="53435"/>
                  </a:lnTo>
                  <a:lnTo>
                    <a:pt x="1524" y="51911"/>
                  </a:lnTo>
                  <a:lnTo>
                    <a:pt x="0" y="50387"/>
                  </a:lnTo>
                  <a:lnTo>
                    <a:pt x="0" y="39719"/>
                  </a:lnTo>
                  <a:lnTo>
                    <a:pt x="1524" y="33623"/>
                  </a:lnTo>
                  <a:lnTo>
                    <a:pt x="10668" y="27527"/>
                  </a:lnTo>
                  <a:lnTo>
                    <a:pt x="18288" y="26003"/>
                  </a:lnTo>
                  <a:lnTo>
                    <a:pt x="39624" y="26003"/>
                  </a:lnTo>
                  <a:lnTo>
                    <a:pt x="39624" y="16764"/>
                  </a:lnTo>
                  <a:lnTo>
                    <a:pt x="38100" y="13716"/>
                  </a:lnTo>
                  <a:lnTo>
                    <a:pt x="33528" y="9144"/>
                  </a:lnTo>
                  <a:lnTo>
                    <a:pt x="30480" y="7620"/>
                  </a:lnTo>
                  <a:lnTo>
                    <a:pt x="47244" y="7620"/>
                  </a:lnTo>
                  <a:lnTo>
                    <a:pt x="48768" y="10668"/>
                  </a:lnTo>
                  <a:lnTo>
                    <a:pt x="48768" y="13716"/>
                  </a:lnTo>
                  <a:lnTo>
                    <a:pt x="50292" y="15240"/>
                  </a:lnTo>
                  <a:lnTo>
                    <a:pt x="50292" y="33623"/>
                  </a:lnTo>
                  <a:lnTo>
                    <a:pt x="21336" y="33623"/>
                  </a:lnTo>
                  <a:lnTo>
                    <a:pt x="19812" y="35147"/>
                  </a:lnTo>
                  <a:lnTo>
                    <a:pt x="15240" y="35147"/>
                  </a:lnTo>
                  <a:lnTo>
                    <a:pt x="15240" y="36671"/>
                  </a:lnTo>
                  <a:lnTo>
                    <a:pt x="13716" y="38195"/>
                  </a:lnTo>
                  <a:lnTo>
                    <a:pt x="12192" y="38195"/>
                  </a:lnTo>
                  <a:lnTo>
                    <a:pt x="12192" y="39719"/>
                  </a:lnTo>
                  <a:lnTo>
                    <a:pt x="10668" y="41243"/>
                  </a:lnTo>
                  <a:lnTo>
                    <a:pt x="10668" y="47339"/>
                  </a:lnTo>
                  <a:lnTo>
                    <a:pt x="12192" y="47339"/>
                  </a:lnTo>
                  <a:lnTo>
                    <a:pt x="12192" y="50387"/>
                  </a:lnTo>
                  <a:lnTo>
                    <a:pt x="13716" y="50387"/>
                  </a:lnTo>
                  <a:lnTo>
                    <a:pt x="13716" y="51911"/>
                  </a:lnTo>
                  <a:lnTo>
                    <a:pt x="15240" y="51911"/>
                  </a:lnTo>
                  <a:lnTo>
                    <a:pt x="16764" y="53435"/>
                  </a:lnTo>
                  <a:lnTo>
                    <a:pt x="39624" y="53435"/>
                  </a:lnTo>
                  <a:lnTo>
                    <a:pt x="36576" y="56578"/>
                  </a:lnTo>
                  <a:lnTo>
                    <a:pt x="27432" y="61150"/>
                  </a:lnTo>
                  <a:lnTo>
                    <a:pt x="22860" y="62674"/>
                  </a:lnTo>
                  <a:close/>
                </a:path>
                <a:path w="50800" h="62864">
                  <a:moveTo>
                    <a:pt x="50292" y="61150"/>
                  </a:moveTo>
                  <a:lnTo>
                    <a:pt x="41148" y="61150"/>
                  </a:lnTo>
                  <a:lnTo>
                    <a:pt x="39624" y="53435"/>
                  </a:lnTo>
                  <a:lnTo>
                    <a:pt x="25908" y="53435"/>
                  </a:lnTo>
                  <a:lnTo>
                    <a:pt x="32004" y="50387"/>
                  </a:lnTo>
                  <a:lnTo>
                    <a:pt x="36576" y="47339"/>
                  </a:lnTo>
                  <a:lnTo>
                    <a:pt x="39624" y="44291"/>
                  </a:lnTo>
                  <a:lnTo>
                    <a:pt x="39624" y="33623"/>
                  </a:lnTo>
                  <a:lnTo>
                    <a:pt x="50292" y="33623"/>
                  </a:lnTo>
                  <a:lnTo>
                    <a:pt x="50292" y="611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331" y="3420808"/>
              <a:ext cx="318801" cy="874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7040" y="3402425"/>
              <a:ext cx="393668" cy="10391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932044" y="3391757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4">
                  <a:moveTo>
                    <a:pt x="6096" y="116014"/>
                  </a:moveTo>
                  <a:lnTo>
                    <a:pt x="0" y="109918"/>
                  </a:lnTo>
                  <a:lnTo>
                    <a:pt x="5429" y="103963"/>
                  </a:lnTo>
                  <a:lnTo>
                    <a:pt x="10287" y="97714"/>
                  </a:lnTo>
                  <a:lnTo>
                    <a:pt x="24384" y="58007"/>
                  </a:lnTo>
                  <a:lnTo>
                    <a:pt x="22717" y="44323"/>
                  </a:lnTo>
                  <a:lnTo>
                    <a:pt x="17907" y="30908"/>
                  </a:lnTo>
                  <a:lnTo>
                    <a:pt x="10239" y="1806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978" y="13135"/>
                  </a:lnTo>
                  <a:lnTo>
                    <a:pt x="28003" y="27289"/>
                  </a:lnTo>
                  <a:lnTo>
                    <a:pt x="33313" y="42299"/>
                  </a:lnTo>
                  <a:lnTo>
                    <a:pt x="35052" y="58007"/>
                  </a:lnTo>
                  <a:lnTo>
                    <a:pt x="35052" y="62579"/>
                  </a:lnTo>
                  <a:lnTo>
                    <a:pt x="33528" y="67151"/>
                  </a:lnTo>
                  <a:lnTo>
                    <a:pt x="33528" y="71723"/>
                  </a:lnTo>
                  <a:lnTo>
                    <a:pt x="28956" y="85439"/>
                  </a:lnTo>
                  <a:lnTo>
                    <a:pt x="25908" y="90106"/>
                  </a:lnTo>
                  <a:lnTo>
                    <a:pt x="24384" y="96202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1720303" y="3573602"/>
            <a:ext cx="123825" cy="62865"/>
          </a:xfrm>
          <a:custGeom>
            <a:avLst/>
            <a:gdLst/>
            <a:ahLst/>
            <a:cxnLst/>
            <a:rect l="l" t="t" r="r" b="b"/>
            <a:pathLst>
              <a:path w="123825" h="62864">
                <a:moveTo>
                  <a:pt x="50292" y="15328"/>
                </a:moveTo>
                <a:lnTo>
                  <a:pt x="48768" y="13804"/>
                </a:lnTo>
                <a:lnTo>
                  <a:pt x="48768" y="10756"/>
                </a:lnTo>
                <a:lnTo>
                  <a:pt x="47244" y="7708"/>
                </a:lnTo>
                <a:lnTo>
                  <a:pt x="45720" y="6184"/>
                </a:lnTo>
                <a:lnTo>
                  <a:pt x="44196" y="4572"/>
                </a:lnTo>
                <a:lnTo>
                  <a:pt x="41148" y="3048"/>
                </a:lnTo>
                <a:lnTo>
                  <a:pt x="39624" y="1524"/>
                </a:lnTo>
                <a:lnTo>
                  <a:pt x="36576" y="0"/>
                </a:lnTo>
                <a:lnTo>
                  <a:pt x="15240" y="0"/>
                </a:lnTo>
                <a:lnTo>
                  <a:pt x="12192" y="1524"/>
                </a:lnTo>
                <a:lnTo>
                  <a:pt x="9144" y="1524"/>
                </a:lnTo>
                <a:lnTo>
                  <a:pt x="7620" y="3048"/>
                </a:lnTo>
                <a:lnTo>
                  <a:pt x="4572" y="3048"/>
                </a:lnTo>
                <a:lnTo>
                  <a:pt x="4572" y="12280"/>
                </a:lnTo>
                <a:lnTo>
                  <a:pt x="9144" y="10756"/>
                </a:lnTo>
                <a:lnTo>
                  <a:pt x="12192" y="10756"/>
                </a:lnTo>
                <a:lnTo>
                  <a:pt x="15240" y="9232"/>
                </a:lnTo>
                <a:lnTo>
                  <a:pt x="18288" y="9232"/>
                </a:lnTo>
                <a:lnTo>
                  <a:pt x="21336" y="7708"/>
                </a:lnTo>
                <a:lnTo>
                  <a:pt x="30480" y="7708"/>
                </a:lnTo>
                <a:lnTo>
                  <a:pt x="33528" y="9232"/>
                </a:lnTo>
                <a:lnTo>
                  <a:pt x="38100" y="13804"/>
                </a:lnTo>
                <a:lnTo>
                  <a:pt x="39624" y="16852"/>
                </a:lnTo>
                <a:lnTo>
                  <a:pt x="39624" y="25996"/>
                </a:lnTo>
                <a:lnTo>
                  <a:pt x="39624" y="33616"/>
                </a:lnTo>
                <a:lnTo>
                  <a:pt x="39624" y="44386"/>
                </a:lnTo>
                <a:lnTo>
                  <a:pt x="36576" y="47434"/>
                </a:lnTo>
                <a:lnTo>
                  <a:pt x="32004" y="50482"/>
                </a:lnTo>
                <a:lnTo>
                  <a:pt x="25908" y="53530"/>
                </a:lnTo>
                <a:lnTo>
                  <a:pt x="16764" y="53530"/>
                </a:lnTo>
                <a:lnTo>
                  <a:pt x="15240" y="52006"/>
                </a:lnTo>
                <a:lnTo>
                  <a:pt x="13716" y="52006"/>
                </a:lnTo>
                <a:lnTo>
                  <a:pt x="13716" y="50482"/>
                </a:lnTo>
                <a:lnTo>
                  <a:pt x="12192" y="50482"/>
                </a:lnTo>
                <a:lnTo>
                  <a:pt x="12192" y="47434"/>
                </a:lnTo>
                <a:lnTo>
                  <a:pt x="10668" y="47434"/>
                </a:lnTo>
                <a:lnTo>
                  <a:pt x="10668" y="41338"/>
                </a:lnTo>
                <a:lnTo>
                  <a:pt x="12192" y="39814"/>
                </a:lnTo>
                <a:lnTo>
                  <a:pt x="12192" y="38188"/>
                </a:lnTo>
                <a:lnTo>
                  <a:pt x="13716" y="38188"/>
                </a:lnTo>
                <a:lnTo>
                  <a:pt x="15240" y="36664"/>
                </a:lnTo>
                <a:lnTo>
                  <a:pt x="15240" y="35140"/>
                </a:lnTo>
                <a:lnTo>
                  <a:pt x="19812" y="35140"/>
                </a:lnTo>
                <a:lnTo>
                  <a:pt x="21336" y="33616"/>
                </a:lnTo>
                <a:lnTo>
                  <a:pt x="39624" y="33616"/>
                </a:lnTo>
                <a:lnTo>
                  <a:pt x="39624" y="25996"/>
                </a:lnTo>
                <a:lnTo>
                  <a:pt x="18288" y="25996"/>
                </a:lnTo>
                <a:lnTo>
                  <a:pt x="10668" y="27520"/>
                </a:lnTo>
                <a:lnTo>
                  <a:pt x="1524" y="33616"/>
                </a:lnTo>
                <a:lnTo>
                  <a:pt x="0" y="39814"/>
                </a:lnTo>
                <a:lnTo>
                  <a:pt x="0" y="50482"/>
                </a:lnTo>
                <a:lnTo>
                  <a:pt x="1524" y="52006"/>
                </a:lnTo>
                <a:lnTo>
                  <a:pt x="1524" y="53530"/>
                </a:lnTo>
                <a:lnTo>
                  <a:pt x="3048" y="56578"/>
                </a:lnTo>
                <a:lnTo>
                  <a:pt x="6096" y="59626"/>
                </a:lnTo>
                <a:lnTo>
                  <a:pt x="7620" y="59626"/>
                </a:lnTo>
                <a:lnTo>
                  <a:pt x="13716" y="62674"/>
                </a:lnTo>
                <a:lnTo>
                  <a:pt x="22860" y="62674"/>
                </a:lnTo>
                <a:lnTo>
                  <a:pt x="27432" y="61150"/>
                </a:lnTo>
                <a:lnTo>
                  <a:pt x="36576" y="56578"/>
                </a:lnTo>
                <a:lnTo>
                  <a:pt x="39624" y="53530"/>
                </a:lnTo>
                <a:lnTo>
                  <a:pt x="41148" y="61150"/>
                </a:lnTo>
                <a:lnTo>
                  <a:pt x="50292" y="61150"/>
                </a:lnTo>
                <a:lnTo>
                  <a:pt x="50292" y="33616"/>
                </a:lnTo>
                <a:lnTo>
                  <a:pt x="50292" y="15328"/>
                </a:lnTo>
                <a:close/>
              </a:path>
              <a:path w="123825" h="62864">
                <a:moveTo>
                  <a:pt x="123545" y="0"/>
                </a:moveTo>
                <a:lnTo>
                  <a:pt x="109829" y="0"/>
                </a:lnTo>
                <a:lnTo>
                  <a:pt x="94589" y="24472"/>
                </a:lnTo>
                <a:lnTo>
                  <a:pt x="79349" y="0"/>
                </a:lnTo>
                <a:lnTo>
                  <a:pt x="65633" y="0"/>
                </a:lnTo>
                <a:lnTo>
                  <a:pt x="86969" y="30568"/>
                </a:lnTo>
                <a:lnTo>
                  <a:pt x="64109" y="61150"/>
                </a:lnTo>
                <a:lnTo>
                  <a:pt x="77825" y="61150"/>
                </a:lnTo>
                <a:lnTo>
                  <a:pt x="94589" y="38188"/>
                </a:lnTo>
                <a:lnTo>
                  <a:pt x="109829" y="61150"/>
                </a:lnTo>
                <a:lnTo>
                  <a:pt x="123545" y="61150"/>
                </a:lnTo>
                <a:lnTo>
                  <a:pt x="100685" y="30568"/>
                </a:lnTo>
                <a:lnTo>
                  <a:pt x="123545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1375505" y="3391757"/>
            <a:ext cx="2647315" cy="584200"/>
            <a:chOff x="1375505" y="3391757"/>
            <a:chExt cx="2647315" cy="584200"/>
          </a:xfrm>
        </p:grpSpPr>
        <p:sp>
          <p:nvSpPr>
            <p:cNvPr id="16" name="object 16" descr=""/>
            <p:cNvSpPr/>
            <p:nvPr/>
          </p:nvSpPr>
          <p:spPr>
            <a:xfrm>
              <a:off x="1924716" y="3584352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60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69" h="35560">
                  <a:moveTo>
                    <a:pt x="51816" y="35147"/>
                  </a:moveTo>
                  <a:lnTo>
                    <a:pt x="0" y="35147"/>
                  </a:lnTo>
                  <a:lnTo>
                    <a:pt x="0" y="22860"/>
                  </a:lnTo>
                  <a:lnTo>
                    <a:pt x="51816" y="22860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505" y="3391757"/>
              <a:ext cx="2647092" cy="583787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08132" y="3711225"/>
            <a:ext cx="324992" cy="87058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4521612" y="3778376"/>
            <a:ext cx="30480" cy="40005"/>
          </a:xfrm>
          <a:custGeom>
            <a:avLst/>
            <a:gdLst/>
            <a:ahLst/>
            <a:cxnLst/>
            <a:rect l="l" t="t" r="r" b="b"/>
            <a:pathLst>
              <a:path w="30479" h="40004">
                <a:moveTo>
                  <a:pt x="24384" y="1524"/>
                </a:moveTo>
                <a:lnTo>
                  <a:pt x="13716" y="1524"/>
                </a:lnTo>
                <a:lnTo>
                  <a:pt x="13716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30479" h="40004">
                <a:moveTo>
                  <a:pt x="9144" y="39814"/>
                </a:moveTo>
                <a:lnTo>
                  <a:pt x="0" y="39814"/>
                </a:lnTo>
                <a:lnTo>
                  <a:pt x="0" y="32099"/>
                </a:lnTo>
                <a:lnTo>
                  <a:pt x="3048" y="32099"/>
                </a:lnTo>
                <a:lnTo>
                  <a:pt x="4572" y="30575"/>
                </a:lnTo>
                <a:lnTo>
                  <a:pt x="9144" y="30575"/>
                </a:lnTo>
                <a:lnTo>
                  <a:pt x="10668" y="29051"/>
                </a:lnTo>
                <a:lnTo>
                  <a:pt x="12192" y="29051"/>
                </a:lnTo>
                <a:lnTo>
                  <a:pt x="16764" y="24479"/>
                </a:lnTo>
                <a:lnTo>
                  <a:pt x="16764" y="18383"/>
                </a:lnTo>
                <a:lnTo>
                  <a:pt x="13716" y="15335"/>
                </a:lnTo>
                <a:lnTo>
                  <a:pt x="13716" y="13811"/>
                </a:lnTo>
                <a:lnTo>
                  <a:pt x="12192" y="12287"/>
                </a:lnTo>
                <a:lnTo>
                  <a:pt x="12192" y="10763"/>
                </a:lnTo>
                <a:lnTo>
                  <a:pt x="10668" y="10763"/>
                </a:lnTo>
                <a:lnTo>
                  <a:pt x="10668" y="4667"/>
                </a:lnTo>
                <a:lnTo>
                  <a:pt x="12192" y="3048"/>
                </a:lnTo>
                <a:lnTo>
                  <a:pt x="12192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4667"/>
                </a:lnTo>
                <a:lnTo>
                  <a:pt x="28956" y="6191"/>
                </a:lnTo>
                <a:lnTo>
                  <a:pt x="28956" y="9239"/>
                </a:lnTo>
                <a:lnTo>
                  <a:pt x="30480" y="12287"/>
                </a:lnTo>
                <a:lnTo>
                  <a:pt x="30480" y="16859"/>
                </a:lnTo>
                <a:lnTo>
                  <a:pt x="27432" y="22955"/>
                </a:lnTo>
                <a:lnTo>
                  <a:pt x="27432" y="27527"/>
                </a:lnTo>
                <a:lnTo>
                  <a:pt x="24384" y="29051"/>
                </a:lnTo>
                <a:lnTo>
                  <a:pt x="22860" y="32099"/>
                </a:lnTo>
                <a:lnTo>
                  <a:pt x="19812" y="33623"/>
                </a:lnTo>
                <a:lnTo>
                  <a:pt x="16764" y="36671"/>
                </a:lnTo>
                <a:lnTo>
                  <a:pt x="13716" y="38290"/>
                </a:lnTo>
                <a:lnTo>
                  <a:pt x="9144" y="39814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4652771" y="3706558"/>
            <a:ext cx="723900" cy="116205"/>
            <a:chOff x="4652771" y="3706558"/>
            <a:chExt cx="723900" cy="116205"/>
          </a:xfrm>
        </p:grpSpPr>
        <p:sp>
          <p:nvSpPr>
            <p:cNvPr id="21" name="object 21" descr=""/>
            <p:cNvSpPr/>
            <p:nvPr/>
          </p:nvSpPr>
          <p:spPr>
            <a:xfrm>
              <a:off x="4652759" y="3717327"/>
              <a:ext cx="322580" cy="81280"/>
            </a:xfrm>
            <a:custGeom>
              <a:avLst/>
              <a:gdLst/>
              <a:ahLst/>
              <a:cxnLst/>
              <a:rect l="l" t="t" r="r" b="b"/>
              <a:pathLst>
                <a:path w="322579" h="81279">
                  <a:moveTo>
                    <a:pt x="50393" y="35140"/>
                  </a:moveTo>
                  <a:lnTo>
                    <a:pt x="48869" y="32092"/>
                  </a:lnTo>
                  <a:lnTo>
                    <a:pt x="47345" y="28956"/>
                  </a:lnTo>
                  <a:lnTo>
                    <a:pt x="47345" y="27432"/>
                  </a:lnTo>
                  <a:lnTo>
                    <a:pt x="45821" y="24384"/>
                  </a:lnTo>
                  <a:lnTo>
                    <a:pt x="42773" y="22860"/>
                  </a:lnTo>
                  <a:lnTo>
                    <a:pt x="41249" y="21336"/>
                  </a:lnTo>
                  <a:lnTo>
                    <a:pt x="38201" y="19812"/>
                  </a:lnTo>
                  <a:lnTo>
                    <a:pt x="35153" y="19812"/>
                  </a:lnTo>
                  <a:lnTo>
                    <a:pt x="33629" y="18288"/>
                  </a:lnTo>
                  <a:lnTo>
                    <a:pt x="16865" y="18288"/>
                  </a:lnTo>
                  <a:lnTo>
                    <a:pt x="13817" y="19812"/>
                  </a:lnTo>
                  <a:lnTo>
                    <a:pt x="9144" y="19812"/>
                  </a:lnTo>
                  <a:lnTo>
                    <a:pt x="7620" y="21336"/>
                  </a:lnTo>
                  <a:lnTo>
                    <a:pt x="4572" y="21336"/>
                  </a:lnTo>
                  <a:lnTo>
                    <a:pt x="4572" y="32092"/>
                  </a:lnTo>
                  <a:lnTo>
                    <a:pt x="7620" y="30480"/>
                  </a:lnTo>
                  <a:lnTo>
                    <a:pt x="12293" y="28956"/>
                  </a:lnTo>
                  <a:lnTo>
                    <a:pt x="15341" y="27432"/>
                  </a:lnTo>
                  <a:lnTo>
                    <a:pt x="33629" y="27432"/>
                  </a:lnTo>
                  <a:lnTo>
                    <a:pt x="35153" y="30480"/>
                  </a:lnTo>
                  <a:lnTo>
                    <a:pt x="38201" y="32092"/>
                  </a:lnTo>
                  <a:lnTo>
                    <a:pt x="39725" y="35140"/>
                  </a:lnTo>
                  <a:lnTo>
                    <a:pt x="39725" y="44284"/>
                  </a:lnTo>
                  <a:lnTo>
                    <a:pt x="39725" y="51904"/>
                  </a:lnTo>
                  <a:lnTo>
                    <a:pt x="39725" y="62572"/>
                  </a:lnTo>
                  <a:lnTo>
                    <a:pt x="35153" y="65722"/>
                  </a:lnTo>
                  <a:lnTo>
                    <a:pt x="32105" y="68770"/>
                  </a:lnTo>
                  <a:lnTo>
                    <a:pt x="26009" y="71818"/>
                  </a:lnTo>
                  <a:lnTo>
                    <a:pt x="15341" y="71818"/>
                  </a:lnTo>
                  <a:lnTo>
                    <a:pt x="13817" y="70294"/>
                  </a:lnTo>
                  <a:lnTo>
                    <a:pt x="12293" y="70294"/>
                  </a:lnTo>
                  <a:lnTo>
                    <a:pt x="12293" y="67246"/>
                  </a:lnTo>
                  <a:lnTo>
                    <a:pt x="10769" y="67246"/>
                  </a:lnTo>
                  <a:lnTo>
                    <a:pt x="10769" y="59524"/>
                  </a:lnTo>
                  <a:lnTo>
                    <a:pt x="12293" y="59524"/>
                  </a:lnTo>
                  <a:lnTo>
                    <a:pt x="12293" y="58000"/>
                  </a:lnTo>
                  <a:lnTo>
                    <a:pt x="13817" y="56476"/>
                  </a:lnTo>
                  <a:lnTo>
                    <a:pt x="13817" y="54952"/>
                  </a:lnTo>
                  <a:lnTo>
                    <a:pt x="15341" y="54952"/>
                  </a:lnTo>
                  <a:lnTo>
                    <a:pt x="16865" y="53428"/>
                  </a:lnTo>
                  <a:lnTo>
                    <a:pt x="18389" y="53428"/>
                  </a:lnTo>
                  <a:lnTo>
                    <a:pt x="21437" y="51904"/>
                  </a:lnTo>
                  <a:lnTo>
                    <a:pt x="39725" y="51904"/>
                  </a:lnTo>
                  <a:lnTo>
                    <a:pt x="39725" y="44284"/>
                  </a:lnTo>
                  <a:lnTo>
                    <a:pt x="18389" y="44284"/>
                  </a:lnTo>
                  <a:lnTo>
                    <a:pt x="10769" y="45808"/>
                  </a:lnTo>
                  <a:lnTo>
                    <a:pt x="6096" y="48856"/>
                  </a:lnTo>
                  <a:lnTo>
                    <a:pt x="1524" y="53428"/>
                  </a:lnTo>
                  <a:lnTo>
                    <a:pt x="0" y="58000"/>
                  </a:lnTo>
                  <a:lnTo>
                    <a:pt x="0" y="70294"/>
                  </a:lnTo>
                  <a:lnTo>
                    <a:pt x="1524" y="73342"/>
                  </a:lnTo>
                  <a:lnTo>
                    <a:pt x="7620" y="79438"/>
                  </a:lnTo>
                  <a:lnTo>
                    <a:pt x="10769" y="79438"/>
                  </a:lnTo>
                  <a:lnTo>
                    <a:pt x="12293" y="80962"/>
                  </a:lnTo>
                  <a:lnTo>
                    <a:pt x="26009" y="80962"/>
                  </a:lnTo>
                  <a:lnTo>
                    <a:pt x="30581" y="79438"/>
                  </a:lnTo>
                  <a:lnTo>
                    <a:pt x="33629" y="77914"/>
                  </a:lnTo>
                  <a:lnTo>
                    <a:pt x="39725" y="71818"/>
                  </a:lnTo>
                  <a:lnTo>
                    <a:pt x="39725" y="79438"/>
                  </a:lnTo>
                  <a:lnTo>
                    <a:pt x="50393" y="79438"/>
                  </a:lnTo>
                  <a:lnTo>
                    <a:pt x="50393" y="51904"/>
                  </a:lnTo>
                  <a:lnTo>
                    <a:pt x="50393" y="35140"/>
                  </a:lnTo>
                  <a:close/>
                </a:path>
                <a:path w="322579" h="81279">
                  <a:moveTo>
                    <a:pt x="117551" y="33629"/>
                  </a:moveTo>
                  <a:lnTo>
                    <a:pt x="116027" y="27432"/>
                  </a:lnTo>
                  <a:lnTo>
                    <a:pt x="112979" y="22860"/>
                  </a:lnTo>
                  <a:lnTo>
                    <a:pt x="109931" y="19812"/>
                  </a:lnTo>
                  <a:lnTo>
                    <a:pt x="105359" y="18288"/>
                  </a:lnTo>
                  <a:lnTo>
                    <a:pt x="91541" y="18288"/>
                  </a:lnTo>
                  <a:lnTo>
                    <a:pt x="90017" y="19812"/>
                  </a:lnTo>
                  <a:lnTo>
                    <a:pt x="88493" y="19812"/>
                  </a:lnTo>
                  <a:lnTo>
                    <a:pt x="83921" y="24384"/>
                  </a:lnTo>
                  <a:lnTo>
                    <a:pt x="82397" y="24384"/>
                  </a:lnTo>
                  <a:lnTo>
                    <a:pt x="80873" y="27432"/>
                  </a:lnTo>
                  <a:lnTo>
                    <a:pt x="79349" y="28956"/>
                  </a:lnTo>
                  <a:lnTo>
                    <a:pt x="79349" y="19812"/>
                  </a:lnTo>
                  <a:lnTo>
                    <a:pt x="68681" y="19812"/>
                  </a:lnTo>
                  <a:lnTo>
                    <a:pt x="68681" y="79438"/>
                  </a:lnTo>
                  <a:lnTo>
                    <a:pt x="79349" y="79438"/>
                  </a:lnTo>
                  <a:lnTo>
                    <a:pt x="79349" y="39725"/>
                  </a:lnTo>
                  <a:lnTo>
                    <a:pt x="88493" y="30480"/>
                  </a:lnTo>
                  <a:lnTo>
                    <a:pt x="90017" y="30480"/>
                  </a:lnTo>
                  <a:lnTo>
                    <a:pt x="90017" y="28956"/>
                  </a:lnTo>
                  <a:lnTo>
                    <a:pt x="91541" y="27432"/>
                  </a:lnTo>
                  <a:lnTo>
                    <a:pt x="100787" y="27432"/>
                  </a:lnTo>
                  <a:lnTo>
                    <a:pt x="103835" y="28956"/>
                  </a:lnTo>
                  <a:lnTo>
                    <a:pt x="105359" y="30480"/>
                  </a:lnTo>
                  <a:lnTo>
                    <a:pt x="106883" y="33629"/>
                  </a:lnTo>
                  <a:lnTo>
                    <a:pt x="106883" y="79438"/>
                  </a:lnTo>
                  <a:lnTo>
                    <a:pt x="117551" y="79438"/>
                  </a:lnTo>
                  <a:lnTo>
                    <a:pt x="117551" y="33629"/>
                  </a:lnTo>
                  <a:close/>
                </a:path>
                <a:path w="322579" h="81279">
                  <a:moveTo>
                    <a:pt x="186220" y="33629"/>
                  </a:moveTo>
                  <a:lnTo>
                    <a:pt x="184696" y="27432"/>
                  </a:lnTo>
                  <a:lnTo>
                    <a:pt x="181648" y="22860"/>
                  </a:lnTo>
                  <a:lnTo>
                    <a:pt x="178600" y="19812"/>
                  </a:lnTo>
                  <a:lnTo>
                    <a:pt x="173926" y="18288"/>
                  </a:lnTo>
                  <a:lnTo>
                    <a:pt x="160210" y="18288"/>
                  </a:lnTo>
                  <a:lnTo>
                    <a:pt x="158686" y="19812"/>
                  </a:lnTo>
                  <a:lnTo>
                    <a:pt x="157162" y="19812"/>
                  </a:lnTo>
                  <a:lnTo>
                    <a:pt x="152590" y="24384"/>
                  </a:lnTo>
                  <a:lnTo>
                    <a:pt x="151066" y="24384"/>
                  </a:lnTo>
                  <a:lnTo>
                    <a:pt x="149542" y="27432"/>
                  </a:lnTo>
                  <a:lnTo>
                    <a:pt x="146494" y="28956"/>
                  </a:lnTo>
                  <a:lnTo>
                    <a:pt x="146494" y="19812"/>
                  </a:lnTo>
                  <a:lnTo>
                    <a:pt x="137350" y="19812"/>
                  </a:lnTo>
                  <a:lnTo>
                    <a:pt x="137350" y="79438"/>
                  </a:lnTo>
                  <a:lnTo>
                    <a:pt x="148018" y="79438"/>
                  </a:lnTo>
                  <a:lnTo>
                    <a:pt x="148018" y="39725"/>
                  </a:lnTo>
                  <a:lnTo>
                    <a:pt x="149542" y="36677"/>
                  </a:lnTo>
                  <a:lnTo>
                    <a:pt x="155638" y="30480"/>
                  </a:lnTo>
                  <a:lnTo>
                    <a:pt x="157162" y="30480"/>
                  </a:lnTo>
                  <a:lnTo>
                    <a:pt x="160210" y="27432"/>
                  </a:lnTo>
                  <a:lnTo>
                    <a:pt x="167830" y="27432"/>
                  </a:lnTo>
                  <a:lnTo>
                    <a:pt x="170878" y="28956"/>
                  </a:lnTo>
                  <a:lnTo>
                    <a:pt x="172402" y="30480"/>
                  </a:lnTo>
                  <a:lnTo>
                    <a:pt x="173926" y="33629"/>
                  </a:lnTo>
                  <a:lnTo>
                    <a:pt x="175552" y="36677"/>
                  </a:lnTo>
                  <a:lnTo>
                    <a:pt x="175552" y="79438"/>
                  </a:lnTo>
                  <a:lnTo>
                    <a:pt x="186220" y="79438"/>
                  </a:lnTo>
                  <a:lnTo>
                    <a:pt x="186220" y="33629"/>
                  </a:lnTo>
                  <a:close/>
                </a:path>
                <a:path w="322579" h="81279">
                  <a:moveTo>
                    <a:pt x="257937" y="39712"/>
                  </a:moveTo>
                  <a:lnTo>
                    <a:pt x="256324" y="35140"/>
                  </a:lnTo>
                  <a:lnTo>
                    <a:pt x="254800" y="32092"/>
                  </a:lnTo>
                  <a:lnTo>
                    <a:pt x="253276" y="28956"/>
                  </a:lnTo>
                  <a:lnTo>
                    <a:pt x="251752" y="27432"/>
                  </a:lnTo>
                  <a:lnTo>
                    <a:pt x="250228" y="25908"/>
                  </a:lnTo>
                  <a:lnTo>
                    <a:pt x="248704" y="22860"/>
                  </a:lnTo>
                  <a:lnTo>
                    <a:pt x="247180" y="22098"/>
                  </a:lnTo>
                  <a:lnTo>
                    <a:pt x="247180" y="42760"/>
                  </a:lnTo>
                  <a:lnTo>
                    <a:pt x="247180" y="58000"/>
                  </a:lnTo>
                  <a:lnTo>
                    <a:pt x="245656" y="61048"/>
                  </a:lnTo>
                  <a:lnTo>
                    <a:pt x="244132" y="62572"/>
                  </a:lnTo>
                  <a:lnTo>
                    <a:pt x="242608" y="65722"/>
                  </a:lnTo>
                  <a:lnTo>
                    <a:pt x="242608" y="67246"/>
                  </a:lnTo>
                  <a:lnTo>
                    <a:pt x="239560" y="68770"/>
                  </a:lnTo>
                  <a:lnTo>
                    <a:pt x="238036" y="70294"/>
                  </a:lnTo>
                  <a:lnTo>
                    <a:pt x="234988" y="71818"/>
                  </a:lnTo>
                  <a:lnTo>
                    <a:pt x="224320" y="71818"/>
                  </a:lnTo>
                  <a:lnTo>
                    <a:pt x="222796" y="70294"/>
                  </a:lnTo>
                  <a:lnTo>
                    <a:pt x="219748" y="70294"/>
                  </a:lnTo>
                  <a:lnTo>
                    <a:pt x="216700" y="67246"/>
                  </a:lnTo>
                  <a:lnTo>
                    <a:pt x="215176" y="64096"/>
                  </a:lnTo>
                  <a:lnTo>
                    <a:pt x="213652" y="62572"/>
                  </a:lnTo>
                  <a:lnTo>
                    <a:pt x="213652" y="59524"/>
                  </a:lnTo>
                  <a:lnTo>
                    <a:pt x="212128" y="56476"/>
                  </a:lnTo>
                  <a:lnTo>
                    <a:pt x="212128" y="44284"/>
                  </a:lnTo>
                  <a:lnTo>
                    <a:pt x="213652" y="41236"/>
                  </a:lnTo>
                  <a:lnTo>
                    <a:pt x="213652" y="38188"/>
                  </a:lnTo>
                  <a:lnTo>
                    <a:pt x="215176" y="36664"/>
                  </a:lnTo>
                  <a:lnTo>
                    <a:pt x="216700" y="33616"/>
                  </a:lnTo>
                  <a:lnTo>
                    <a:pt x="218224" y="32092"/>
                  </a:lnTo>
                  <a:lnTo>
                    <a:pt x="219748" y="30480"/>
                  </a:lnTo>
                  <a:lnTo>
                    <a:pt x="221272" y="28956"/>
                  </a:lnTo>
                  <a:lnTo>
                    <a:pt x="224320" y="27432"/>
                  </a:lnTo>
                  <a:lnTo>
                    <a:pt x="234988" y="27432"/>
                  </a:lnTo>
                  <a:lnTo>
                    <a:pt x="236512" y="28956"/>
                  </a:lnTo>
                  <a:lnTo>
                    <a:pt x="239560" y="28956"/>
                  </a:lnTo>
                  <a:lnTo>
                    <a:pt x="241084" y="30480"/>
                  </a:lnTo>
                  <a:lnTo>
                    <a:pt x="242608" y="32092"/>
                  </a:lnTo>
                  <a:lnTo>
                    <a:pt x="244132" y="35140"/>
                  </a:lnTo>
                  <a:lnTo>
                    <a:pt x="245656" y="36664"/>
                  </a:lnTo>
                  <a:lnTo>
                    <a:pt x="245656" y="39712"/>
                  </a:lnTo>
                  <a:lnTo>
                    <a:pt x="247180" y="42760"/>
                  </a:lnTo>
                  <a:lnTo>
                    <a:pt x="247180" y="22098"/>
                  </a:lnTo>
                  <a:lnTo>
                    <a:pt x="242608" y="19812"/>
                  </a:lnTo>
                  <a:lnTo>
                    <a:pt x="238036" y="18288"/>
                  </a:lnTo>
                  <a:lnTo>
                    <a:pt x="221272" y="18288"/>
                  </a:lnTo>
                  <a:lnTo>
                    <a:pt x="215176" y="21336"/>
                  </a:lnTo>
                  <a:lnTo>
                    <a:pt x="206032" y="30480"/>
                  </a:lnTo>
                  <a:lnTo>
                    <a:pt x="204508" y="33616"/>
                  </a:lnTo>
                  <a:lnTo>
                    <a:pt x="202984" y="36664"/>
                  </a:lnTo>
                  <a:lnTo>
                    <a:pt x="201460" y="41236"/>
                  </a:lnTo>
                  <a:lnTo>
                    <a:pt x="201460" y="59524"/>
                  </a:lnTo>
                  <a:lnTo>
                    <a:pt x="202984" y="62572"/>
                  </a:lnTo>
                  <a:lnTo>
                    <a:pt x="204508" y="67246"/>
                  </a:lnTo>
                  <a:lnTo>
                    <a:pt x="206032" y="70294"/>
                  </a:lnTo>
                  <a:lnTo>
                    <a:pt x="209080" y="73342"/>
                  </a:lnTo>
                  <a:lnTo>
                    <a:pt x="210604" y="76390"/>
                  </a:lnTo>
                  <a:lnTo>
                    <a:pt x="216700" y="79438"/>
                  </a:lnTo>
                  <a:lnTo>
                    <a:pt x="221272" y="80962"/>
                  </a:lnTo>
                  <a:lnTo>
                    <a:pt x="238036" y="80962"/>
                  </a:lnTo>
                  <a:lnTo>
                    <a:pt x="241084" y="79438"/>
                  </a:lnTo>
                  <a:lnTo>
                    <a:pt x="245656" y="77914"/>
                  </a:lnTo>
                  <a:lnTo>
                    <a:pt x="248704" y="74866"/>
                  </a:lnTo>
                  <a:lnTo>
                    <a:pt x="250228" y="71818"/>
                  </a:lnTo>
                  <a:lnTo>
                    <a:pt x="253276" y="68770"/>
                  </a:lnTo>
                  <a:lnTo>
                    <a:pt x="254800" y="65722"/>
                  </a:lnTo>
                  <a:lnTo>
                    <a:pt x="256324" y="62572"/>
                  </a:lnTo>
                  <a:lnTo>
                    <a:pt x="257937" y="58000"/>
                  </a:lnTo>
                  <a:lnTo>
                    <a:pt x="257937" y="39712"/>
                  </a:lnTo>
                  <a:close/>
                </a:path>
                <a:path w="322579" h="81279">
                  <a:moveTo>
                    <a:pt x="321957" y="19812"/>
                  </a:moveTo>
                  <a:lnTo>
                    <a:pt x="294424" y="19812"/>
                  </a:lnTo>
                  <a:lnTo>
                    <a:pt x="294424" y="0"/>
                  </a:lnTo>
                  <a:lnTo>
                    <a:pt x="285280" y="3048"/>
                  </a:lnTo>
                  <a:lnTo>
                    <a:pt x="285280" y="19812"/>
                  </a:lnTo>
                  <a:lnTo>
                    <a:pt x="266992" y="19812"/>
                  </a:lnTo>
                  <a:lnTo>
                    <a:pt x="266992" y="27432"/>
                  </a:lnTo>
                  <a:lnTo>
                    <a:pt x="285280" y="27432"/>
                  </a:lnTo>
                  <a:lnTo>
                    <a:pt x="285280" y="67246"/>
                  </a:lnTo>
                  <a:lnTo>
                    <a:pt x="286804" y="71818"/>
                  </a:lnTo>
                  <a:lnTo>
                    <a:pt x="289852" y="76390"/>
                  </a:lnTo>
                  <a:lnTo>
                    <a:pt x="294424" y="79438"/>
                  </a:lnTo>
                  <a:lnTo>
                    <a:pt x="298996" y="80962"/>
                  </a:lnTo>
                  <a:lnTo>
                    <a:pt x="317284" y="80962"/>
                  </a:lnTo>
                  <a:lnTo>
                    <a:pt x="320433" y="79438"/>
                  </a:lnTo>
                  <a:lnTo>
                    <a:pt x="321957" y="79438"/>
                  </a:lnTo>
                  <a:lnTo>
                    <a:pt x="321957" y="70294"/>
                  </a:lnTo>
                  <a:lnTo>
                    <a:pt x="320433" y="70294"/>
                  </a:lnTo>
                  <a:lnTo>
                    <a:pt x="317284" y="71818"/>
                  </a:lnTo>
                  <a:lnTo>
                    <a:pt x="303568" y="71818"/>
                  </a:lnTo>
                  <a:lnTo>
                    <a:pt x="300520" y="70294"/>
                  </a:lnTo>
                  <a:lnTo>
                    <a:pt x="298996" y="68770"/>
                  </a:lnTo>
                  <a:lnTo>
                    <a:pt x="295948" y="67246"/>
                  </a:lnTo>
                  <a:lnTo>
                    <a:pt x="294424" y="62572"/>
                  </a:lnTo>
                  <a:lnTo>
                    <a:pt x="294424" y="27432"/>
                  </a:lnTo>
                  <a:lnTo>
                    <a:pt x="321957" y="27432"/>
                  </a:lnTo>
                  <a:lnTo>
                    <a:pt x="321957" y="198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993100" y="3746373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70" h="35560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70" h="35560">
                  <a:moveTo>
                    <a:pt x="51816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1816" y="24479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058626" y="3718851"/>
              <a:ext cx="260985" cy="80010"/>
            </a:xfrm>
            <a:custGeom>
              <a:avLst/>
              <a:gdLst/>
              <a:ahLst/>
              <a:cxnLst/>
              <a:rect l="l" t="t" r="r" b="b"/>
              <a:pathLst>
                <a:path w="260985" h="80010">
                  <a:moveTo>
                    <a:pt x="58013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1437" y="12192"/>
                  </a:lnTo>
                  <a:lnTo>
                    <a:pt x="21437" y="77914"/>
                  </a:lnTo>
                  <a:lnTo>
                    <a:pt x="36677" y="77914"/>
                  </a:lnTo>
                  <a:lnTo>
                    <a:pt x="36677" y="12192"/>
                  </a:lnTo>
                  <a:lnTo>
                    <a:pt x="58013" y="12192"/>
                  </a:lnTo>
                  <a:lnTo>
                    <a:pt x="58013" y="0"/>
                  </a:lnTo>
                  <a:close/>
                </a:path>
                <a:path w="260985" h="80010">
                  <a:moveTo>
                    <a:pt x="125158" y="30581"/>
                  </a:moveTo>
                  <a:lnTo>
                    <a:pt x="124129" y="27432"/>
                  </a:lnTo>
                  <a:lnTo>
                    <a:pt x="123634" y="25908"/>
                  </a:lnTo>
                  <a:lnTo>
                    <a:pt x="122110" y="24384"/>
                  </a:lnTo>
                  <a:lnTo>
                    <a:pt x="120586" y="21336"/>
                  </a:lnTo>
                  <a:lnTo>
                    <a:pt x="117538" y="18288"/>
                  </a:lnTo>
                  <a:lnTo>
                    <a:pt x="114490" y="16764"/>
                  </a:lnTo>
                  <a:lnTo>
                    <a:pt x="112966" y="16764"/>
                  </a:lnTo>
                  <a:lnTo>
                    <a:pt x="109918" y="15240"/>
                  </a:lnTo>
                  <a:lnTo>
                    <a:pt x="102298" y="15240"/>
                  </a:lnTo>
                  <a:lnTo>
                    <a:pt x="100774" y="16764"/>
                  </a:lnTo>
                  <a:lnTo>
                    <a:pt x="96100" y="16764"/>
                  </a:lnTo>
                  <a:lnTo>
                    <a:pt x="86956" y="25908"/>
                  </a:lnTo>
                  <a:lnTo>
                    <a:pt x="86956" y="16764"/>
                  </a:lnTo>
                  <a:lnTo>
                    <a:pt x="73240" y="16764"/>
                  </a:lnTo>
                  <a:lnTo>
                    <a:pt x="73240" y="77914"/>
                  </a:lnTo>
                  <a:lnTo>
                    <a:pt x="88480" y="77914"/>
                  </a:lnTo>
                  <a:lnTo>
                    <a:pt x="88480" y="39725"/>
                  </a:lnTo>
                  <a:lnTo>
                    <a:pt x="91528" y="35153"/>
                  </a:lnTo>
                  <a:lnTo>
                    <a:pt x="96100" y="30581"/>
                  </a:lnTo>
                  <a:lnTo>
                    <a:pt x="99250" y="28956"/>
                  </a:lnTo>
                  <a:lnTo>
                    <a:pt x="100774" y="27432"/>
                  </a:lnTo>
                  <a:lnTo>
                    <a:pt x="105346" y="27432"/>
                  </a:lnTo>
                  <a:lnTo>
                    <a:pt x="106870" y="28956"/>
                  </a:lnTo>
                  <a:lnTo>
                    <a:pt x="108394" y="30581"/>
                  </a:lnTo>
                  <a:lnTo>
                    <a:pt x="109918" y="32105"/>
                  </a:lnTo>
                  <a:lnTo>
                    <a:pt x="109918" y="35153"/>
                  </a:lnTo>
                  <a:lnTo>
                    <a:pt x="111442" y="36677"/>
                  </a:lnTo>
                  <a:lnTo>
                    <a:pt x="111442" y="41249"/>
                  </a:lnTo>
                  <a:lnTo>
                    <a:pt x="125158" y="41249"/>
                  </a:lnTo>
                  <a:lnTo>
                    <a:pt x="125158" y="30581"/>
                  </a:lnTo>
                  <a:close/>
                </a:path>
                <a:path w="260985" h="80010">
                  <a:moveTo>
                    <a:pt x="190792" y="16764"/>
                  </a:moveTo>
                  <a:lnTo>
                    <a:pt x="175450" y="16764"/>
                  </a:lnTo>
                  <a:lnTo>
                    <a:pt x="175450" y="56489"/>
                  </a:lnTo>
                  <a:lnTo>
                    <a:pt x="173926" y="59537"/>
                  </a:lnTo>
                  <a:lnTo>
                    <a:pt x="169354" y="64198"/>
                  </a:lnTo>
                  <a:lnTo>
                    <a:pt x="163258" y="67246"/>
                  </a:lnTo>
                  <a:lnTo>
                    <a:pt x="158686" y="67246"/>
                  </a:lnTo>
                  <a:lnTo>
                    <a:pt x="154114" y="62585"/>
                  </a:lnTo>
                  <a:lnTo>
                    <a:pt x="154114" y="16764"/>
                  </a:lnTo>
                  <a:lnTo>
                    <a:pt x="138874" y="16764"/>
                  </a:lnTo>
                  <a:lnTo>
                    <a:pt x="138874" y="64198"/>
                  </a:lnTo>
                  <a:lnTo>
                    <a:pt x="141922" y="70294"/>
                  </a:lnTo>
                  <a:lnTo>
                    <a:pt x="141922" y="71818"/>
                  </a:lnTo>
                  <a:lnTo>
                    <a:pt x="143446" y="73342"/>
                  </a:lnTo>
                  <a:lnTo>
                    <a:pt x="144970" y="76390"/>
                  </a:lnTo>
                  <a:lnTo>
                    <a:pt x="148018" y="77914"/>
                  </a:lnTo>
                  <a:lnTo>
                    <a:pt x="149542" y="77914"/>
                  </a:lnTo>
                  <a:lnTo>
                    <a:pt x="152590" y="79438"/>
                  </a:lnTo>
                  <a:lnTo>
                    <a:pt x="164782" y="79438"/>
                  </a:lnTo>
                  <a:lnTo>
                    <a:pt x="166306" y="77914"/>
                  </a:lnTo>
                  <a:lnTo>
                    <a:pt x="167830" y="77914"/>
                  </a:lnTo>
                  <a:lnTo>
                    <a:pt x="169354" y="76390"/>
                  </a:lnTo>
                  <a:lnTo>
                    <a:pt x="170878" y="76390"/>
                  </a:lnTo>
                  <a:lnTo>
                    <a:pt x="175450" y="71818"/>
                  </a:lnTo>
                  <a:lnTo>
                    <a:pt x="175450" y="70294"/>
                  </a:lnTo>
                  <a:lnTo>
                    <a:pt x="176974" y="68770"/>
                  </a:lnTo>
                  <a:lnTo>
                    <a:pt x="178498" y="77914"/>
                  </a:lnTo>
                  <a:lnTo>
                    <a:pt x="190792" y="77914"/>
                  </a:lnTo>
                  <a:lnTo>
                    <a:pt x="190792" y="16764"/>
                  </a:lnTo>
                  <a:close/>
                </a:path>
                <a:path w="260985" h="80010">
                  <a:moveTo>
                    <a:pt x="260883" y="35153"/>
                  </a:moveTo>
                  <a:lnTo>
                    <a:pt x="259359" y="32105"/>
                  </a:lnTo>
                  <a:lnTo>
                    <a:pt x="257835" y="28956"/>
                  </a:lnTo>
                  <a:lnTo>
                    <a:pt x="256311" y="25908"/>
                  </a:lnTo>
                  <a:lnTo>
                    <a:pt x="248691" y="18288"/>
                  </a:lnTo>
                  <a:lnTo>
                    <a:pt x="245643" y="18288"/>
                  </a:lnTo>
                  <a:lnTo>
                    <a:pt x="245643" y="35153"/>
                  </a:lnTo>
                  <a:lnTo>
                    <a:pt x="245643" y="41249"/>
                  </a:lnTo>
                  <a:lnTo>
                    <a:pt x="219735" y="41249"/>
                  </a:lnTo>
                  <a:lnTo>
                    <a:pt x="221259" y="36677"/>
                  </a:lnTo>
                  <a:lnTo>
                    <a:pt x="224307" y="30581"/>
                  </a:lnTo>
                  <a:lnTo>
                    <a:pt x="227355" y="27432"/>
                  </a:lnTo>
                  <a:lnTo>
                    <a:pt x="230403" y="25908"/>
                  </a:lnTo>
                  <a:lnTo>
                    <a:pt x="234975" y="25908"/>
                  </a:lnTo>
                  <a:lnTo>
                    <a:pt x="236499" y="27432"/>
                  </a:lnTo>
                  <a:lnTo>
                    <a:pt x="239547" y="27432"/>
                  </a:lnTo>
                  <a:lnTo>
                    <a:pt x="241071" y="28956"/>
                  </a:lnTo>
                  <a:lnTo>
                    <a:pt x="242595" y="30581"/>
                  </a:lnTo>
                  <a:lnTo>
                    <a:pt x="244119" y="30581"/>
                  </a:lnTo>
                  <a:lnTo>
                    <a:pt x="244119" y="32105"/>
                  </a:lnTo>
                  <a:lnTo>
                    <a:pt x="245643" y="35153"/>
                  </a:lnTo>
                  <a:lnTo>
                    <a:pt x="245643" y="18288"/>
                  </a:lnTo>
                  <a:lnTo>
                    <a:pt x="242595" y="16764"/>
                  </a:lnTo>
                  <a:lnTo>
                    <a:pt x="238023" y="15240"/>
                  </a:lnTo>
                  <a:lnTo>
                    <a:pt x="228879" y="15240"/>
                  </a:lnTo>
                  <a:lnTo>
                    <a:pt x="222783" y="18288"/>
                  </a:lnTo>
                  <a:lnTo>
                    <a:pt x="218211" y="19812"/>
                  </a:lnTo>
                  <a:lnTo>
                    <a:pt x="215163" y="21336"/>
                  </a:lnTo>
                  <a:lnTo>
                    <a:pt x="213639" y="24384"/>
                  </a:lnTo>
                  <a:lnTo>
                    <a:pt x="210591" y="27432"/>
                  </a:lnTo>
                  <a:lnTo>
                    <a:pt x="209067" y="30581"/>
                  </a:lnTo>
                  <a:lnTo>
                    <a:pt x="204495" y="44297"/>
                  </a:lnTo>
                  <a:lnTo>
                    <a:pt x="204495" y="53441"/>
                  </a:lnTo>
                  <a:lnTo>
                    <a:pt x="207543" y="62585"/>
                  </a:lnTo>
                  <a:lnTo>
                    <a:pt x="209067" y="65722"/>
                  </a:lnTo>
                  <a:lnTo>
                    <a:pt x="210591" y="68770"/>
                  </a:lnTo>
                  <a:lnTo>
                    <a:pt x="213639" y="71818"/>
                  </a:lnTo>
                  <a:lnTo>
                    <a:pt x="215163" y="74866"/>
                  </a:lnTo>
                  <a:lnTo>
                    <a:pt x="218211" y="76390"/>
                  </a:lnTo>
                  <a:lnTo>
                    <a:pt x="222783" y="77914"/>
                  </a:lnTo>
                  <a:lnTo>
                    <a:pt x="225831" y="79438"/>
                  </a:lnTo>
                  <a:lnTo>
                    <a:pt x="248691" y="79438"/>
                  </a:lnTo>
                  <a:lnTo>
                    <a:pt x="250215" y="77914"/>
                  </a:lnTo>
                  <a:lnTo>
                    <a:pt x="256311" y="77914"/>
                  </a:lnTo>
                  <a:lnTo>
                    <a:pt x="257835" y="76390"/>
                  </a:lnTo>
                  <a:lnTo>
                    <a:pt x="257835" y="68770"/>
                  </a:lnTo>
                  <a:lnTo>
                    <a:pt x="257835" y="65722"/>
                  </a:lnTo>
                  <a:lnTo>
                    <a:pt x="253263" y="65722"/>
                  </a:lnTo>
                  <a:lnTo>
                    <a:pt x="250215" y="67246"/>
                  </a:lnTo>
                  <a:lnTo>
                    <a:pt x="244119" y="67246"/>
                  </a:lnTo>
                  <a:lnTo>
                    <a:pt x="241071" y="68770"/>
                  </a:lnTo>
                  <a:lnTo>
                    <a:pt x="234975" y="68770"/>
                  </a:lnTo>
                  <a:lnTo>
                    <a:pt x="231927" y="67246"/>
                  </a:lnTo>
                  <a:lnTo>
                    <a:pt x="230403" y="67246"/>
                  </a:lnTo>
                  <a:lnTo>
                    <a:pt x="228879" y="65722"/>
                  </a:lnTo>
                  <a:lnTo>
                    <a:pt x="225831" y="65722"/>
                  </a:lnTo>
                  <a:lnTo>
                    <a:pt x="224307" y="64198"/>
                  </a:lnTo>
                  <a:lnTo>
                    <a:pt x="222783" y="62585"/>
                  </a:lnTo>
                  <a:lnTo>
                    <a:pt x="222783" y="61061"/>
                  </a:lnTo>
                  <a:lnTo>
                    <a:pt x="221259" y="58013"/>
                  </a:lnTo>
                  <a:lnTo>
                    <a:pt x="221259" y="56489"/>
                  </a:lnTo>
                  <a:lnTo>
                    <a:pt x="219735" y="53441"/>
                  </a:lnTo>
                  <a:lnTo>
                    <a:pt x="219735" y="51917"/>
                  </a:lnTo>
                  <a:lnTo>
                    <a:pt x="260883" y="51917"/>
                  </a:lnTo>
                  <a:lnTo>
                    <a:pt x="260883" y="41249"/>
                  </a:lnTo>
                  <a:lnTo>
                    <a:pt x="260883" y="35153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42477" y="3706558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05" y="104179"/>
                  </a:lnTo>
                  <a:lnTo>
                    <a:pt x="10096" y="98298"/>
                  </a:lnTo>
                  <a:lnTo>
                    <a:pt x="22860" y="59531"/>
                  </a:lnTo>
                  <a:lnTo>
                    <a:pt x="21431" y="45205"/>
                  </a:lnTo>
                  <a:lnTo>
                    <a:pt x="17145" y="31861"/>
                  </a:lnTo>
                  <a:lnTo>
                    <a:pt x="10001" y="19374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112" y="13778"/>
                  </a:lnTo>
                  <a:lnTo>
                    <a:pt x="26717" y="27860"/>
                  </a:lnTo>
                  <a:lnTo>
                    <a:pt x="31893" y="42514"/>
                  </a:lnTo>
                  <a:lnTo>
                    <a:pt x="33623" y="58007"/>
                  </a:lnTo>
                  <a:lnTo>
                    <a:pt x="33623" y="67151"/>
                  </a:lnTo>
                  <a:lnTo>
                    <a:pt x="32099" y="71723"/>
                  </a:lnTo>
                  <a:lnTo>
                    <a:pt x="32099" y="76295"/>
                  </a:lnTo>
                  <a:lnTo>
                    <a:pt x="30575" y="80867"/>
                  </a:lnTo>
                  <a:lnTo>
                    <a:pt x="27432" y="85534"/>
                  </a:lnTo>
                  <a:lnTo>
                    <a:pt x="25908" y="91630"/>
                  </a:lnTo>
                  <a:lnTo>
                    <a:pt x="19812" y="100774"/>
                  </a:lnTo>
                  <a:lnTo>
                    <a:pt x="15240" y="105346"/>
                  </a:lnTo>
                  <a:lnTo>
                    <a:pt x="10668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51" y="367284"/>
            <a:ext cx="7171028" cy="534491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2159" y="5910733"/>
            <a:ext cx="8183245" cy="584835"/>
            <a:chOff x="1312159" y="5910733"/>
            <a:chExt cx="8183245" cy="584835"/>
          </a:xfrm>
        </p:grpSpPr>
        <p:sp>
          <p:nvSpPr>
            <p:cNvPr id="4" name="object 4" descr=""/>
            <p:cNvSpPr/>
            <p:nvPr/>
          </p:nvSpPr>
          <p:spPr>
            <a:xfrm>
              <a:off x="1312163" y="5911596"/>
              <a:ext cx="8182609" cy="584200"/>
            </a:xfrm>
            <a:custGeom>
              <a:avLst/>
              <a:gdLst/>
              <a:ahLst/>
              <a:cxnLst/>
              <a:rect l="l" t="t" r="r" b="b"/>
              <a:pathLst>
                <a:path w="8182609" h="584200">
                  <a:moveTo>
                    <a:pt x="8182355" y="583691"/>
                  </a:moveTo>
                  <a:lnTo>
                    <a:pt x="0" y="5836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5836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17498" y="5916072"/>
              <a:ext cx="8172450" cy="572770"/>
            </a:xfrm>
            <a:custGeom>
              <a:avLst/>
              <a:gdLst/>
              <a:ahLst/>
              <a:cxnLst/>
              <a:rect l="l" t="t" r="r" b="b"/>
              <a:pathLst>
                <a:path w="8172450" h="572770">
                  <a:moveTo>
                    <a:pt x="0" y="0"/>
                  </a:moveTo>
                  <a:lnTo>
                    <a:pt x="8171973" y="0"/>
                  </a:lnTo>
                  <a:lnTo>
                    <a:pt x="8171973" y="572357"/>
                  </a:lnTo>
                  <a:lnTo>
                    <a:pt x="0" y="57235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8551" y="6568440"/>
            <a:ext cx="2365247" cy="1127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327" y="6003035"/>
            <a:ext cx="510539" cy="1143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5505" y="5996939"/>
            <a:ext cx="195262" cy="8705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654683" y="5996940"/>
            <a:ext cx="48895" cy="85725"/>
          </a:xfrm>
          <a:custGeom>
            <a:avLst/>
            <a:gdLst/>
            <a:ahLst/>
            <a:cxnLst/>
            <a:rect l="l" t="t" r="r" b="b"/>
            <a:pathLst>
              <a:path w="48894" h="85725">
                <a:moveTo>
                  <a:pt x="30480" y="77819"/>
                </a:moveTo>
                <a:lnTo>
                  <a:pt x="19812" y="77819"/>
                </a:lnTo>
                <a:lnTo>
                  <a:pt x="19812" y="33623"/>
                </a:lnTo>
                <a:lnTo>
                  <a:pt x="1524" y="33623"/>
                </a:lnTo>
                <a:lnTo>
                  <a:pt x="1524" y="25908"/>
                </a:lnTo>
                <a:lnTo>
                  <a:pt x="30480" y="25908"/>
                </a:lnTo>
                <a:lnTo>
                  <a:pt x="30480" y="77819"/>
                </a:lnTo>
                <a:close/>
              </a:path>
              <a:path w="48894" h="85725">
                <a:moveTo>
                  <a:pt x="48863" y="85439"/>
                </a:moveTo>
                <a:lnTo>
                  <a:pt x="0" y="85439"/>
                </a:lnTo>
                <a:lnTo>
                  <a:pt x="0" y="77819"/>
                </a:lnTo>
                <a:lnTo>
                  <a:pt x="48863" y="77819"/>
                </a:lnTo>
                <a:lnTo>
                  <a:pt x="48863" y="85439"/>
                </a:lnTo>
                <a:close/>
              </a:path>
              <a:path w="48894" h="85725">
                <a:moveTo>
                  <a:pt x="27432" y="1524"/>
                </a:moveTo>
                <a:lnTo>
                  <a:pt x="18288" y="1524"/>
                </a:lnTo>
                <a:lnTo>
                  <a:pt x="1981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48894" h="85725">
                <a:moveTo>
                  <a:pt x="28956" y="15240"/>
                </a:moveTo>
                <a:lnTo>
                  <a:pt x="18288" y="15240"/>
                </a:lnTo>
                <a:lnTo>
                  <a:pt x="15240" y="12192"/>
                </a:lnTo>
                <a:lnTo>
                  <a:pt x="15240" y="4572"/>
                </a:lnTo>
                <a:lnTo>
                  <a:pt x="16764" y="3048"/>
                </a:lnTo>
                <a:lnTo>
                  <a:pt x="16764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4572"/>
                </a:lnTo>
                <a:lnTo>
                  <a:pt x="32004" y="6096"/>
                </a:lnTo>
                <a:lnTo>
                  <a:pt x="32004" y="10668"/>
                </a:lnTo>
                <a:lnTo>
                  <a:pt x="30480" y="10668"/>
                </a:lnTo>
                <a:lnTo>
                  <a:pt x="30480" y="13716"/>
                </a:lnTo>
                <a:lnTo>
                  <a:pt x="28956" y="13716"/>
                </a:lnTo>
                <a:lnTo>
                  <a:pt x="28956" y="15240"/>
                </a:lnTo>
                <a:close/>
              </a:path>
              <a:path w="48894" h="85725">
                <a:moveTo>
                  <a:pt x="25908" y="16764"/>
                </a:moveTo>
                <a:lnTo>
                  <a:pt x="21336" y="16764"/>
                </a:lnTo>
                <a:lnTo>
                  <a:pt x="19812" y="15240"/>
                </a:lnTo>
                <a:lnTo>
                  <a:pt x="25908" y="15240"/>
                </a:lnTo>
                <a:lnTo>
                  <a:pt x="25908" y="1676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8985" y="5995416"/>
            <a:ext cx="118967" cy="87058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653158" y="6002940"/>
            <a:ext cx="3176905" cy="420370"/>
            <a:chOff x="1653158" y="6002940"/>
            <a:chExt cx="3176905" cy="420370"/>
          </a:xfrm>
        </p:grpSpPr>
        <p:sp>
          <p:nvSpPr>
            <p:cNvPr id="12" name="object 12" descr=""/>
            <p:cNvSpPr/>
            <p:nvPr/>
          </p:nvSpPr>
          <p:spPr>
            <a:xfrm>
              <a:off x="2759297" y="6021323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3811" y="18383"/>
                  </a:moveTo>
                  <a:lnTo>
                    <a:pt x="6191" y="18383"/>
                  </a:lnTo>
                  <a:lnTo>
                    <a:pt x="4572" y="16859"/>
                  </a:lnTo>
                  <a:lnTo>
                    <a:pt x="3048" y="15335"/>
                  </a:lnTo>
                  <a:lnTo>
                    <a:pt x="1524" y="15335"/>
                  </a:lnTo>
                  <a:lnTo>
                    <a:pt x="1524" y="12287"/>
                  </a:lnTo>
                  <a:lnTo>
                    <a:pt x="0" y="12287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3811" y="1524"/>
                  </a:lnTo>
                  <a:lnTo>
                    <a:pt x="15335" y="1524"/>
                  </a:lnTo>
                  <a:lnTo>
                    <a:pt x="18383" y="4572"/>
                  </a:lnTo>
                  <a:lnTo>
                    <a:pt x="18383" y="13811"/>
                  </a:lnTo>
                  <a:lnTo>
                    <a:pt x="15335" y="16859"/>
                  </a:lnTo>
                  <a:lnTo>
                    <a:pt x="13811" y="16859"/>
                  </a:lnTo>
                  <a:lnTo>
                    <a:pt x="13811" y="18383"/>
                  </a:lnTo>
                  <a:close/>
                </a:path>
                <a:path w="18414" h="62864">
                  <a:moveTo>
                    <a:pt x="13811" y="62674"/>
                  </a:moveTo>
                  <a:lnTo>
                    <a:pt x="6191" y="62674"/>
                  </a:lnTo>
                  <a:lnTo>
                    <a:pt x="4572" y="61150"/>
                  </a:lnTo>
                  <a:lnTo>
                    <a:pt x="3048" y="59626"/>
                  </a:lnTo>
                  <a:lnTo>
                    <a:pt x="1524" y="59626"/>
                  </a:lnTo>
                  <a:lnTo>
                    <a:pt x="1524" y="56578"/>
                  </a:lnTo>
                  <a:lnTo>
                    <a:pt x="0" y="56578"/>
                  </a:lnTo>
                  <a:lnTo>
                    <a:pt x="0" y="50482"/>
                  </a:lnTo>
                  <a:lnTo>
                    <a:pt x="1524" y="50482"/>
                  </a:lnTo>
                  <a:lnTo>
                    <a:pt x="1524" y="47339"/>
                  </a:lnTo>
                  <a:lnTo>
                    <a:pt x="3048" y="47339"/>
                  </a:lnTo>
                  <a:lnTo>
                    <a:pt x="4572" y="45815"/>
                  </a:lnTo>
                  <a:lnTo>
                    <a:pt x="6191" y="44291"/>
                  </a:lnTo>
                  <a:lnTo>
                    <a:pt x="13811" y="44291"/>
                  </a:lnTo>
                  <a:lnTo>
                    <a:pt x="13811" y="45815"/>
                  </a:lnTo>
                  <a:lnTo>
                    <a:pt x="15335" y="45815"/>
                  </a:lnTo>
                  <a:lnTo>
                    <a:pt x="18383" y="48863"/>
                  </a:lnTo>
                  <a:lnTo>
                    <a:pt x="18383" y="58102"/>
                  </a:lnTo>
                  <a:lnTo>
                    <a:pt x="15335" y="61150"/>
                  </a:lnTo>
                  <a:lnTo>
                    <a:pt x="13811" y="61150"/>
                  </a:lnTo>
                  <a:lnTo>
                    <a:pt x="13811" y="6267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3158" y="6002940"/>
              <a:ext cx="2029301" cy="41986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688080" y="6317462"/>
              <a:ext cx="262890" cy="104775"/>
            </a:xfrm>
            <a:custGeom>
              <a:avLst/>
              <a:gdLst/>
              <a:ahLst/>
              <a:cxnLst/>
              <a:rect l="l" t="t" r="r" b="b"/>
              <a:pathLst>
                <a:path w="262889" h="104775">
                  <a:moveTo>
                    <a:pt x="68567" y="95542"/>
                  </a:moveTo>
                  <a:lnTo>
                    <a:pt x="0" y="95542"/>
                  </a:lnTo>
                  <a:lnTo>
                    <a:pt x="0" y="104673"/>
                  </a:lnTo>
                  <a:lnTo>
                    <a:pt x="68567" y="104673"/>
                  </a:lnTo>
                  <a:lnTo>
                    <a:pt x="68567" y="95542"/>
                  </a:lnTo>
                  <a:close/>
                </a:path>
                <a:path w="262889" h="104775">
                  <a:moveTo>
                    <a:pt x="130200" y="35242"/>
                  </a:moveTo>
                  <a:lnTo>
                    <a:pt x="128676" y="29057"/>
                  </a:lnTo>
                  <a:lnTo>
                    <a:pt x="122580" y="19913"/>
                  </a:lnTo>
                  <a:lnTo>
                    <a:pt x="118008" y="18389"/>
                  </a:lnTo>
                  <a:lnTo>
                    <a:pt x="108762" y="18389"/>
                  </a:lnTo>
                  <a:lnTo>
                    <a:pt x="104190" y="19913"/>
                  </a:lnTo>
                  <a:lnTo>
                    <a:pt x="98094" y="22961"/>
                  </a:lnTo>
                  <a:lnTo>
                    <a:pt x="93522" y="26009"/>
                  </a:lnTo>
                  <a:lnTo>
                    <a:pt x="90474" y="30581"/>
                  </a:lnTo>
                  <a:lnTo>
                    <a:pt x="90474" y="19913"/>
                  </a:lnTo>
                  <a:lnTo>
                    <a:pt x="81330" y="19913"/>
                  </a:lnTo>
                  <a:lnTo>
                    <a:pt x="81330" y="80962"/>
                  </a:lnTo>
                  <a:lnTo>
                    <a:pt x="90474" y="80962"/>
                  </a:lnTo>
                  <a:lnTo>
                    <a:pt x="90474" y="41338"/>
                  </a:lnTo>
                  <a:lnTo>
                    <a:pt x="102666" y="29057"/>
                  </a:lnTo>
                  <a:lnTo>
                    <a:pt x="105714" y="29057"/>
                  </a:lnTo>
                  <a:lnTo>
                    <a:pt x="107238" y="27533"/>
                  </a:lnTo>
                  <a:lnTo>
                    <a:pt x="113334" y="27533"/>
                  </a:lnTo>
                  <a:lnTo>
                    <a:pt x="116382" y="29057"/>
                  </a:lnTo>
                  <a:lnTo>
                    <a:pt x="118008" y="30581"/>
                  </a:lnTo>
                  <a:lnTo>
                    <a:pt x="119532" y="33718"/>
                  </a:lnTo>
                  <a:lnTo>
                    <a:pt x="119532" y="42862"/>
                  </a:lnTo>
                  <a:lnTo>
                    <a:pt x="130200" y="42862"/>
                  </a:lnTo>
                  <a:lnTo>
                    <a:pt x="130200" y="35242"/>
                  </a:lnTo>
                  <a:close/>
                </a:path>
                <a:path w="262889" h="104775">
                  <a:moveTo>
                    <a:pt x="194208" y="32092"/>
                  </a:moveTo>
                  <a:lnTo>
                    <a:pt x="192684" y="29044"/>
                  </a:lnTo>
                  <a:lnTo>
                    <a:pt x="191160" y="27520"/>
                  </a:lnTo>
                  <a:lnTo>
                    <a:pt x="189636" y="24472"/>
                  </a:lnTo>
                  <a:lnTo>
                    <a:pt x="186588" y="21424"/>
                  </a:lnTo>
                  <a:lnTo>
                    <a:pt x="183540" y="19900"/>
                  </a:lnTo>
                  <a:lnTo>
                    <a:pt x="180492" y="19900"/>
                  </a:lnTo>
                  <a:lnTo>
                    <a:pt x="177444" y="18376"/>
                  </a:lnTo>
                  <a:lnTo>
                    <a:pt x="162204" y="18376"/>
                  </a:lnTo>
                  <a:lnTo>
                    <a:pt x="160680" y="19900"/>
                  </a:lnTo>
                  <a:lnTo>
                    <a:pt x="156108" y="19900"/>
                  </a:lnTo>
                  <a:lnTo>
                    <a:pt x="154584" y="21424"/>
                  </a:lnTo>
                  <a:lnTo>
                    <a:pt x="151536" y="21424"/>
                  </a:lnTo>
                  <a:lnTo>
                    <a:pt x="150012" y="22948"/>
                  </a:lnTo>
                  <a:lnTo>
                    <a:pt x="150012" y="32092"/>
                  </a:lnTo>
                  <a:lnTo>
                    <a:pt x="156108" y="29044"/>
                  </a:lnTo>
                  <a:lnTo>
                    <a:pt x="160680" y="29044"/>
                  </a:lnTo>
                  <a:lnTo>
                    <a:pt x="163728" y="27520"/>
                  </a:lnTo>
                  <a:lnTo>
                    <a:pt x="174396" y="27520"/>
                  </a:lnTo>
                  <a:lnTo>
                    <a:pt x="178968" y="29044"/>
                  </a:lnTo>
                  <a:lnTo>
                    <a:pt x="183540" y="33616"/>
                  </a:lnTo>
                  <a:lnTo>
                    <a:pt x="183540" y="44284"/>
                  </a:lnTo>
                  <a:lnTo>
                    <a:pt x="183540" y="53428"/>
                  </a:lnTo>
                  <a:lnTo>
                    <a:pt x="183540" y="64096"/>
                  </a:lnTo>
                  <a:lnTo>
                    <a:pt x="180492" y="67246"/>
                  </a:lnTo>
                  <a:lnTo>
                    <a:pt x="168300" y="73342"/>
                  </a:lnTo>
                  <a:lnTo>
                    <a:pt x="163728" y="73342"/>
                  </a:lnTo>
                  <a:lnTo>
                    <a:pt x="162204" y="71818"/>
                  </a:lnTo>
                  <a:lnTo>
                    <a:pt x="159156" y="71818"/>
                  </a:lnTo>
                  <a:lnTo>
                    <a:pt x="159156" y="70294"/>
                  </a:lnTo>
                  <a:lnTo>
                    <a:pt x="157632" y="70294"/>
                  </a:lnTo>
                  <a:lnTo>
                    <a:pt x="157632" y="68770"/>
                  </a:lnTo>
                  <a:lnTo>
                    <a:pt x="156108" y="68770"/>
                  </a:lnTo>
                  <a:lnTo>
                    <a:pt x="156108" y="59524"/>
                  </a:lnTo>
                  <a:lnTo>
                    <a:pt x="157632" y="58000"/>
                  </a:lnTo>
                  <a:lnTo>
                    <a:pt x="157632" y="56476"/>
                  </a:lnTo>
                  <a:lnTo>
                    <a:pt x="159156" y="56476"/>
                  </a:lnTo>
                  <a:lnTo>
                    <a:pt x="162204" y="53428"/>
                  </a:lnTo>
                  <a:lnTo>
                    <a:pt x="183540" y="53428"/>
                  </a:lnTo>
                  <a:lnTo>
                    <a:pt x="183540" y="44284"/>
                  </a:lnTo>
                  <a:lnTo>
                    <a:pt x="162204" y="44284"/>
                  </a:lnTo>
                  <a:lnTo>
                    <a:pt x="156108" y="45808"/>
                  </a:lnTo>
                  <a:lnTo>
                    <a:pt x="151536" y="50380"/>
                  </a:lnTo>
                  <a:lnTo>
                    <a:pt x="146875" y="53428"/>
                  </a:lnTo>
                  <a:lnTo>
                    <a:pt x="143827" y="58000"/>
                  </a:lnTo>
                  <a:lnTo>
                    <a:pt x="143827" y="67246"/>
                  </a:lnTo>
                  <a:lnTo>
                    <a:pt x="145351" y="68770"/>
                  </a:lnTo>
                  <a:lnTo>
                    <a:pt x="145351" y="71818"/>
                  </a:lnTo>
                  <a:lnTo>
                    <a:pt x="146875" y="73342"/>
                  </a:lnTo>
                  <a:lnTo>
                    <a:pt x="146875" y="74866"/>
                  </a:lnTo>
                  <a:lnTo>
                    <a:pt x="148399" y="76390"/>
                  </a:lnTo>
                  <a:lnTo>
                    <a:pt x="151536" y="77914"/>
                  </a:lnTo>
                  <a:lnTo>
                    <a:pt x="154584" y="80962"/>
                  </a:lnTo>
                  <a:lnTo>
                    <a:pt x="171348" y="80962"/>
                  </a:lnTo>
                  <a:lnTo>
                    <a:pt x="174396" y="79438"/>
                  </a:lnTo>
                  <a:lnTo>
                    <a:pt x="178968" y="77914"/>
                  </a:lnTo>
                  <a:lnTo>
                    <a:pt x="183540" y="73342"/>
                  </a:lnTo>
                  <a:lnTo>
                    <a:pt x="185064" y="71818"/>
                  </a:lnTo>
                  <a:lnTo>
                    <a:pt x="185064" y="80962"/>
                  </a:lnTo>
                  <a:lnTo>
                    <a:pt x="194208" y="80962"/>
                  </a:lnTo>
                  <a:lnTo>
                    <a:pt x="194208" y="71818"/>
                  </a:lnTo>
                  <a:lnTo>
                    <a:pt x="194208" y="53428"/>
                  </a:lnTo>
                  <a:lnTo>
                    <a:pt x="194208" y="32092"/>
                  </a:lnTo>
                  <a:close/>
                </a:path>
                <a:path w="262889" h="104775">
                  <a:moveTo>
                    <a:pt x="262877" y="19913"/>
                  </a:moveTo>
                  <a:lnTo>
                    <a:pt x="235445" y="19913"/>
                  </a:lnTo>
                  <a:lnTo>
                    <a:pt x="235445" y="0"/>
                  </a:lnTo>
                  <a:lnTo>
                    <a:pt x="224688" y="3048"/>
                  </a:lnTo>
                  <a:lnTo>
                    <a:pt x="224688" y="19913"/>
                  </a:lnTo>
                  <a:lnTo>
                    <a:pt x="207924" y="19913"/>
                  </a:lnTo>
                  <a:lnTo>
                    <a:pt x="207924" y="29057"/>
                  </a:lnTo>
                  <a:lnTo>
                    <a:pt x="224688" y="29057"/>
                  </a:lnTo>
                  <a:lnTo>
                    <a:pt x="224688" y="67246"/>
                  </a:lnTo>
                  <a:lnTo>
                    <a:pt x="227736" y="73342"/>
                  </a:lnTo>
                  <a:lnTo>
                    <a:pt x="230784" y="76390"/>
                  </a:lnTo>
                  <a:lnTo>
                    <a:pt x="235445" y="79438"/>
                  </a:lnTo>
                  <a:lnTo>
                    <a:pt x="240017" y="80962"/>
                  </a:lnTo>
                  <a:lnTo>
                    <a:pt x="261353" y="80962"/>
                  </a:lnTo>
                  <a:lnTo>
                    <a:pt x="262877" y="79438"/>
                  </a:lnTo>
                  <a:lnTo>
                    <a:pt x="262877" y="70294"/>
                  </a:lnTo>
                  <a:lnTo>
                    <a:pt x="261353" y="71818"/>
                  </a:lnTo>
                  <a:lnTo>
                    <a:pt x="241541" y="71818"/>
                  </a:lnTo>
                  <a:lnTo>
                    <a:pt x="240017" y="68770"/>
                  </a:lnTo>
                  <a:lnTo>
                    <a:pt x="236969" y="67246"/>
                  </a:lnTo>
                  <a:lnTo>
                    <a:pt x="235445" y="64109"/>
                  </a:lnTo>
                  <a:lnTo>
                    <a:pt x="235445" y="29057"/>
                  </a:lnTo>
                  <a:lnTo>
                    <a:pt x="262877" y="29057"/>
                  </a:lnTo>
                  <a:lnTo>
                    <a:pt x="262877" y="19913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0781" y="6311360"/>
              <a:ext cx="189166" cy="11144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192047" y="6312884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2" y="27526"/>
                  </a:moveTo>
                  <a:lnTo>
                    <a:pt x="1524" y="27526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752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248435" y="6378511"/>
              <a:ext cx="31115" cy="40005"/>
            </a:xfrm>
            <a:custGeom>
              <a:avLst/>
              <a:gdLst/>
              <a:ahLst/>
              <a:cxnLst/>
              <a:rect l="l" t="t" r="r" b="b"/>
              <a:pathLst>
                <a:path w="31114" h="40004">
                  <a:moveTo>
                    <a:pt x="9239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667" y="32099"/>
                  </a:lnTo>
                  <a:lnTo>
                    <a:pt x="6191" y="30575"/>
                  </a:lnTo>
                  <a:lnTo>
                    <a:pt x="10763" y="30575"/>
                  </a:lnTo>
                  <a:lnTo>
                    <a:pt x="12287" y="29051"/>
                  </a:lnTo>
                  <a:lnTo>
                    <a:pt x="13811" y="29051"/>
                  </a:lnTo>
                  <a:lnTo>
                    <a:pt x="13811" y="27527"/>
                  </a:lnTo>
                  <a:lnTo>
                    <a:pt x="16859" y="24479"/>
                  </a:lnTo>
                  <a:lnTo>
                    <a:pt x="16859" y="18383"/>
                  </a:lnTo>
                  <a:lnTo>
                    <a:pt x="13811" y="15335"/>
                  </a:lnTo>
                  <a:lnTo>
                    <a:pt x="13811" y="13811"/>
                  </a:lnTo>
                  <a:lnTo>
                    <a:pt x="10763" y="10763"/>
                  </a:lnTo>
                  <a:lnTo>
                    <a:pt x="10763" y="4667"/>
                  </a:lnTo>
                  <a:lnTo>
                    <a:pt x="12287" y="4667"/>
                  </a:lnTo>
                  <a:lnTo>
                    <a:pt x="12287" y="3048"/>
                  </a:lnTo>
                  <a:lnTo>
                    <a:pt x="15335" y="0"/>
                  </a:lnTo>
                  <a:lnTo>
                    <a:pt x="22955" y="0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7527" y="4667"/>
                  </a:lnTo>
                  <a:lnTo>
                    <a:pt x="29051" y="6191"/>
                  </a:lnTo>
                  <a:lnTo>
                    <a:pt x="29051" y="9239"/>
                  </a:lnTo>
                  <a:lnTo>
                    <a:pt x="30575" y="12287"/>
                  </a:lnTo>
                  <a:lnTo>
                    <a:pt x="30575" y="18383"/>
                  </a:lnTo>
                  <a:lnTo>
                    <a:pt x="27527" y="24479"/>
                  </a:lnTo>
                  <a:lnTo>
                    <a:pt x="27527" y="27527"/>
                  </a:lnTo>
                  <a:lnTo>
                    <a:pt x="19907" y="35147"/>
                  </a:lnTo>
                  <a:lnTo>
                    <a:pt x="13811" y="38195"/>
                  </a:lnTo>
                  <a:lnTo>
                    <a:pt x="9239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9491" y="6311360"/>
              <a:ext cx="465391" cy="8705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796218" y="6308312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5">
                  <a:moveTo>
                    <a:pt x="6096" y="114490"/>
                  </a:moveTo>
                  <a:lnTo>
                    <a:pt x="0" y="108394"/>
                  </a:lnTo>
                  <a:lnTo>
                    <a:pt x="5405" y="102600"/>
                  </a:lnTo>
                  <a:lnTo>
                    <a:pt x="10096" y="96690"/>
                  </a:lnTo>
                  <a:lnTo>
                    <a:pt x="13930" y="90512"/>
                  </a:lnTo>
                  <a:lnTo>
                    <a:pt x="16764" y="83915"/>
                  </a:lnTo>
                  <a:lnTo>
                    <a:pt x="19645" y="77938"/>
                  </a:lnTo>
                  <a:lnTo>
                    <a:pt x="21526" y="71532"/>
                  </a:lnTo>
                  <a:lnTo>
                    <a:pt x="22550" y="64841"/>
                  </a:lnTo>
                  <a:lnTo>
                    <a:pt x="22860" y="58007"/>
                  </a:lnTo>
                  <a:lnTo>
                    <a:pt x="21431" y="43640"/>
                  </a:lnTo>
                  <a:lnTo>
                    <a:pt x="17145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112" y="12884"/>
                  </a:lnTo>
                  <a:lnTo>
                    <a:pt x="26717" y="26491"/>
                  </a:lnTo>
                  <a:lnTo>
                    <a:pt x="31893" y="40973"/>
                  </a:lnTo>
                  <a:lnTo>
                    <a:pt x="33623" y="56483"/>
                  </a:lnTo>
                  <a:lnTo>
                    <a:pt x="33623" y="65627"/>
                  </a:lnTo>
                  <a:lnTo>
                    <a:pt x="32099" y="70199"/>
                  </a:lnTo>
                  <a:lnTo>
                    <a:pt x="32099" y="74771"/>
                  </a:lnTo>
                  <a:lnTo>
                    <a:pt x="30575" y="79343"/>
                  </a:lnTo>
                  <a:lnTo>
                    <a:pt x="27432" y="85439"/>
                  </a:lnTo>
                  <a:lnTo>
                    <a:pt x="25908" y="90011"/>
                  </a:lnTo>
                  <a:lnTo>
                    <a:pt x="19812" y="99155"/>
                  </a:lnTo>
                  <a:lnTo>
                    <a:pt x="15240" y="105346"/>
                  </a:lnTo>
                  <a:lnTo>
                    <a:pt x="6096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0738" y="2399504"/>
            <a:ext cx="3820721" cy="9463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0738" y="3351973"/>
            <a:ext cx="3820721" cy="8547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0738" y="5247750"/>
            <a:ext cx="3820721" cy="8242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3388" y="1300504"/>
            <a:ext cx="720199" cy="390755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907308" y="1300505"/>
            <a:ext cx="0" cy="4201160"/>
          </a:xfrm>
          <a:custGeom>
            <a:avLst/>
            <a:gdLst/>
            <a:ahLst/>
            <a:cxnLst/>
            <a:rect l="l" t="t" r="r" b="b"/>
            <a:pathLst>
              <a:path w="0" h="4201160">
                <a:moveTo>
                  <a:pt x="0" y="4200628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152215" y="2323187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 h="0">
                <a:moveTo>
                  <a:pt x="0" y="0"/>
                </a:moveTo>
                <a:lnTo>
                  <a:pt x="671372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103388" y="248498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19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152215" y="3318394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213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152215" y="347103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152215" y="4301390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5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152215" y="4463187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 h="0">
                <a:moveTo>
                  <a:pt x="0" y="0"/>
                </a:moveTo>
                <a:lnTo>
                  <a:pt x="671372" y="0"/>
                </a:lnTo>
              </a:path>
            </a:pathLst>
          </a:custGeom>
          <a:ln w="213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152215" y="5134799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103388" y="5287438"/>
            <a:ext cx="732790" cy="0"/>
          </a:xfrm>
          <a:custGeom>
            <a:avLst/>
            <a:gdLst/>
            <a:ahLst/>
            <a:cxnLst/>
            <a:rect l="l" t="t" r="r" b="b"/>
            <a:pathLst>
              <a:path w="732790" h="0">
                <a:moveTo>
                  <a:pt x="0" y="0"/>
                </a:moveTo>
                <a:lnTo>
                  <a:pt x="732406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904257" y="5482816"/>
            <a:ext cx="4114165" cy="0"/>
          </a:xfrm>
          <a:custGeom>
            <a:avLst/>
            <a:gdLst/>
            <a:ahLst/>
            <a:cxnLst/>
            <a:rect l="l" t="t" r="r" b="b"/>
            <a:pathLst>
              <a:path w="4114165" h="0">
                <a:moveTo>
                  <a:pt x="0" y="0"/>
                </a:moveTo>
                <a:lnTo>
                  <a:pt x="4113683" y="0"/>
                </a:lnTo>
              </a:path>
            </a:pathLst>
          </a:custGeom>
          <a:ln w="122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6114" algn="l"/>
                <a:tab pos="2305050" algn="l"/>
                <a:tab pos="3156585" algn="l"/>
              </a:tabLst>
            </a:pPr>
            <a:r>
              <a:rPr dirty="0" sz="1850" spc="-85">
                <a:solidFill>
                  <a:srgbClr val="1F1F1F"/>
                </a:solidFill>
                <a:latin typeface="Arial"/>
                <a:cs typeface="Arial"/>
              </a:rPr>
              <a:t>.</a:t>
            </a:r>
            <a:r>
              <a:rPr dirty="0" sz="1850" spc="-85" b="1">
                <a:solidFill>
                  <a:srgbClr val="4F80A3"/>
                </a:solidFill>
                <a:latin typeface="Arial"/>
                <a:cs typeface="Arial"/>
              </a:rPr>
              <a:t>11111111</a:t>
            </a:r>
            <a:r>
              <a:rPr dirty="0" sz="1850" spc="-85" b="1">
                <a:latin typeface="Arial"/>
                <a:cs typeface="Arial"/>
              </a:rPr>
              <a:t>...</a:t>
            </a:r>
            <a:r>
              <a:rPr dirty="0" sz="1850" spc="-85">
                <a:latin typeface="Arial"/>
                <a:cs typeface="Arial"/>
              </a:rPr>
              <a:t>.....,.....</a:t>
            </a:r>
            <a:r>
              <a:rPr dirty="0" spc="-85"/>
              <a:t>"¥</a:t>
            </a:r>
            <a:r>
              <a:rPr dirty="0"/>
              <a:t>	</a:t>
            </a:r>
            <a:r>
              <a:rPr dirty="0" spc="-25"/>
              <a:t>...</a:t>
            </a:r>
            <a:r>
              <a:rPr dirty="0"/>
              <a:t>	</a:t>
            </a:r>
            <a:r>
              <a:rPr dirty="0" spc="560"/>
              <a:t>--</a:t>
            </a:r>
            <a:r>
              <a:rPr dirty="0" spc="484"/>
              <a:t>"·'·</a:t>
            </a:r>
            <a:r>
              <a:rPr dirty="0"/>
              <a:t>	</a:t>
            </a:r>
            <a:r>
              <a:rPr dirty="0" spc="235"/>
              <a:t>....</a:t>
            </a:r>
            <a:r>
              <a:rPr dirty="0" u="none" spc="235"/>
              <a:t>.</a:t>
            </a:r>
            <a:r>
              <a:rPr dirty="0" u="none" spc="165"/>
              <a:t>  </a:t>
            </a:r>
            <a:r>
              <a:rPr dirty="0" spc="185"/>
              <a:t>..-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92186" y="1404573"/>
            <a:ext cx="2101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5</a:t>
            </a:r>
            <a:r>
              <a:rPr dirty="0" sz="1050" spc="-25">
                <a:solidFill>
                  <a:srgbClr val="4D565D"/>
                </a:solidFill>
                <a:latin typeface="Times New Roman"/>
                <a:cs typeface="Times New Roman"/>
              </a:rPr>
              <a:t>.</a:t>
            </a: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84149" y="1868340"/>
            <a:ext cx="221615" cy="1148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30">
                <a:solidFill>
                  <a:srgbClr val="4D565D"/>
                </a:solidFill>
                <a:latin typeface="Times New Roman"/>
                <a:cs typeface="Times New Roman"/>
              </a:rPr>
              <a:t>4.</a:t>
            </a:r>
            <a:r>
              <a:rPr dirty="0" sz="1100" spc="30">
                <a:solidFill>
                  <a:srgbClr val="3B3B3B"/>
                </a:solidFill>
                <a:latin typeface="Times New Roman"/>
                <a:cs typeface="Times New Roman"/>
              </a:rPr>
              <a:t>5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40">
                <a:solidFill>
                  <a:srgbClr val="3B3B3B"/>
                </a:solidFill>
                <a:latin typeface="Times New Roman"/>
                <a:cs typeface="Times New Roman"/>
              </a:rPr>
              <a:t>4</a:t>
            </a:r>
            <a:r>
              <a:rPr dirty="0" sz="1050" spc="40">
                <a:solidFill>
                  <a:srgbClr val="4D565D"/>
                </a:solidFill>
                <a:latin typeface="Times New Roman"/>
                <a:cs typeface="Times New Roman"/>
              </a:rPr>
              <a:t>.</a:t>
            </a:r>
            <a:r>
              <a:rPr dirty="0" sz="1050" spc="40">
                <a:solidFill>
                  <a:srgbClr val="3B3B3B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1050" spc="-25">
                <a:solidFill>
                  <a:srgbClr val="4D565D"/>
                </a:solidFill>
                <a:latin typeface="Times New Roman"/>
                <a:cs typeface="Times New Roman"/>
              </a:rPr>
              <a:t>3.</a:t>
            </a: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93177" y="2993800"/>
            <a:ext cx="137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dirty="0" sz="700" spc="-10">
                <a:solidFill>
                  <a:srgbClr val="4D565D"/>
                </a:solidFill>
                <a:latin typeface="Arial"/>
                <a:cs typeface="Arial"/>
              </a:rPr>
              <a:t>'</a:t>
            </a:r>
            <a:r>
              <a:rPr dirty="0" sz="700" spc="-10">
                <a:solidFill>
                  <a:srgbClr val="3B3B3B"/>
                </a:solidFill>
                <a:latin typeface="Arial"/>
                <a:cs typeface="Arial"/>
              </a:rPr>
              <a:t>,i:i</a:t>
            </a:r>
            <a:endParaRPr sz="700">
              <a:latin typeface="Arial"/>
              <a:cs typeface="Arial"/>
            </a:endParaRPr>
          </a:p>
          <a:p>
            <a:pPr marL="39370">
              <a:lnSpc>
                <a:spcPts val="625"/>
              </a:lnSpc>
            </a:pPr>
            <a:r>
              <a:rPr dirty="0" sz="550" spc="-30">
                <a:solidFill>
                  <a:srgbClr val="3B3B3B"/>
                </a:solidFill>
                <a:latin typeface="Arial"/>
                <a:cs typeface="Arial"/>
              </a:rPr>
              <a:t>('Cl</a:t>
            </a:r>
            <a:endParaRPr sz="5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15035" y="3238022"/>
            <a:ext cx="1460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14">
                <a:solidFill>
                  <a:srgbClr val="1F1F1F"/>
                </a:solidFill>
                <a:latin typeface="Arial"/>
                <a:cs typeface="Arial"/>
              </a:rPr>
              <a:t>1.....1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19307" y="3278217"/>
            <a:ext cx="3835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B3B3B"/>
                </a:solidFill>
                <a:latin typeface="Courier New"/>
                <a:cs typeface="Courier New"/>
              </a:rPr>
              <a:t>w</a:t>
            </a:r>
            <a:r>
              <a:rPr dirty="0" sz="1200" spc="-75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4D565D"/>
                </a:solidFill>
                <a:latin typeface="Times New Roman"/>
                <a:cs typeface="Times New Roman"/>
              </a:rPr>
              <a:t>3.</a:t>
            </a: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96116" y="3552457"/>
            <a:ext cx="800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35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401372" y="3614277"/>
            <a:ext cx="8953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1F1F1F"/>
                </a:solidFill>
                <a:latin typeface="Times New Roman"/>
                <a:cs typeface="Times New Roman"/>
              </a:rPr>
              <a:t>.µ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22283" y="3690342"/>
            <a:ext cx="10668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4D565D"/>
                </a:solidFill>
                <a:latin typeface="Times New Roman"/>
                <a:cs typeface="Times New Roman"/>
              </a:rPr>
              <a:t>l:ll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95434" y="3595451"/>
            <a:ext cx="425450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75">
                <a:solidFill>
                  <a:srgbClr val="3B3B3B"/>
                </a:solidFill>
                <a:latin typeface="Times New Roman"/>
                <a:cs typeface="Times New Roman"/>
              </a:rPr>
              <a:t>a</a:t>
            </a:r>
            <a:r>
              <a:rPr dirty="0" sz="2450" spc="135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dirty="0" sz="1000" spc="-45">
                <a:solidFill>
                  <a:srgbClr val="3B3B3B"/>
                </a:solidFill>
                <a:latin typeface="Arial"/>
                <a:cs typeface="Arial"/>
              </a:rPr>
              <a:t>2</a:t>
            </a:r>
            <a:r>
              <a:rPr dirty="0" sz="1000" spc="-45">
                <a:solidFill>
                  <a:srgbClr val="828282"/>
                </a:solidFill>
                <a:latin typeface="Arial"/>
                <a:cs typeface="Arial"/>
              </a:rPr>
              <a:t>.</a:t>
            </a:r>
            <a:r>
              <a:rPr dirty="0" sz="1000" spc="-45">
                <a:solidFill>
                  <a:srgbClr val="4D565D"/>
                </a:solidFill>
                <a:latin typeface="Arial"/>
                <a:cs typeface="Arial"/>
              </a:rPr>
              <a:t>.</a:t>
            </a:r>
            <a:r>
              <a:rPr dirty="0" sz="1350" spc="-45">
                <a:solidFill>
                  <a:srgbClr val="3B3B3B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595790" y="4243659"/>
            <a:ext cx="2159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5">
                <a:solidFill>
                  <a:srgbClr val="3B3B3B"/>
                </a:solidFill>
                <a:latin typeface="Times New Roman"/>
                <a:cs typeface="Times New Roman"/>
              </a:rPr>
              <a:t>2</a:t>
            </a:r>
            <a:r>
              <a:rPr dirty="0" sz="1050" spc="35">
                <a:solidFill>
                  <a:srgbClr val="4D565D"/>
                </a:solidFill>
                <a:latin typeface="Times New Roman"/>
                <a:cs typeface="Times New Roman"/>
              </a:rPr>
              <a:t>.0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91518" y="4710226"/>
            <a:ext cx="231775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40">
                <a:solidFill>
                  <a:srgbClr val="3B3B3B"/>
                </a:solidFill>
                <a:latin typeface="Courier New"/>
                <a:cs typeface="Courier New"/>
              </a:rPr>
              <a:t>1</a:t>
            </a:r>
            <a:r>
              <a:rPr dirty="0" sz="1150" spc="-140">
                <a:solidFill>
                  <a:srgbClr val="4D565D"/>
                </a:solidFill>
                <a:latin typeface="Courier New"/>
                <a:cs typeface="Courier New"/>
              </a:rPr>
              <a:t>.</a:t>
            </a:r>
            <a:r>
              <a:rPr dirty="0" sz="1150" spc="-140">
                <a:solidFill>
                  <a:srgbClr val="3B3B3B"/>
                </a:solidFill>
                <a:latin typeface="Courier New"/>
                <a:cs typeface="Courier New"/>
              </a:rPr>
              <a:t>5</a:t>
            </a:r>
            <a:endParaRPr sz="1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95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1.</a:t>
            </a:r>
            <a:r>
              <a:rPr dirty="0" sz="1050" spc="-25">
                <a:solidFill>
                  <a:srgbClr val="4D565D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043404" y="1433320"/>
            <a:ext cx="103505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20" b="1">
                <a:solidFill>
                  <a:srgbClr val="3679A7"/>
                </a:solidFill>
                <a:latin typeface="Times New Roman"/>
                <a:cs typeface="Times New Roman"/>
              </a:rPr>
              <a:t>•1m:amnar••..</a:t>
            </a:r>
            <a:r>
              <a:rPr dirty="0" sz="800" spc="215" b="1">
                <a:solidFill>
                  <a:srgbClr val="3679A7"/>
                </a:solidFill>
                <a:latin typeface="Times New Roman"/>
                <a:cs typeface="Times New Roman"/>
              </a:rPr>
              <a:t> </a:t>
            </a:r>
            <a:r>
              <a:rPr dirty="0" sz="800" spc="85" b="1">
                <a:solidFill>
                  <a:srgbClr val="3679A7"/>
                </a:solidFill>
                <a:latin typeface="Times New Roman"/>
                <a:cs typeface="Times New Roman"/>
              </a:rPr>
              <a:t>·-</a:t>
            </a:r>
            <a:r>
              <a:rPr dirty="0" sz="800" spc="35" b="1">
                <a:solidFill>
                  <a:srgbClr val="3679A7"/>
                </a:solidFill>
                <a:latin typeface="Times New Roman"/>
                <a:cs typeface="Times New Roman"/>
              </a:rPr>
              <a:t>·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3382411" y="1382440"/>
            <a:ext cx="25279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10" b="1">
                <a:solidFill>
                  <a:srgbClr val="3679A7"/>
                </a:solidFill>
                <a:latin typeface="Times New Roman"/>
                <a:cs typeface="Times New Roman"/>
              </a:rPr>
              <a:t>..••u:nm:nUIUIIIWll:l:</a:t>
            </a:r>
            <a:r>
              <a:rPr dirty="0" sz="1150" spc="110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800" spc="110" b="1">
                <a:solidFill>
                  <a:srgbClr val="7CB5DD"/>
                </a:solidFill>
                <a:latin typeface="Times New Roman"/>
                <a:cs typeface="Times New Roman"/>
              </a:rPr>
              <a:t>.</a:t>
            </a:r>
            <a:r>
              <a:rPr dirty="0" sz="800" spc="110" b="1">
                <a:solidFill>
                  <a:srgbClr val="3679A7"/>
                </a:solidFill>
                <a:latin typeface="Times New Roman"/>
                <a:cs typeface="Times New Roman"/>
              </a:rPr>
              <a:t>.IUl</a:t>
            </a:r>
            <a:r>
              <a:rPr dirty="0" sz="1150" spc="110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800" spc="110" b="1">
                <a:solidFill>
                  <a:srgbClr val="3679A7"/>
                </a:solidFill>
                <a:latin typeface="Times New Roman"/>
                <a:cs typeface="Times New Roman"/>
              </a:rPr>
              <a:t>IUUl.•IIU</a:t>
            </a:r>
            <a:r>
              <a:rPr dirty="0" sz="1200" spc="110">
                <a:solidFill>
                  <a:srgbClr val="3679A7"/>
                </a:solidFill>
                <a:latin typeface="Arial"/>
                <a:cs typeface="Arial"/>
              </a:rPr>
              <a:t>■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041039" y="4215420"/>
            <a:ext cx="38696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3679A7"/>
                </a:solidFill>
                <a:latin typeface="Times New Roman"/>
                <a:cs typeface="Times New Roman"/>
              </a:rPr>
              <a:t>.</a:t>
            </a:r>
            <a:r>
              <a:rPr dirty="0" u="sng" sz="1100" spc="385" b="1">
                <a:solidFill>
                  <a:srgbClr val="3679A7"/>
                </a:solidFill>
                <a:uFill>
                  <a:solidFill>
                    <a:srgbClr val="3578A6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sz="1100" spc="60" b="1">
                <a:solidFill>
                  <a:srgbClr val="3679A7"/>
                </a:solidFill>
                <a:latin typeface="Times New Roman"/>
                <a:cs typeface="Times New Roman"/>
              </a:rPr>
              <a:t>D.IUIUDluunaH.......u</a:t>
            </a:r>
            <a:r>
              <a:rPr dirty="0" sz="1150" spc="60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1100" spc="60" b="1">
                <a:solidFill>
                  <a:srgbClr val="3679A7"/>
                </a:solidFill>
                <a:latin typeface="Times New Roman"/>
                <a:cs typeface="Times New Roman"/>
              </a:rPr>
              <a:t>IU...</a:t>
            </a:r>
            <a:r>
              <a:rPr dirty="0" sz="1100" spc="60" b="1">
                <a:solidFill>
                  <a:srgbClr val="6297B8"/>
                </a:solidFill>
                <a:latin typeface="Times New Roman"/>
                <a:cs typeface="Times New Roman"/>
              </a:rPr>
              <a:t>-</a:t>
            </a:r>
            <a:r>
              <a:rPr dirty="0" sz="1100" spc="65" b="1">
                <a:solidFill>
                  <a:srgbClr val="3679A7"/>
                </a:solidFill>
                <a:latin typeface="Times New Roman"/>
                <a:cs typeface="Times New Roman"/>
              </a:rPr>
              <a:t>iu:</a:t>
            </a:r>
            <a:r>
              <a:rPr dirty="0" sz="1150" spc="6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1100" spc="65" b="1">
                <a:solidFill>
                  <a:srgbClr val="3679A7"/>
                </a:solidFill>
                <a:latin typeface="Times New Roman"/>
                <a:cs typeface="Times New Roman"/>
              </a:rPr>
              <a:t>mim</a:t>
            </a:r>
            <a:r>
              <a:rPr dirty="0" sz="1150" spc="6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1100" spc="65" b="1">
                <a:solidFill>
                  <a:srgbClr val="3679A7"/>
                </a:solidFill>
                <a:latin typeface="Times New Roman"/>
                <a:cs typeface="Times New Roman"/>
              </a:rPr>
              <a:t>nnl</a:t>
            </a:r>
            <a:r>
              <a:rPr dirty="0" sz="1150" spc="6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1100" spc="65" b="1">
                <a:solidFill>
                  <a:srgbClr val="3679A7"/>
                </a:solidFill>
                <a:latin typeface="Times New Roman"/>
                <a:cs typeface="Times New Roman"/>
              </a:rPr>
              <a:t>H</a:t>
            </a:r>
            <a:r>
              <a:rPr dirty="0" sz="1150" spc="6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1100" spc="65" b="1">
                <a:solidFill>
                  <a:srgbClr val="3679A7"/>
                </a:solidFill>
                <a:latin typeface="Times New Roman"/>
                <a:cs typeface="Times New Roman"/>
              </a:rPr>
              <a:t>IalUI</a:t>
            </a:r>
            <a:r>
              <a:rPr dirty="0" sz="1200" spc="6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983870" y="5532187"/>
            <a:ext cx="1054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0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519939" y="5519467"/>
            <a:ext cx="201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B3B3B"/>
                </a:solidFill>
                <a:latin typeface="Courier New"/>
                <a:cs typeface="Courier New"/>
              </a:rPr>
              <a:t>10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106379" y="5525827"/>
            <a:ext cx="16573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20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386251" y="5501301"/>
            <a:ext cx="1143000" cy="40386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r" marR="85725">
              <a:lnSpc>
                <a:spcPct val="100000"/>
              </a:lnSpc>
              <a:spcBef>
                <a:spcPts val="295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40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000">
                <a:solidFill>
                  <a:srgbClr val="3B3B3B"/>
                </a:solidFill>
                <a:latin typeface="Arial"/>
                <a:cs typeface="Arial"/>
              </a:rPr>
              <a:t>Di</a:t>
            </a:r>
            <a:r>
              <a:rPr dirty="0" sz="1000">
                <a:solidFill>
                  <a:srgbClr val="4D565D"/>
                </a:solidFill>
                <a:latin typeface="Arial"/>
                <a:cs typeface="Arial"/>
              </a:rPr>
              <a:t>sco</a:t>
            </a:r>
            <a:r>
              <a:rPr dirty="0" sz="1000">
                <a:solidFill>
                  <a:srgbClr val="3B3B3B"/>
                </a:solidFill>
                <a:latin typeface="Arial"/>
                <a:cs typeface="Arial"/>
              </a:rPr>
              <a:t>unit</a:t>
            </a:r>
            <a:r>
              <a:rPr dirty="0" sz="1000" spc="145">
                <a:solidFill>
                  <a:srgbClr val="3B3B3B"/>
                </a:solidFill>
                <a:latin typeface="Arial"/>
                <a:cs typeface="Arial"/>
              </a:rPr>
              <a:t>  </a:t>
            </a:r>
            <a:r>
              <a:rPr dirty="0" sz="1100" spc="-10">
                <a:solidFill>
                  <a:srgbClr val="3B3B3B"/>
                </a:solidFill>
                <a:latin typeface="Arial"/>
                <a:cs typeface="Arial"/>
              </a:rPr>
              <a:t>offered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844516" y="5519467"/>
            <a:ext cx="1987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B3B3B"/>
                </a:solidFill>
                <a:latin typeface="Courier New"/>
                <a:cs typeface="Courier New"/>
              </a:rPr>
              <a:t>50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434937" y="5525827"/>
            <a:ext cx="16319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60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351102" y="5995956"/>
            <a:ext cx="24003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14">
                <a:solidFill>
                  <a:srgbClr val="3B3B3B"/>
                </a:solidFill>
                <a:latin typeface="Courier New"/>
                <a:cs typeface="Courier New"/>
              </a:rPr>
              <a:t>&lt;Figure</a:t>
            </a:r>
            <a:r>
              <a:rPr dirty="0" sz="1050" spc="-30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1050" spc="-110">
                <a:solidFill>
                  <a:srgbClr val="1F1F1F"/>
                </a:solidFill>
                <a:latin typeface="Courier New"/>
                <a:cs typeface="Courier New"/>
              </a:rPr>
              <a:t>size</a:t>
            </a:r>
            <a:r>
              <a:rPr dirty="0" sz="1050" spc="-95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1F1F"/>
                </a:solidFill>
                <a:latin typeface="Courier New"/>
                <a:cs typeface="Courier New"/>
              </a:rPr>
              <a:t>1000x1000</a:t>
            </a:r>
            <a:r>
              <a:rPr dirty="0" sz="1050" spc="-7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1F1F"/>
                </a:solidFill>
                <a:latin typeface="Courier New"/>
                <a:cs typeface="Courier New"/>
              </a:rPr>
              <a:t>with</a:t>
            </a:r>
            <a:r>
              <a:rPr dirty="0" sz="1050" spc="-12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1F1F1F"/>
                </a:solidFill>
                <a:latin typeface="Courier New"/>
                <a:cs typeface="Courier New"/>
              </a:rPr>
              <a:t>0 </a:t>
            </a:r>
            <a:r>
              <a:rPr dirty="0" sz="1050" spc="-85">
                <a:solidFill>
                  <a:srgbClr val="1F1F1F"/>
                </a:solidFill>
                <a:latin typeface="Courier New"/>
                <a:cs typeface="Courier New"/>
              </a:rPr>
              <a:t>Axes&gt;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257" y="470147"/>
            <a:ext cx="4113683" cy="75708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2946" y="1447036"/>
            <a:ext cx="2783145" cy="976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2946" y="3339762"/>
            <a:ext cx="2795352" cy="976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2946" y="5247750"/>
            <a:ext cx="2831972" cy="9463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3388" y="1300504"/>
            <a:ext cx="720199" cy="390755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907308" y="1300505"/>
            <a:ext cx="0" cy="4201160"/>
          </a:xfrm>
          <a:custGeom>
            <a:avLst/>
            <a:gdLst/>
            <a:ahLst/>
            <a:cxnLst/>
            <a:rect l="l" t="t" r="r" b="b"/>
            <a:pathLst>
              <a:path w="0" h="4201160">
                <a:moveTo>
                  <a:pt x="0" y="4200628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152215" y="2323187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 h="0">
                <a:moveTo>
                  <a:pt x="0" y="0"/>
                </a:moveTo>
                <a:lnTo>
                  <a:pt x="671372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103388" y="248498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19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152215" y="3318394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213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152215" y="347103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152215" y="4301390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5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152215" y="5134799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103388" y="5287438"/>
            <a:ext cx="732790" cy="0"/>
          </a:xfrm>
          <a:custGeom>
            <a:avLst/>
            <a:gdLst/>
            <a:ahLst/>
            <a:cxnLst/>
            <a:rect l="l" t="t" r="r" b="b"/>
            <a:pathLst>
              <a:path w="732790" h="0">
                <a:moveTo>
                  <a:pt x="0" y="0"/>
                </a:moveTo>
                <a:lnTo>
                  <a:pt x="732406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904257" y="5482816"/>
            <a:ext cx="4114165" cy="0"/>
          </a:xfrm>
          <a:custGeom>
            <a:avLst/>
            <a:gdLst/>
            <a:ahLst/>
            <a:cxnLst/>
            <a:rect l="l" t="t" r="r" b="b"/>
            <a:pathLst>
              <a:path w="4114165" h="0">
                <a:moveTo>
                  <a:pt x="0" y="0"/>
                </a:moveTo>
                <a:lnTo>
                  <a:pt x="4113683" y="0"/>
                </a:lnTo>
              </a:path>
            </a:pathLst>
          </a:custGeom>
          <a:ln w="122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92186" y="1404573"/>
            <a:ext cx="2101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5</a:t>
            </a:r>
            <a:r>
              <a:rPr dirty="0" sz="1050" spc="-25">
                <a:solidFill>
                  <a:srgbClr val="5D5D5D"/>
                </a:solidFill>
                <a:latin typeface="Times New Roman"/>
                <a:cs typeface="Times New Roman"/>
              </a:rPr>
              <a:t>.</a:t>
            </a: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84149" y="1868340"/>
            <a:ext cx="2216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30">
                <a:solidFill>
                  <a:srgbClr val="3D3D3D"/>
                </a:solidFill>
                <a:latin typeface="Times New Roman"/>
                <a:cs typeface="Times New Roman"/>
              </a:rPr>
              <a:t>4</a:t>
            </a:r>
            <a:r>
              <a:rPr dirty="0" sz="1100" spc="30">
                <a:solidFill>
                  <a:srgbClr val="5D5D5D"/>
                </a:solidFill>
                <a:latin typeface="Times New Roman"/>
                <a:cs typeface="Times New Roman"/>
              </a:rPr>
              <a:t>.</a:t>
            </a:r>
            <a:r>
              <a:rPr dirty="0" sz="1100" spc="30">
                <a:solidFill>
                  <a:srgbClr val="3D3D3D"/>
                </a:solidFill>
                <a:latin typeface="Times New Roman"/>
                <a:cs typeface="Times New Roman"/>
              </a:rPr>
              <a:t>5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84251" y="2338215"/>
            <a:ext cx="32473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8790" algn="l"/>
              </a:tabLst>
            </a:pPr>
            <a:r>
              <a:rPr dirty="0" sz="1050" spc="40">
                <a:solidFill>
                  <a:srgbClr val="3D3D3D"/>
                </a:solidFill>
                <a:latin typeface="Times New Roman"/>
                <a:cs typeface="Times New Roman"/>
              </a:rPr>
              <a:t>4</a:t>
            </a:r>
            <a:r>
              <a:rPr dirty="0" sz="1050" spc="40">
                <a:solidFill>
                  <a:srgbClr val="5D5D5D"/>
                </a:solidFill>
                <a:latin typeface="Times New Roman"/>
                <a:cs typeface="Times New Roman"/>
              </a:rPr>
              <a:t>.</a:t>
            </a:r>
            <a:r>
              <a:rPr dirty="0" sz="1050" spc="40">
                <a:solidFill>
                  <a:srgbClr val="3D3D3D"/>
                </a:solidFill>
                <a:latin typeface="Times New Roman"/>
                <a:cs typeface="Times New Roman"/>
              </a:rPr>
              <a:t>0</a:t>
            </a:r>
            <a:r>
              <a:rPr dirty="0" sz="1050">
                <a:solidFill>
                  <a:srgbClr val="3D3D3D"/>
                </a:solidFill>
                <a:latin typeface="Times New Roman"/>
                <a:cs typeface="Times New Roman"/>
              </a:rPr>
              <a:t>	</a:t>
            </a:r>
            <a:r>
              <a:rPr dirty="0" sz="1050" spc="-105" b="1">
                <a:solidFill>
                  <a:srgbClr val="3679A7"/>
                </a:solidFill>
                <a:latin typeface="Times New Roman"/>
                <a:cs typeface="Times New Roman"/>
              </a:rPr>
              <a:t>(((811Jl18r..</a:t>
            </a:r>
            <a:r>
              <a:rPr dirty="0" sz="1050" spc="325" b="1">
                <a:solidFill>
                  <a:srgbClr val="3679A7"/>
                </a:solidFill>
                <a:latin typeface="Times New Roman"/>
                <a:cs typeface="Times New Roman"/>
              </a:rPr>
              <a:t> </a:t>
            </a:r>
            <a:r>
              <a:rPr dirty="0" sz="1050" spc="-50" b="1">
                <a:solidFill>
                  <a:srgbClr val="3679A7"/>
                </a:solidFill>
                <a:latin typeface="Times New Roman"/>
                <a:cs typeface="Times New Roman"/>
              </a:rPr>
              <a:t>•n1nim</a:t>
            </a:r>
            <a:r>
              <a:rPr dirty="0" sz="1050" spc="-50" b="1">
                <a:solidFill>
                  <a:srgbClr val="6D95AF"/>
                </a:solidFill>
                <a:latin typeface="Times New Roman"/>
                <a:cs typeface="Times New Roman"/>
              </a:rPr>
              <a:t>:</a:t>
            </a:r>
            <a:r>
              <a:rPr dirty="0" sz="1050" spc="-50" b="1">
                <a:solidFill>
                  <a:srgbClr val="3679A7"/>
                </a:solidFill>
                <a:latin typeface="Times New Roman"/>
                <a:cs typeface="Times New Roman"/>
              </a:rPr>
              <a:t>ca:aanaDJI-</a:t>
            </a:r>
            <a:r>
              <a:rPr dirty="0" sz="1050" spc="-30" b="1">
                <a:solidFill>
                  <a:srgbClr val="3679A7"/>
                </a:solidFill>
                <a:latin typeface="Times New Roman"/>
                <a:cs typeface="Times New Roman"/>
              </a:rPr>
              <a:t>(</a:t>
            </a:r>
            <a:r>
              <a:rPr dirty="0" sz="1050" spc="-70" b="1">
                <a:solidFill>
                  <a:srgbClr val="3679A7"/>
                </a:solidFill>
                <a:latin typeface="Times New Roman"/>
                <a:cs typeface="Times New Roman"/>
              </a:rPr>
              <a:t> </a:t>
            </a:r>
            <a:r>
              <a:rPr dirty="0" sz="1050" spc="204" b="1">
                <a:solidFill>
                  <a:srgbClr val="3679A7"/>
                </a:solidFill>
                <a:latin typeface="Times New Roman"/>
                <a:cs typeface="Times New Roman"/>
              </a:rPr>
              <a:t>---</a:t>
            </a:r>
            <a:r>
              <a:rPr dirty="0" sz="1050" spc="254" b="1">
                <a:solidFill>
                  <a:srgbClr val="3679A7"/>
                </a:solidFill>
                <a:latin typeface="Times New Roman"/>
                <a:cs typeface="Times New Roman"/>
              </a:rPr>
              <a:t>•</a:t>
            </a:r>
            <a:r>
              <a:rPr dirty="0" sz="1150" spc="254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700" spc="254" b="1">
                <a:solidFill>
                  <a:srgbClr val="3679A7"/>
                </a:solidFill>
                <a:latin typeface="Arial"/>
                <a:cs typeface="Arial"/>
              </a:rPr>
              <a:t>I</a:t>
            </a:r>
            <a:r>
              <a:rPr dirty="0" sz="1150" spc="254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750" spc="254" b="1">
                <a:solidFill>
                  <a:srgbClr val="3679A7"/>
                </a:solidFill>
                <a:latin typeface="Times New Roman"/>
                <a:cs typeface="Times New Roman"/>
              </a:rPr>
              <a:t>I</a:t>
            </a:r>
            <a:r>
              <a:rPr dirty="0" sz="1150" spc="254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750" spc="254" b="1">
                <a:solidFill>
                  <a:srgbClr val="3679A7"/>
                </a:solidFill>
                <a:latin typeface="Times New Roman"/>
                <a:cs typeface="Times New Roman"/>
              </a:rPr>
              <a:t>!</a:t>
            </a:r>
            <a:r>
              <a:rPr dirty="0" sz="1150" spc="254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sz="700" spc="254" b="1">
                <a:solidFill>
                  <a:srgbClr val="3679A7"/>
                </a:solidFill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93254" y="2830221"/>
            <a:ext cx="20955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3</a:t>
            </a:r>
            <a:r>
              <a:rPr dirty="0" sz="1050" spc="-25">
                <a:solidFill>
                  <a:srgbClr val="5D5D5D"/>
                </a:solidFill>
                <a:latin typeface="Times New Roman"/>
                <a:cs typeface="Times New Roman"/>
              </a:rPr>
              <a:t>.</a:t>
            </a: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93177" y="2993800"/>
            <a:ext cx="137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dirty="0" sz="700" spc="-10">
                <a:solidFill>
                  <a:srgbClr val="5D5D5D"/>
                </a:solidFill>
                <a:latin typeface="Arial"/>
                <a:cs typeface="Arial"/>
              </a:rPr>
              <a:t>'</a:t>
            </a:r>
            <a:r>
              <a:rPr dirty="0" sz="700" spc="-10">
                <a:solidFill>
                  <a:srgbClr val="3D3D3D"/>
                </a:solidFill>
                <a:latin typeface="Arial"/>
                <a:cs typeface="Arial"/>
              </a:rPr>
              <a:t>,i:i</a:t>
            </a:r>
            <a:endParaRPr sz="700">
              <a:latin typeface="Arial"/>
              <a:cs typeface="Arial"/>
            </a:endParaRPr>
          </a:p>
          <a:p>
            <a:pPr marL="39370">
              <a:lnSpc>
                <a:spcPts val="625"/>
              </a:lnSpc>
            </a:pPr>
            <a:r>
              <a:rPr dirty="0" sz="550" spc="-30">
                <a:solidFill>
                  <a:srgbClr val="3D3D3D"/>
                </a:solidFill>
                <a:latin typeface="Arial"/>
                <a:cs typeface="Arial"/>
              </a:rPr>
              <a:t>('Cl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415035" y="3238022"/>
            <a:ext cx="1460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14">
                <a:solidFill>
                  <a:srgbClr val="1F1F1F"/>
                </a:solidFill>
                <a:latin typeface="Arial"/>
                <a:cs typeface="Arial"/>
              </a:rPr>
              <a:t>1.....1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19307" y="3278217"/>
            <a:ext cx="3835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D3D3D"/>
                </a:solidFill>
                <a:latin typeface="Courier New"/>
                <a:cs typeface="Courier New"/>
              </a:rPr>
              <a:t>w</a:t>
            </a:r>
            <a:r>
              <a:rPr dirty="0" sz="1200" spc="-75">
                <a:solidFill>
                  <a:srgbClr val="3D3D3D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3</a:t>
            </a:r>
            <a:r>
              <a:rPr dirty="0" sz="1050" spc="-25">
                <a:solidFill>
                  <a:srgbClr val="5D5D5D"/>
                </a:solidFill>
                <a:latin typeface="Times New Roman"/>
                <a:cs typeface="Times New Roman"/>
              </a:rPr>
              <a:t>.</a:t>
            </a: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96116" y="3552457"/>
            <a:ext cx="8001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35">
                <a:solidFill>
                  <a:srgbClr val="3D3D3D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401372" y="3614277"/>
            <a:ext cx="8953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1F1F1F"/>
                </a:solidFill>
                <a:latin typeface="Times New Roman"/>
                <a:cs typeface="Times New Roman"/>
              </a:rPr>
              <a:t>.µ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22283" y="3690342"/>
            <a:ext cx="10668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3D3D3D"/>
                </a:solidFill>
                <a:latin typeface="Times New Roman"/>
                <a:cs typeface="Times New Roman"/>
              </a:rPr>
              <a:t>l:ll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395434" y="3595451"/>
            <a:ext cx="425450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75">
                <a:solidFill>
                  <a:srgbClr val="3D3D3D"/>
                </a:solidFill>
                <a:latin typeface="Times New Roman"/>
                <a:cs typeface="Times New Roman"/>
              </a:rPr>
              <a:t>a</a:t>
            </a:r>
            <a:r>
              <a:rPr dirty="0" sz="2450" spc="135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dirty="0" sz="1000" spc="-45">
                <a:solidFill>
                  <a:srgbClr val="3D3D3D"/>
                </a:solidFill>
                <a:latin typeface="Arial"/>
                <a:cs typeface="Arial"/>
              </a:rPr>
              <a:t>2</a:t>
            </a:r>
            <a:r>
              <a:rPr dirty="0" sz="1000" spc="-45">
                <a:solidFill>
                  <a:srgbClr val="828282"/>
                </a:solidFill>
                <a:latin typeface="Arial"/>
                <a:cs typeface="Arial"/>
              </a:rPr>
              <a:t>..</a:t>
            </a:r>
            <a:r>
              <a:rPr dirty="0" sz="1350" spc="-45">
                <a:solidFill>
                  <a:srgbClr val="3D3D3D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86845" y="4224579"/>
            <a:ext cx="36233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234" algn="l"/>
                <a:tab pos="3519804" algn="l"/>
              </a:tabLst>
            </a:pPr>
            <a:r>
              <a:rPr dirty="0" sz="1100" spc="-25">
                <a:solidFill>
                  <a:srgbClr val="3D3D3D"/>
                </a:solidFill>
                <a:latin typeface="Courier New"/>
                <a:cs typeface="Courier New"/>
              </a:rPr>
              <a:t>2</a:t>
            </a:r>
            <a:r>
              <a:rPr dirty="0" sz="1100" spc="-25">
                <a:solidFill>
                  <a:srgbClr val="5D5D5D"/>
                </a:solidFill>
                <a:latin typeface="Courier New"/>
                <a:cs typeface="Courier New"/>
              </a:rPr>
              <a:t>.</a:t>
            </a:r>
            <a:r>
              <a:rPr dirty="0" sz="1100" spc="-25">
                <a:solidFill>
                  <a:srgbClr val="3D3D3D"/>
                </a:solidFill>
                <a:latin typeface="Courier New"/>
                <a:cs typeface="Courier New"/>
              </a:rPr>
              <a:t>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baseline="2923" sz="1425" spc="-67" b="1">
                <a:solidFill>
                  <a:srgbClr val="3679A7"/>
                </a:solidFill>
                <a:latin typeface="Arial"/>
                <a:cs typeface="Arial"/>
              </a:rPr>
              <a:t>m:</a:t>
            </a:r>
            <a:r>
              <a:rPr dirty="0" baseline="2415" sz="1725" spc="-67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3703" sz="1125" spc="-67" b="1">
                <a:solidFill>
                  <a:srgbClr val="3679A7"/>
                </a:solidFill>
                <a:latin typeface="Times New Roman"/>
                <a:cs typeface="Times New Roman"/>
              </a:rPr>
              <a:t>JH</a:t>
            </a:r>
            <a:r>
              <a:rPr dirty="0" baseline="2415" sz="1725" spc="-67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3703" sz="1125" spc="-67" b="1">
                <a:solidFill>
                  <a:srgbClr val="3679A7"/>
                </a:solidFill>
                <a:latin typeface="Times New Roman"/>
                <a:cs typeface="Times New Roman"/>
              </a:rPr>
              <a:t>»l</a:t>
            </a:r>
            <a:r>
              <a:rPr dirty="0" baseline="2314" sz="1800" spc="-67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2645" sz="1575" spc="-67" b="1">
                <a:solidFill>
                  <a:srgbClr val="3679A7"/>
                </a:solidFill>
                <a:latin typeface="Times New Roman"/>
                <a:cs typeface="Times New Roman"/>
              </a:rPr>
              <a:t>llm.:aan.</a:t>
            </a:r>
            <a:r>
              <a:rPr dirty="0" baseline="2415" sz="1725" spc="-67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2645" sz="1575" spc="-67" b="1">
                <a:solidFill>
                  <a:srgbClr val="3679A7"/>
                </a:solidFill>
                <a:latin typeface="Times New Roman"/>
                <a:cs typeface="Times New Roman"/>
              </a:rPr>
              <a:t>:uJ</a:t>
            </a:r>
            <a:r>
              <a:rPr dirty="0" baseline="2645" sz="1575" spc="-67" b="1">
                <a:solidFill>
                  <a:srgbClr val="6D95AF"/>
                </a:solidFill>
                <a:latin typeface="Times New Roman"/>
                <a:cs typeface="Times New Roman"/>
              </a:rPr>
              <a:t>,</a:t>
            </a:r>
            <a:r>
              <a:rPr dirty="0" baseline="2645" sz="1575" spc="-67" b="1">
                <a:solidFill>
                  <a:srgbClr val="4F85AA"/>
                </a:solidFill>
                <a:latin typeface="Times New Roman"/>
                <a:cs typeface="Times New Roman"/>
              </a:rPr>
              <a:t>C</a:t>
            </a:r>
            <a:r>
              <a:rPr dirty="0" baseline="2645" sz="1575" spc="-67" b="1">
                <a:solidFill>
                  <a:srgbClr val="030303"/>
                </a:solidFill>
                <a:latin typeface="Times New Roman"/>
                <a:cs typeface="Times New Roman"/>
              </a:rPr>
              <a:t>.</a:t>
            </a:r>
            <a:r>
              <a:rPr dirty="0" baseline="2645" sz="1575" spc="-67" b="1">
                <a:solidFill>
                  <a:srgbClr val="3679A7"/>
                </a:solidFill>
                <a:latin typeface="Times New Roman"/>
                <a:cs typeface="Times New Roman"/>
              </a:rPr>
              <a:t>e-</a:t>
            </a:r>
            <a:r>
              <a:rPr dirty="0" baseline="2415" sz="1725" spc="-52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3703" sz="1125" spc="-52" b="1">
                <a:solidFill>
                  <a:srgbClr val="3679A7"/>
                </a:solidFill>
                <a:latin typeface="Times New Roman"/>
                <a:cs typeface="Times New Roman"/>
              </a:rPr>
              <a:t>l</a:t>
            </a:r>
            <a:r>
              <a:rPr dirty="0" baseline="3703" sz="1125" spc="-52" b="1">
                <a:solidFill>
                  <a:srgbClr val="6D95AF"/>
                </a:solidFill>
                <a:latin typeface="Times New Roman"/>
                <a:cs typeface="Times New Roman"/>
              </a:rPr>
              <a:t>ll</a:t>
            </a:r>
            <a:r>
              <a:rPr dirty="0" baseline="3703" sz="1125" spc="-52" b="1">
                <a:solidFill>
                  <a:srgbClr val="3679A7"/>
                </a:solidFill>
                <a:latin typeface="Times New Roman"/>
                <a:cs typeface="Times New Roman"/>
              </a:rPr>
              <a:t>ellr.alC8'J</a:t>
            </a:r>
            <a:r>
              <a:rPr dirty="0" baseline="3703" sz="1125" spc="240" b="1">
                <a:solidFill>
                  <a:srgbClr val="3679A7"/>
                </a:solidFill>
                <a:latin typeface="Times New Roman"/>
                <a:cs typeface="Times New Roman"/>
              </a:rPr>
              <a:t> </a:t>
            </a:r>
            <a:r>
              <a:rPr dirty="0" baseline="3703" sz="1125" spc="405" b="1">
                <a:solidFill>
                  <a:srgbClr val="3679A7"/>
                </a:solidFill>
                <a:latin typeface="Times New Roman"/>
                <a:cs typeface="Times New Roman"/>
              </a:rPr>
              <a:t>UlDa</a:t>
            </a:r>
            <a:r>
              <a:rPr dirty="0" baseline="3703" sz="1125" spc="60" b="1">
                <a:solidFill>
                  <a:srgbClr val="3679A7"/>
                </a:solidFill>
                <a:latin typeface="Times New Roman"/>
                <a:cs typeface="Times New Roman"/>
              </a:rPr>
              <a:t> </a:t>
            </a:r>
            <a:r>
              <a:rPr dirty="0" baseline="3703" sz="1125" spc="240" b="1">
                <a:solidFill>
                  <a:srgbClr val="3679A7"/>
                </a:solidFill>
                <a:latin typeface="Times New Roman"/>
                <a:cs typeface="Times New Roman"/>
              </a:rPr>
              <a:t>E</a:t>
            </a:r>
            <a:r>
              <a:rPr dirty="0" baseline="2415" sz="1725" spc="240">
                <a:solidFill>
                  <a:srgbClr val="3679A7"/>
                </a:solidFill>
                <a:latin typeface="Arial"/>
                <a:cs typeface="Arial"/>
              </a:rPr>
              <a:t>■</a:t>
            </a:r>
            <a:r>
              <a:rPr dirty="0" baseline="3703" sz="1125" spc="240" b="1">
                <a:solidFill>
                  <a:srgbClr val="3679A7"/>
                </a:solidFill>
                <a:latin typeface="Times New Roman"/>
                <a:cs typeface="Times New Roman"/>
              </a:rPr>
              <a:t>R•</a:t>
            </a:r>
            <a:r>
              <a:rPr dirty="0" baseline="3703" sz="1125" b="1">
                <a:solidFill>
                  <a:srgbClr val="3679A7"/>
                </a:solidFill>
                <a:latin typeface="Times New Roman"/>
                <a:cs typeface="Times New Roman"/>
              </a:rPr>
              <a:t>	</a:t>
            </a:r>
            <a:r>
              <a:rPr dirty="0" baseline="2415" sz="1725" spc="-75">
                <a:solidFill>
                  <a:srgbClr val="3679A7"/>
                </a:solidFill>
                <a:latin typeface="Arial"/>
                <a:cs typeface="Arial"/>
              </a:rPr>
              <a:t>■</a:t>
            </a:r>
            <a:endParaRPr baseline="2415" sz="1725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51102" y="4710226"/>
            <a:ext cx="4747895" cy="1471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dirty="0" sz="1150" spc="-25">
                <a:solidFill>
                  <a:srgbClr val="3D3D3D"/>
                </a:solidFill>
                <a:latin typeface="Courier New"/>
                <a:cs typeface="Courier New"/>
              </a:rPr>
              <a:t>1</a:t>
            </a:r>
            <a:r>
              <a:rPr dirty="0" sz="1150" spc="-25">
                <a:solidFill>
                  <a:srgbClr val="5D5D5D"/>
                </a:solidFill>
                <a:latin typeface="Courier New"/>
                <a:cs typeface="Courier New"/>
              </a:rPr>
              <a:t>.</a:t>
            </a:r>
            <a:r>
              <a:rPr dirty="0" sz="1150" spc="-25">
                <a:solidFill>
                  <a:srgbClr val="3D3D3D"/>
                </a:solidFill>
                <a:latin typeface="Courier New"/>
                <a:cs typeface="Courier New"/>
              </a:rPr>
              <a:t>5</a:t>
            </a:r>
            <a:endParaRPr sz="1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253365">
              <a:lnSpc>
                <a:spcPct val="100000"/>
              </a:lnSpc>
              <a:spcBef>
                <a:spcPts val="950"/>
              </a:spcBef>
            </a:pPr>
            <a:r>
              <a:rPr dirty="0" sz="1050" spc="-25">
                <a:solidFill>
                  <a:srgbClr val="3D3D3D"/>
                </a:solidFill>
                <a:latin typeface="Times New Roman"/>
                <a:cs typeface="Times New Roman"/>
              </a:rPr>
              <a:t>1.0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567690">
              <a:lnSpc>
                <a:spcPct val="100000"/>
              </a:lnSpc>
              <a:tabLst>
                <a:tab pos="1108710" algn="l"/>
                <a:tab pos="1650364" algn="l"/>
                <a:tab pos="2201545" algn="l"/>
                <a:tab pos="2748915" algn="l"/>
                <a:tab pos="3302635" algn="l"/>
                <a:tab pos="3846829" algn="l"/>
                <a:tab pos="4382135" algn="l"/>
              </a:tabLst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1000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2000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3000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4000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5000</a:t>
            </a:r>
            <a:r>
              <a:rPr dirty="0" sz="1100">
                <a:solidFill>
                  <a:srgbClr val="3D3D3D"/>
                </a:solidFill>
                <a:latin typeface="Courier New"/>
                <a:cs typeface="Courier New"/>
              </a:rPr>
              <a:t>	</a:t>
            </a:r>
            <a:r>
              <a:rPr dirty="0" sz="1050" spc="110">
                <a:solidFill>
                  <a:srgbClr val="3D3D3D"/>
                </a:solidFill>
                <a:latin typeface="Times New Roman"/>
                <a:cs typeface="Times New Roman"/>
              </a:rPr>
              <a:t>6000</a:t>
            </a:r>
            <a:r>
              <a:rPr dirty="0" sz="1050">
                <a:solidFill>
                  <a:srgbClr val="3D3D3D"/>
                </a:solidFill>
                <a:latin typeface="Times New Roman"/>
                <a:cs typeface="Times New Roman"/>
              </a:rPr>
              <a:t>	</a:t>
            </a:r>
            <a:r>
              <a:rPr dirty="0" sz="1050" spc="100">
                <a:solidFill>
                  <a:srgbClr val="3D3D3D"/>
                </a:solidFill>
                <a:latin typeface="Times New Roman"/>
                <a:cs typeface="Times New Roman"/>
              </a:rPr>
              <a:t>7000</a:t>
            </a:r>
            <a:r>
              <a:rPr dirty="0" sz="1050">
                <a:solidFill>
                  <a:srgbClr val="3D3D3D"/>
                </a:solidFill>
                <a:latin typeface="Times New Roman"/>
                <a:cs typeface="Times New Roman"/>
              </a:rPr>
              <a:t>	</a:t>
            </a: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8000</a:t>
            </a:r>
            <a:endParaRPr sz="1100">
              <a:latin typeface="Courier New"/>
              <a:cs typeface="Courier New"/>
            </a:endParaRPr>
          </a:p>
          <a:p>
            <a:pPr algn="ctr" marL="455930">
              <a:lnSpc>
                <a:spcPct val="100000"/>
              </a:lnSpc>
              <a:spcBef>
                <a:spcPts val="170"/>
              </a:spcBef>
            </a:pPr>
            <a:r>
              <a:rPr dirty="0" sz="1100" spc="40">
                <a:solidFill>
                  <a:srgbClr val="3D3D3D"/>
                </a:solidFill>
                <a:latin typeface="Times New Roman"/>
                <a:cs typeface="Times New Roman"/>
              </a:rPr>
              <a:t>Weig</a:t>
            </a:r>
            <a:r>
              <a:rPr dirty="0" sz="1100" spc="40">
                <a:solidFill>
                  <a:srgbClr val="5D5D5D"/>
                </a:solidFill>
                <a:latin typeface="Times New Roman"/>
                <a:cs typeface="Times New Roman"/>
              </a:rPr>
              <a:t>h</a:t>
            </a:r>
            <a:r>
              <a:rPr dirty="0" sz="1100" spc="40">
                <a:solidFill>
                  <a:srgbClr val="3D3D3D"/>
                </a:solidFill>
                <a:latin typeface="Times New Roman"/>
                <a:cs typeface="Times New Roman"/>
              </a:rPr>
              <a:t>t_in</a:t>
            </a:r>
            <a:r>
              <a:rPr dirty="0" sz="1100" spc="40">
                <a:solidFill>
                  <a:srgbClr val="030303"/>
                </a:solidFill>
                <a:latin typeface="Times New Roman"/>
                <a:cs typeface="Times New Roman"/>
              </a:rPr>
              <a:t>_</a:t>
            </a:r>
            <a:r>
              <a:rPr dirty="0" sz="1100" spc="40">
                <a:solidFill>
                  <a:srgbClr val="3D3D3D"/>
                </a:solidFill>
                <a:latin typeface="Times New Roman"/>
                <a:cs typeface="Times New Roman"/>
              </a:rPr>
              <a:t>gms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050" spc="-90">
                <a:solidFill>
                  <a:srgbClr val="3D3D3D"/>
                </a:solidFill>
                <a:latin typeface="Courier New"/>
                <a:cs typeface="Courier New"/>
              </a:rPr>
              <a:t>&lt;</a:t>
            </a:r>
            <a:r>
              <a:rPr dirty="0" sz="1050" spc="-90">
                <a:solidFill>
                  <a:srgbClr val="1F1F1F"/>
                </a:solidFill>
                <a:latin typeface="Courier New"/>
                <a:cs typeface="Courier New"/>
              </a:rPr>
              <a:t>Figure</a:t>
            </a:r>
            <a:r>
              <a:rPr dirty="0" sz="1050" spc="-22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10">
                <a:solidFill>
                  <a:srgbClr val="1F1F1F"/>
                </a:solidFill>
                <a:latin typeface="Courier New"/>
                <a:cs typeface="Courier New"/>
              </a:rPr>
              <a:t>size</a:t>
            </a:r>
            <a:r>
              <a:rPr dirty="0" sz="1050" spc="-9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1F1F"/>
                </a:solidFill>
                <a:latin typeface="Courier New"/>
                <a:cs typeface="Courier New"/>
              </a:rPr>
              <a:t>1000x1000</a:t>
            </a:r>
            <a:r>
              <a:rPr dirty="0" sz="1050" spc="-65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1F1F"/>
                </a:solidFill>
                <a:latin typeface="Courier New"/>
                <a:cs typeface="Courier New"/>
              </a:rPr>
              <a:t>with</a:t>
            </a:r>
            <a:r>
              <a:rPr dirty="0" sz="1050" spc="-11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1F1F1F"/>
                </a:solidFill>
                <a:latin typeface="Courier New"/>
                <a:cs typeface="Courier New"/>
              </a:rPr>
              <a:t>0</a:t>
            </a:r>
            <a:r>
              <a:rPr dirty="0" sz="1050" spc="5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1F1F1F"/>
                </a:solidFill>
                <a:latin typeface="Courier New"/>
                <a:cs typeface="Courier New"/>
              </a:rPr>
              <a:t>Axes&gt;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521464" y="1317059"/>
            <a:ext cx="123189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50">
                <a:solidFill>
                  <a:srgbClr val="3679A7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74050" y="2263422"/>
            <a:ext cx="123189" cy="338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 spc="50">
                <a:solidFill>
                  <a:srgbClr val="3679A7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771704" y="4165304"/>
            <a:ext cx="1134110" cy="3384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380365" indent="-367665">
              <a:lnSpc>
                <a:spcPct val="100000"/>
              </a:lnSpc>
              <a:buChar char="•"/>
              <a:tabLst>
                <a:tab pos="380365" algn="l"/>
                <a:tab pos="1120140" algn="l"/>
              </a:tabLst>
            </a:pPr>
            <a:r>
              <a:rPr dirty="0" u="heavy" sz="2050">
                <a:solidFill>
                  <a:srgbClr val="3679A7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359" y="1447036"/>
            <a:ext cx="3784100" cy="976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2946" y="2399504"/>
            <a:ext cx="3808515" cy="9463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7359" y="3339762"/>
            <a:ext cx="3784100" cy="976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0738" y="4292229"/>
            <a:ext cx="3820721" cy="9768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0738" y="5247750"/>
            <a:ext cx="3820721" cy="946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03388" y="1300504"/>
            <a:ext cx="720199" cy="39075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907308" y="1300505"/>
            <a:ext cx="0" cy="4201160"/>
          </a:xfrm>
          <a:custGeom>
            <a:avLst/>
            <a:gdLst/>
            <a:ahLst/>
            <a:cxnLst/>
            <a:rect l="l" t="t" r="r" b="b"/>
            <a:pathLst>
              <a:path w="0" h="4201160">
                <a:moveTo>
                  <a:pt x="0" y="4200628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152215" y="2323187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 h="0">
                <a:moveTo>
                  <a:pt x="0" y="0"/>
                </a:moveTo>
                <a:lnTo>
                  <a:pt x="671372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103388" y="248498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19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152215" y="3318394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213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152215" y="3471033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152215" y="4301390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5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152215" y="4463187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 h="0">
                <a:moveTo>
                  <a:pt x="0" y="0"/>
                </a:moveTo>
                <a:lnTo>
                  <a:pt x="671372" y="0"/>
                </a:lnTo>
              </a:path>
            </a:pathLst>
          </a:custGeom>
          <a:ln w="2136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152215" y="5134799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 h="0">
                <a:moveTo>
                  <a:pt x="0" y="0"/>
                </a:moveTo>
                <a:lnTo>
                  <a:pt x="683579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103388" y="5287438"/>
            <a:ext cx="732790" cy="0"/>
          </a:xfrm>
          <a:custGeom>
            <a:avLst/>
            <a:gdLst/>
            <a:ahLst/>
            <a:cxnLst/>
            <a:rect l="l" t="t" r="r" b="b"/>
            <a:pathLst>
              <a:path w="732790" h="0">
                <a:moveTo>
                  <a:pt x="0" y="0"/>
                </a:moveTo>
                <a:lnTo>
                  <a:pt x="732406" y="0"/>
                </a:lnTo>
              </a:path>
            </a:pathLst>
          </a:custGeom>
          <a:ln w="183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904257" y="5482816"/>
            <a:ext cx="4114165" cy="0"/>
          </a:xfrm>
          <a:custGeom>
            <a:avLst/>
            <a:gdLst/>
            <a:ahLst/>
            <a:cxnLst/>
            <a:rect l="l" t="t" r="r" b="b"/>
            <a:pathLst>
              <a:path w="4114165" h="0">
                <a:moveTo>
                  <a:pt x="0" y="0"/>
                </a:moveTo>
                <a:lnTo>
                  <a:pt x="4113683" y="0"/>
                </a:lnTo>
              </a:path>
            </a:pathLst>
          </a:custGeom>
          <a:ln w="122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4821676" y="470148"/>
            <a:ext cx="0" cy="79375"/>
          </a:xfrm>
          <a:custGeom>
            <a:avLst/>
            <a:gdLst/>
            <a:ahLst/>
            <a:cxnLst/>
            <a:rect l="l" t="t" r="r" b="b"/>
            <a:pathLst>
              <a:path w="0" h="79375">
                <a:moveTo>
                  <a:pt x="0" y="79372"/>
                </a:moveTo>
                <a:lnTo>
                  <a:pt x="0" y="0"/>
                </a:lnTo>
              </a:path>
            </a:pathLst>
          </a:custGeom>
          <a:ln w="1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940692" y="470148"/>
            <a:ext cx="0" cy="79375"/>
          </a:xfrm>
          <a:custGeom>
            <a:avLst/>
            <a:gdLst/>
            <a:ahLst/>
            <a:cxnLst/>
            <a:rect l="l" t="t" r="r" b="b"/>
            <a:pathLst>
              <a:path w="0" h="79375">
                <a:moveTo>
                  <a:pt x="0" y="79372"/>
                </a:moveTo>
                <a:lnTo>
                  <a:pt x="0" y="0"/>
                </a:lnTo>
              </a:path>
            </a:pathLst>
          </a:custGeom>
          <a:ln w="1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3063900" y="683843"/>
            <a:ext cx="1016635" cy="79375"/>
            <a:chOff x="3063900" y="683843"/>
            <a:chExt cx="1016635" cy="79375"/>
          </a:xfrm>
        </p:grpSpPr>
        <p:sp>
          <p:nvSpPr>
            <p:cNvPr id="21" name="object 21" descr=""/>
            <p:cNvSpPr/>
            <p:nvPr/>
          </p:nvSpPr>
          <p:spPr>
            <a:xfrm>
              <a:off x="3063900" y="751004"/>
              <a:ext cx="1016635" cy="0"/>
            </a:xfrm>
            <a:custGeom>
              <a:avLst/>
              <a:gdLst/>
              <a:ahLst/>
              <a:cxnLst/>
              <a:rect l="l" t="t" r="r" b="b"/>
              <a:pathLst>
                <a:path w="1016635" h="0">
                  <a:moveTo>
                    <a:pt x="0" y="0"/>
                  </a:moveTo>
                  <a:lnTo>
                    <a:pt x="1016214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948892" y="683843"/>
              <a:ext cx="0" cy="79375"/>
            </a:xfrm>
            <a:custGeom>
              <a:avLst/>
              <a:gdLst/>
              <a:ahLst/>
              <a:cxnLst/>
              <a:rect l="l" t="t" r="r" b="b"/>
              <a:pathLst>
                <a:path w="0" h="79375">
                  <a:moveTo>
                    <a:pt x="0" y="79372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4199131" y="683843"/>
            <a:ext cx="0" cy="67310"/>
          </a:xfrm>
          <a:custGeom>
            <a:avLst/>
            <a:gdLst/>
            <a:ahLst/>
            <a:cxnLst/>
            <a:rect l="l" t="t" r="r" b="b"/>
            <a:pathLst>
              <a:path w="0" h="67309">
                <a:moveTo>
                  <a:pt x="0" y="67161"/>
                </a:moveTo>
                <a:lnTo>
                  <a:pt x="0" y="0"/>
                </a:lnTo>
              </a:path>
            </a:pathLst>
          </a:custGeom>
          <a:ln w="1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571438" y="683843"/>
            <a:ext cx="0" cy="485775"/>
          </a:xfrm>
          <a:custGeom>
            <a:avLst/>
            <a:gdLst/>
            <a:ahLst/>
            <a:cxnLst/>
            <a:rect l="l" t="t" r="r" b="b"/>
            <a:pathLst>
              <a:path w="0" h="485775">
                <a:moveTo>
                  <a:pt x="0" y="485392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690454" y="683843"/>
            <a:ext cx="0" cy="485775"/>
          </a:xfrm>
          <a:custGeom>
            <a:avLst/>
            <a:gdLst/>
            <a:ahLst/>
            <a:cxnLst/>
            <a:rect l="l" t="t" r="r" b="b"/>
            <a:pathLst>
              <a:path w="0" h="485775">
                <a:moveTo>
                  <a:pt x="0" y="485392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821676" y="549520"/>
            <a:ext cx="0" cy="622935"/>
          </a:xfrm>
          <a:custGeom>
            <a:avLst/>
            <a:gdLst/>
            <a:ahLst/>
            <a:cxnLst/>
            <a:rect l="l" t="t" r="r" b="b"/>
            <a:pathLst>
              <a:path w="0" h="622935">
                <a:moveTo>
                  <a:pt x="0" y="622767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940692" y="549520"/>
            <a:ext cx="0" cy="619760"/>
          </a:xfrm>
          <a:custGeom>
            <a:avLst/>
            <a:gdLst/>
            <a:ahLst/>
            <a:cxnLst/>
            <a:rect l="l" t="t" r="r" b="b"/>
            <a:pathLst>
              <a:path w="0" h="619760">
                <a:moveTo>
                  <a:pt x="0" y="619714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065812" y="683843"/>
            <a:ext cx="0" cy="488950"/>
          </a:xfrm>
          <a:custGeom>
            <a:avLst/>
            <a:gdLst/>
            <a:ahLst/>
            <a:cxnLst/>
            <a:rect l="l" t="t" r="r" b="b"/>
            <a:pathLst>
              <a:path w="0" h="488950">
                <a:moveTo>
                  <a:pt x="0" y="488445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831972" y="751004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5">
                <a:moveTo>
                  <a:pt x="0" y="418231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954040" y="683843"/>
            <a:ext cx="0" cy="485775"/>
          </a:xfrm>
          <a:custGeom>
            <a:avLst/>
            <a:gdLst/>
            <a:ahLst/>
            <a:cxnLst/>
            <a:rect l="l" t="t" r="r" b="b"/>
            <a:pathLst>
              <a:path w="0" h="485775">
                <a:moveTo>
                  <a:pt x="0" y="485392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3076107" y="751004"/>
            <a:ext cx="0" cy="421640"/>
          </a:xfrm>
          <a:custGeom>
            <a:avLst/>
            <a:gdLst/>
            <a:ahLst/>
            <a:cxnLst/>
            <a:rect l="l" t="t" r="r" b="b"/>
            <a:pathLst>
              <a:path w="0" h="421640">
                <a:moveTo>
                  <a:pt x="0" y="421283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207330" y="738793"/>
            <a:ext cx="0" cy="433705"/>
          </a:xfrm>
          <a:custGeom>
            <a:avLst/>
            <a:gdLst/>
            <a:ahLst/>
            <a:cxnLst/>
            <a:rect l="l" t="t" r="r" b="b"/>
            <a:pathLst>
              <a:path w="0" h="433705">
                <a:moveTo>
                  <a:pt x="0" y="433495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323294" y="741845"/>
            <a:ext cx="0" cy="427990"/>
          </a:xfrm>
          <a:custGeom>
            <a:avLst/>
            <a:gdLst/>
            <a:ahLst/>
            <a:cxnLst/>
            <a:rect l="l" t="t" r="r" b="b"/>
            <a:pathLst>
              <a:path w="0" h="427990">
                <a:moveTo>
                  <a:pt x="0" y="427389"/>
                </a:moveTo>
                <a:lnTo>
                  <a:pt x="0" y="0"/>
                </a:lnTo>
              </a:path>
            </a:pathLst>
          </a:custGeom>
          <a:ln w="427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3454517" y="741845"/>
            <a:ext cx="0" cy="427990"/>
          </a:xfrm>
          <a:custGeom>
            <a:avLst/>
            <a:gdLst/>
            <a:ahLst/>
            <a:cxnLst/>
            <a:rect l="l" t="t" r="r" b="b"/>
            <a:pathLst>
              <a:path w="0" h="427990">
                <a:moveTo>
                  <a:pt x="0" y="427389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573533" y="738793"/>
            <a:ext cx="0" cy="430530"/>
          </a:xfrm>
          <a:custGeom>
            <a:avLst/>
            <a:gdLst/>
            <a:ahLst/>
            <a:cxnLst/>
            <a:rect l="l" t="t" r="r" b="b"/>
            <a:pathLst>
              <a:path w="0" h="430530">
                <a:moveTo>
                  <a:pt x="0" y="430442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698653" y="741845"/>
            <a:ext cx="0" cy="427990"/>
          </a:xfrm>
          <a:custGeom>
            <a:avLst/>
            <a:gdLst/>
            <a:ahLst/>
            <a:cxnLst/>
            <a:rect l="l" t="t" r="r" b="b"/>
            <a:pathLst>
              <a:path w="0" h="427990">
                <a:moveTo>
                  <a:pt x="0" y="427389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826824" y="738793"/>
            <a:ext cx="0" cy="430530"/>
          </a:xfrm>
          <a:custGeom>
            <a:avLst/>
            <a:gdLst/>
            <a:ahLst/>
            <a:cxnLst/>
            <a:rect l="l" t="t" r="r" b="b"/>
            <a:pathLst>
              <a:path w="0" h="430530">
                <a:moveTo>
                  <a:pt x="0" y="430442"/>
                </a:moveTo>
                <a:lnTo>
                  <a:pt x="0" y="0"/>
                </a:lnTo>
              </a:path>
            </a:pathLst>
          </a:custGeom>
          <a:ln w="427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948892" y="741845"/>
            <a:ext cx="0" cy="430530"/>
          </a:xfrm>
          <a:custGeom>
            <a:avLst/>
            <a:gdLst/>
            <a:ahLst/>
            <a:cxnLst/>
            <a:rect l="l" t="t" r="r" b="b"/>
            <a:pathLst>
              <a:path w="0" h="430530">
                <a:moveTo>
                  <a:pt x="0" y="430442"/>
                </a:moveTo>
                <a:lnTo>
                  <a:pt x="0" y="0"/>
                </a:lnTo>
              </a:path>
            </a:pathLst>
          </a:custGeom>
          <a:ln w="36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074011" y="683843"/>
            <a:ext cx="0" cy="107314"/>
          </a:xfrm>
          <a:custGeom>
            <a:avLst/>
            <a:gdLst/>
            <a:ahLst/>
            <a:cxnLst/>
            <a:rect l="l" t="t" r="r" b="b"/>
            <a:pathLst>
              <a:path w="0" h="107315">
                <a:moveTo>
                  <a:pt x="0" y="106847"/>
                </a:moveTo>
                <a:lnTo>
                  <a:pt x="0" y="0"/>
                </a:lnTo>
              </a:path>
            </a:pathLst>
          </a:custGeom>
          <a:ln w="183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4318147" y="751004"/>
            <a:ext cx="0" cy="418465"/>
          </a:xfrm>
          <a:custGeom>
            <a:avLst/>
            <a:gdLst/>
            <a:ahLst/>
            <a:cxnLst/>
            <a:rect l="l" t="t" r="r" b="b"/>
            <a:pathLst>
              <a:path w="0" h="418465">
                <a:moveTo>
                  <a:pt x="0" y="418231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443266" y="683843"/>
            <a:ext cx="0" cy="488950"/>
          </a:xfrm>
          <a:custGeom>
            <a:avLst/>
            <a:gdLst/>
            <a:ahLst/>
            <a:cxnLst/>
            <a:rect l="l" t="t" r="r" b="b"/>
            <a:pathLst>
              <a:path w="0" h="488950">
                <a:moveTo>
                  <a:pt x="0" y="488445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4199131" y="751004"/>
            <a:ext cx="0" cy="421640"/>
          </a:xfrm>
          <a:custGeom>
            <a:avLst/>
            <a:gdLst/>
            <a:ahLst/>
            <a:cxnLst/>
            <a:rect l="l" t="t" r="r" b="b"/>
            <a:pathLst>
              <a:path w="0" h="421640">
                <a:moveTo>
                  <a:pt x="0" y="421283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4074011" y="790690"/>
            <a:ext cx="0" cy="379095"/>
          </a:xfrm>
          <a:custGeom>
            <a:avLst/>
            <a:gdLst/>
            <a:ahLst/>
            <a:cxnLst/>
            <a:rect l="l" t="t" r="r" b="b"/>
            <a:pathLst>
              <a:path w="0" h="379094">
                <a:moveTo>
                  <a:pt x="0" y="378545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5200086" y="683843"/>
            <a:ext cx="0" cy="485775"/>
          </a:xfrm>
          <a:custGeom>
            <a:avLst/>
            <a:gdLst/>
            <a:ahLst/>
            <a:cxnLst/>
            <a:rect l="l" t="t" r="r" b="b"/>
            <a:pathLst>
              <a:path w="0" h="485775">
                <a:moveTo>
                  <a:pt x="0" y="485392"/>
                </a:moveTo>
                <a:lnTo>
                  <a:pt x="0" y="0"/>
                </a:lnTo>
              </a:path>
            </a:pathLst>
          </a:custGeom>
          <a:ln w="305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 descr=""/>
          <p:cNvGrpSpPr/>
          <p:nvPr/>
        </p:nvGrpSpPr>
        <p:grpSpPr>
          <a:xfrm>
            <a:off x="2017169" y="903643"/>
            <a:ext cx="3912870" cy="323850"/>
            <a:chOff x="2017169" y="903643"/>
            <a:chExt cx="3912870" cy="323850"/>
          </a:xfrm>
        </p:grpSpPr>
        <p:sp>
          <p:nvSpPr>
            <p:cNvPr id="46" name="object 46" descr=""/>
            <p:cNvSpPr/>
            <p:nvPr/>
          </p:nvSpPr>
          <p:spPr>
            <a:xfrm>
              <a:off x="2712956" y="903643"/>
              <a:ext cx="0" cy="266065"/>
            </a:xfrm>
            <a:custGeom>
              <a:avLst/>
              <a:gdLst/>
              <a:ahLst/>
              <a:cxnLst/>
              <a:rect l="l" t="t" r="r" b="b"/>
              <a:pathLst>
                <a:path w="0" h="266065">
                  <a:moveTo>
                    <a:pt x="0" y="265592"/>
                  </a:moveTo>
                  <a:lnTo>
                    <a:pt x="0" y="0"/>
                  </a:lnTo>
                </a:path>
              </a:pathLst>
            </a:custGeom>
            <a:ln w="24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017169" y="1157024"/>
              <a:ext cx="3912870" cy="0"/>
            </a:xfrm>
            <a:custGeom>
              <a:avLst/>
              <a:gdLst/>
              <a:ahLst/>
              <a:cxnLst/>
              <a:rect l="l" t="t" r="r" b="b"/>
              <a:pathLst>
                <a:path w="3912870" h="0">
                  <a:moveTo>
                    <a:pt x="0" y="0"/>
                  </a:moveTo>
                  <a:lnTo>
                    <a:pt x="3912271" y="0"/>
                  </a:lnTo>
                </a:path>
              </a:pathLst>
            </a:custGeom>
            <a:ln w="30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3076107" y="1141760"/>
              <a:ext cx="873125" cy="85725"/>
            </a:xfrm>
            <a:custGeom>
              <a:avLst/>
              <a:gdLst/>
              <a:ahLst/>
              <a:cxnLst/>
              <a:rect l="l" t="t" r="r" b="b"/>
              <a:pathLst>
                <a:path w="873125" h="85725">
                  <a:moveTo>
                    <a:pt x="0" y="85477"/>
                  </a:moveTo>
                  <a:lnTo>
                    <a:pt x="0" y="0"/>
                  </a:lnTo>
                </a:path>
                <a:path w="873125" h="85725">
                  <a:moveTo>
                    <a:pt x="872784" y="85477"/>
                  </a:moveTo>
                  <a:lnTo>
                    <a:pt x="872784" y="0"/>
                  </a:lnTo>
                </a:path>
              </a:pathLst>
            </a:custGeom>
            <a:ln w="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4408129" y="331774"/>
            <a:ext cx="814069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700" spc="-180">
                <a:solidFill>
                  <a:srgbClr val="28445E"/>
                </a:solidFill>
                <a:latin typeface="Times New Roman"/>
                <a:cs typeface="Times New Roman"/>
              </a:rPr>
              <a:t>....</a:t>
            </a:r>
            <a:r>
              <a:rPr dirty="0" sz="1850" spc="-180">
                <a:solidFill>
                  <a:srgbClr val="28445E"/>
                </a:solidFill>
                <a:latin typeface="Times New Roman"/>
                <a:cs typeface="Times New Roman"/>
              </a:rPr>
              <a:t>-</a:t>
            </a:r>
            <a:r>
              <a:rPr dirty="0" sz="1850" spc="140">
                <a:solidFill>
                  <a:srgbClr val="28445E"/>
                </a:solidFill>
                <a:latin typeface="Times New Roman"/>
                <a:cs typeface="Times New Roman"/>
              </a:rPr>
              <a:t> </a:t>
            </a:r>
            <a:r>
              <a:rPr dirty="0" sz="2100" spc="-105">
                <a:solidFill>
                  <a:srgbClr val="28445E"/>
                </a:solidFill>
                <a:latin typeface="Times New Roman"/>
                <a:cs typeface="Times New Roman"/>
              </a:rPr>
              <a:t>...</a:t>
            </a:r>
            <a:r>
              <a:rPr dirty="0" baseline="17777" sz="3750" spc="-157">
                <a:solidFill>
                  <a:srgbClr val="28445E"/>
                </a:solidFill>
                <a:latin typeface="Times New Roman"/>
                <a:cs typeface="Times New Roman"/>
              </a:rPr>
              <a:t>-</a:t>
            </a:r>
            <a:r>
              <a:rPr dirty="0" baseline="13888" sz="1200" spc="142">
                <a:solidFill>
                  <a:srgbClr val="28445E"/>
                </a:solidFill>
                <a:latin typeface="Times New Roman"/>
                <a:cs typeface="Times New Roman"/>
              </a:rPr>
              <a:t>,-</a:t>
            </a:r>
            <a:r>
              <a:rPr dirty="0" baseline="13888" sz="1200" spc="89">
                <a:solidFill>
                  <a:srgbClr val="1F2324"/>
                </a:solidFill>
                <a:latin typeface="Times New Roman"/>
                <a:cs typeface="Times New Roman"/>
              </a:rPr>
              <a:t>,...</a:t>
            </a:r>
            <a:endParaRPr baseline="13888" sz="1200">
              <a:latin typeface="Times New Roman"/>
              <a:cs typeface="Times New Roman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2636099" y="536056"/>
            <a:ext cx="475615" cy="4146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800" spc="-105">
                <a:solidFill>
                  <a:srgbClr val="BFBFBF"/>
                </a:solidFill>
                <a:latin typeface="Arial"/>
                <a:cs typeface="Arial"/>
              </a:rPr>
              <a:t>·</a:t>
            </a:r>
            <a:r>
              <a:rPr dirty="0" sz="1800" spc="-105">
                <a:solidFill>
                  <a:srgbClr val="28445E"/>
                </a:solidFill>
                <a:latin typeface="Arial"/>
                <a:cs typeface="Arial"/>
              </a:rPr>
              <a:t>-</a:t>
            </a:r>
            <a:r>
              <a:rPr dirty="0" sz="1800" spc="-215">
                <a:solidFill>
                  <a:srgbClr val="28445E"/>
                </a:solidFill>
                <a:latin typeface="Arial"/>
                <a:cs typeface="Arial"/>
              </a:rPr>
              <a:t> </a:t>
            </a:r>
            <a:r>
              <a:rPr dirty="0" baseline="5555" sz="3750" spc="179">
                <a:solidFill>
                  <a:srgbClr val="28445E"/>
                </a:solidFill>
                <a:latin typeface="Times New Roman"/>
                <a:cs typeface="Times New Roman"/>
              </a:rPr>
              <a:t>-</a:t>
            </a:r>
            <a:r>
              <a:rPr dirty="0" baseline="16339" sz="3825">
                <a:solidFill>
                  <a:srgbClr val="28445E"/>
                </a:solidFill>
                <a:latin typeface="Times New Roman"/>
                <a:cs typeface="Times New Roman"/>
              </a:rPr>
              <a:t>-</a:t>
            </a:r>
            <a:endParaRPr baseline="16339" sz="3825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3928689" y="423611"/>
            <a:ext cx="528955" cy="4914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u="none" baseline="22222" sz="1875" spc="254">
                <a:solidFill>
                  <a:srgbClr val="1F2324"/>
                </a:solidFill>
              </a:rPr>
              <a:t>-</a:t>
            </a:r>
            <a:r>
              <a:rPr dirty="0" u="none" baseline="22222" sz="1875" spc="52">
                <a:solidFill>
                  <a:srgbClr val="1F2324"/>
                </a:solidFill>
              </a:rPr>
              <a:t> </a:t>
            </a:r>
            <a:r>
              <a:rPr dirty="0" u="none" sz="1400" spc="-310">
                <a:solidFill>
                  <a:srgbClr val="28445E"/>
                </a:solidFill>
              </a:rPr>
              <a:t>,...</a:t>
            </a:r>
            <a:r>
              <a:rPr dirty="0" u="none" baseline="-7285" sz="4575" spc="-465">
                <a:solidFill>
                  <a:srgbClr val="28445E"/>
                </a:solidFill>
                <a:latin typeface="Courier New"/>
                <a:cs typeface="Courier New"/>
              </a:rPr>
              <a:t>-</a:t>
            </a:r>
            <a:r>
              <a:rPr dirty="0" u="none" baseline="-7285" sz="4575" spc="-1432">
                <a:solidFill>
                  <a:srgbClr val="28445E"/>
                </a:solidFill>
                <a:latin typeface="Courier New"/>
                <a:cs typeface="Courier New"/>
              </a:rPr>
              <a:t>-</a:t>
            </a:r>
            <a:endParaRPr baseline="-7285" sz="4575">
              <a:latin typeface="Courier New"/>
              <a:cs typeface="Courier New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5188913" y="834974"/>
            <a:ext cx="6629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0">
                <a:solidFill>
                  <a:srgbClr val="28445E"/>
                </a:solidFill>
                <a:latin typeface="Arial"/>
                <a:cs typeface="Arial"/>
              </a:rPr>
              <a:t>n,</a:t>
            </a:r>
            <a:r>
              <a:rPr dirty="0" sz="2000" spc="-70">
                <a:solidFill>
                  <a:srgbClr val="4989BA"/>
                </a:solidFill>
                <a:latin typeface="Arial"/>
                <a:cs typeface="Arial"/>
              </a:rPr>
              <a:t>,</a:t>
            </a:r>
            <a:r>
              <a:rPr dirty="0" sz="2000" spc="-70">
                <a:solidFill>
                  <a:srgbClr val="28445E"/>
                </a:solidFill>
                <a:latin typeface="Arial"/>
                <a:cs typeface="Arial"/>
              </a:rPr>
              <a:t>..,,7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137657" y="1160858"/>
            <a:ext cx="3683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" spc="-10">
                <a:solidFill>
                  <a:srgbClr val="1F2324"/>
                </a:solidFill>
                <a:latin typeface="Arial"/>
                <a:cs typeface="Arial"/>
              </a:rPr>
              <a:t>I</a:t>
            </a:r>
            <a:endParaRPr sz="35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3016545" y="1160858"/>
            <a:ext cx="3683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" spc="-10">
                <a:solidFill>
                  <a:srgbClr val="1F2324"/>
                </a:solidFill>
                <a:latin typeface="Arial"/>
                <a:cs typeface="Arial"/>
              </a:rPr>
              <a:t>I</a:t>
            </a:r>
            <a:endParaRPr sz="3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3886278" y="1160858"/>
            <a:ext cx="3683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" spc="-10">
                <a:solidFill>
                  <a:srgbClr val="1F2324"/>
                </a:solidFill>
                <a:latin typeface="Arial"/>
                <a:cs typeface="Arial"/>
              </a:rPr>
              <a:t>I</a:t>
            </a:r>
            <a:endParaRPr sz="3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756011" y="1160858"/>
            <a:ext cx="3683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" spc="-10">
                <a:solidFill>
                  <a:srgbClr val="3F3F3F"/>
                </a:solidFill>
                <a:latin typeface="Arial"/>
                <a:cs typeface="Arial"/>
              </a:rPr>
              <a:t>I</a:t>
            </a:r>
            <a:endParaRPr sz="35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5625744" y="1160858"/>
            <a:ext cx="36830" cy="7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" spc="-10">
                <a:solidFill>
                  <a:srgbClr val="1F2324"/>
                </a:solidFill>
                <a:latin typeface="Arial"/>
                <a:cs typeface="Arial"/>
              </a:rPr>
              <a:t>I</a:t>
            </a:r>
            <a:endParaRPr sz="35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584149" y="1404573"/>
            <a:ext cx="184785" cy="1611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050" spc="-30">
                <a:solidFill>
                  <a:srgbClr val="3F3F3F"/>
                </a:solidFill>
                <a:latin typeface="Times New Roman"/>
                <a:cs typeface="Times New Roman"/>
              </a:rPr>
              <a:t>5.0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30">
                <a:solidFill>
                  <a:srgbClr val="3F3F3F"/>
                </a:solidFill>
                <a:latin typeface="Times New Roman"/>
                <a:cs typeface="Times New Roman"/>
              </a:rPr>
              <a:t>4.5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4.0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1050" spc="-35">
                <a:solidFill>
                  <a:srgbClr val="3F3F3F"/>
                </a:solidFill>
                <a:latin typeface="Times New Roman"/>
                <a:cs typeface="Times New Roman"/>
              </a:rPr>
              <a:t>3.5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393177" y="2993800"/>
            <a:ext cx="1422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05"/>
              </a:lnSpc>
              <a:spcBef>
                <a:spcPts val="100"/>
              </a:spcBef>
            </a:pPr>
            <a:r>
              <a:rPr dirty="0" sz="700" spc="-10">
                <a:solidFill>
                  <a:srgbClr val="5D5D5D"/>
                </a:solidFill>
                <a:latin typeface="Arial"/>
                <a:cs typeface="Arial"/>
              </a:rPr>
              <a:t>',i:i</a:t>
            </a:r>
            <a:endParaRPr sz="700">
              <a:latin typeface="Arial"/>
              <a:cs typeface="Arial"/>
            </a:endParaRPr>
          </a:p>
          <a:p>
            <a:pPr marL="39370">
              <a:lnSpc>
                <a:spcPts val="625"/>
              </a:lnSpc>
            </a:pPr>
            <a:r>
              <a:rPr dirty="0" sz="550" spc="-20">
                <a:solidFill>
                  <a:srgbClr val="3F3F3F"/>
                </a:solidFill>
                <a:latin typeface="Arial"/>
                <a:cs typeface="Arial"/>
              </a:rPr>
              <a:t>('Cl</a:t>
            </a:r>
            <a:endParaRPr sz="55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415035" y="3238022"/>
            <a:ext cx="14605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14">
                <a:solidFill>
                  <a:srgbClr val="1F2324"/>
                </a:solidFill>
                <a:latin typeface="Arial"/>
                <a:cs typeface="Arial"/>
              </a:rPr>
              <a:t>1.....1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419307" y="3278217"/>
            <a:ext cx="3600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F3F3F"/>
                </a:solidFill>
                <a:latin typeface="Courier New"/>
                <a:cs typeface="Courier New"/>
              </a:rPr>
              <a:t>w</a:t>
            </a:r>
            <a:r>
              <a:rPr dirty="0" sz="1200" spc="-75">
                <a:solidFill>
                  <a:srgbClr val="3F3F3F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3.0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396116" y="3552457"/>
            <a:ext cx="7302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>
                <a:solidFill>
                  <a:srgbClr val="3F3F3F"/>
                </a:solidFill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401372" y="3614277"/>
            <a:ext cx="8128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1F2324"/>
                </a:solidFill>
                <a:latin typeface="Times New Roman"/>
                <a:cs typeface="Times New Roman"/>
              </a:rPr>
              <a:t>.µ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422283" y="3690342"/>
            <a:ext cx="10668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3F3F3F"/>
                </a:solidFill>
                <a:latin typeface="Times New Roman"/>
                <a:cs typeface="Times New Roman"/>
              </a:rPr>
              <a:t>l:ll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395434" y="3595451"/>
            <a:ext cx="425450" cy="399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75">
                <a:solidFill>
                  <a:srgbClr val="3F3F3F"/>
                </a:solidFill>
                <a:latin typeface="Times New Roman"/>
                <a:cs typeface="Times New Roman"/>
              </a:rPr>
              <a:t>a</a:t>
            </a:r>
            <a:r>
              <a:rPr dirty="0" sz="2450" spc="135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1000" spc="-45">
                <a:solidFill>
                  <a:srgbClr val="3F3F3F"/>
                </a:solidFill>
                <a:latin typeface="Arial"/>
                <a:cs typeface="Arial"/>
              </a:rPr>
              <a:t>2</a:t>
            </a:r>
            <a:r>
              <a:rPr dirty="0" sz="1000" spc="-45">
                <a:solidFill>
                  <a:srgbClr val="828282"/>
                </a:solidFill>
                <a:latin typeface="Arial"/>
                <a:cs typeface="Arial"/>
              </a:rPr>
              <a:t>..</a:t>
            </a:r>
            <a:r>
              <a:rPr dirty="0" sz="1350" spc="-45">
                <a:solidFill>
                  <a:srgbClr val="3F3F3F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586311" y="4230939"/>
            <a:ext cx="236220" cy="1148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30">
                <a:solidFill>
                  <a:srgbClr val="3F3F3F"/>
                </a:solidFill>
                <a:latin typeface="Courier New"/>
                <a:cs typeface="Courier New"/>
              </a:rPr>
              <a:t>2.0</a:t>
            </a:r>
            <a:endParaRPr sz="1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7780">
              <a:lnSpc>
                <a:spcPct val="100000"/>
              </a:lnSpc>
              <a:spcBef>
                <a:spcPts val="919"/>
              </a:spcBef>
            </a:pPr>
            <a:r>
              <a:rPr dirty="0" sz="1150" spc="-140">
                <a:solidFill>
                  <a:srgbClr val="3F3F3F"/>
                </a:solidFill>
                <a:latin typeface="Courier New"/>
                <a:cs typeface="Courier New"/>
              </a:rPr>
              <a:t>1.5</a:t>
            </a:r>
            <a:endParaRPr sz="1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 marL="18415">
              <a:lnSpc>
                <a:spcPct val="100000"/>
              </a:lnSpc>
              <a:spcBef>
                <a:spcPts val="950"/>
              </a:spcBef>
            </a:pP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1.0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022551" y="5525827"/>
            <a:ext cx="1720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30">
                <a:solidFill>
                  <a:srgbClr val="3F3F3F"/>
                </a:solidFill>
                <a:latin typeface="Times New Roman"/>
                <a:cs typeface="Times New Roman"/>
              </a:rPr>
              <a:t>100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2891541" y="5500896"/>
            <a:ext cx="28003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85">
                <a:solidFill>
                  <a:srgbClr val="3F3F3F"/>
                </a:solidFill>
                <a:latin typeface="Courier New"/>
                <a:cs typeface="Courier New"/>
              </a:rPr>
              <a:t>15</a:t>
            </a:r>
            <a:r>
              <a:rPr dirty="0" sz="1150" spc="-185">
                <a:solidFill>
                  <a:srgbClr val="5D5D5D"/>
                </a:solidFill>
                <a:latin typeface="Courier New"/>
                <a:cs typeface="Courier New"/>
              </a:rPr>
              <a:t>,</a:t>
            </a:r>
            <a:r>
              <a:rPr dirty="0" sz="1150" spc="-185">
                <a:solidFill>
                  <a:srgbClr val="1F2324"/>
                </a:solidFill>
                <a:latin typeface="Courier New"/>
                <a:cs typeface="Courier New"/>
              </a:rPr>
              <a:t>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3282557" y="5480787"/>
            <a:ext cx="1350010" cy="42354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algn="ctr" marR="92075">
              <a:lnSpc>
                <a:spcPct val="100000"/>
              </a:lnSpc>
              <a:spcBef>
                <a:spcPts val="355"/>
              </a:spcBef>
            </a:pPr>
            <a:r>
              <a:rPr dirty="0" sz="1150" spc="-25">
                <a:solidFill>
                  <a:srgbClr val="1F2324"/>
                </a:solidFill>
                <a:latin typeface="Courier New"/>
                <a:cs typeface="Courier New"/>
              </a:rPr>
              <a:t>2</a:t>
            </a:r>
            <a:r>
              <a:rPr dirty="0" sz="1150" spc="-25">
                <a:solidFill>
                  <a:srgbClr val="3F3F3F"/>
                </a:solidFill>
                <a:latin typeface="Courier New"/>
                <a:cs typeface="Courier New"/>
              </a:rPr>
              <a:t>00</a:t>
            </a: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050">
                <a:solidFill>
                  <a:srgbClr val="3F3F3F"/>
                </a:solidFill>
                <a:latin typeface="Arial"/>
                <a:cs typeface="Arial"/>
              </a:rPr>
              <a:t>Cost</a:t>
            </a:r>
            <a:r>
              <a:rPr dirty="0" sz="1050" spc="2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1050" spc="34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1050" spc="120">
                <a:solidFill>
                  <a:srgbClr val="3F3F3F"/>
                </a:solidFill>
                <a:latin typeface="Arial"/>
                <a:cs typeface="Arial"/>
              </a:rPr>
              <a:t>  </a:t>
            </a:r>
            <a:r>
              <a:rPr dirty="0" sz="1050" spc="-10">
                <a:solidFill>
                  <a:srgbClr val="3F3F3F"/>
                </a:solidFill>
                <a:latin typeface="Arial"/>
                <a:cs typeface="Arial"/>
              </a:rPr>
              <a:t>Produc</a:t>
            </a:r>
            <a:r>
              <a:rPr dirty="0" sz="1050" spc="-10">
                <a:solidFill>
                  <a:srgbClr val="1F2324"/>
                </a:solidFill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4634955" y="5513107"/>
            <a:ext cx="2914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5">
                <a:solidFill>
                  <a:srgbClr val="3F3F3F"/>
                </a:solidFill>
                <a:latin typeface="Courier New"/>
                <a:cs typeface="Courier New"/>
              </a:rPr>
              <a:t>250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5511629" y="5525827"/>
            <a:ext cx="22796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F3F3F"/>
                </a:solidFill>
                <a:latin typeface="Times New Roman"/>
                <a:cs typeface="Times New Roman"/>
              </a:rPr>
              <a:t>300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351102" y="5995956"/>
            <a:ext cx="24003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14">
                <a:solidFill>
                  <a:srgbClr val="1F2324"/>
                </a:solidFill>
                <a:latin typeface="Courier New"/>
                <a:cs typeface="Courier New"/>
              </a:rPr>
              <a:t>&lt;Figure</a:t>
            </a:r>
            <a:r>
              <a:rPr dirty="0" sz="1050" spc="-30">
                <a:solidFill>
                  <a:srgbClr val="1F2324"/>
                </a:solidFill>
                <a:latin typeface="Courier New"/>
                <a:cs typeface="Courier New"/>
              </a:rPr>
              <a:t> </a:t>
            </a:r>
            <a:r>
              <a:rPr dirty="0" sz="1050" spc="-110">
                <a:solidFill>
                  <a:srgbClr val="1F2324"/>
                </a:solidFill>
                <a:latin typeface="Courier New"/>
                <a:cs typeface="Courier New"/>
              </a:rPr>
              <a:t>size</a:t>
            </a:r>
            <a:r>
              <a:rPr dirty="0" sz="1050" spc="-95">
                <a:solidFill>
                  <a:srgbClr val="1F2324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2324"/>
                </a:solidFill>
                <a:latin typeface="Courier New"/>
                <a:cs typeface="Courier New"/>
              </a:rPr>
              <a:t>1000x1000</a:t>
            </a:r>
            <a:r>
              <a:rPr dirty="0" sz="1050" spc="-70">
                <a:solidFill>
                  <a:srgbClr val="1F2324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1F2324"/>
                </a:solidFill>
                <a:latin typeface="Courier New"/>
                <a:cs typeface="Courier New"/>
              </a:rPr>
              <a:t>with</a:t>
            </a:r>
            <a:r>
              <a:rPr dirty="0" sz="1050" spc="-120">
                <a:solidFill>
                  <a:srgbClr val="1F2324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1F2324"/>
                </a:solidFill>
                <a:latin typeface="Courier New"/>
                <a:cs typeface="Courier New"/>
              </a:rPr>
              <a:t>0 </a:t>
            </a:r>
            <a:r>
              <a:rPr dirty="0" sz="1050" spc="-85">
                <a:solidFill>
                  <a:srgbClr val="1F2324"/>
                </a:solidFill>
                <a:latin typeface="Courier New"/>
                <a:cs typeface="Courier New"/>
              </a:rPr>
              <a:t>Axes&gt;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62" y="367284"/>
            <a:ext cx="5493479" cy="557391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79219" y="6318504"/>
            <a:ext cx="471170" cy="167640"/>
            <a:chOff x="1379219" y="6318504"/>
            <a:chExt cx="471170" cy="1676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" y="6318504"/>
              <a:ext cx="137159" cy="1645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3144" y="6362700"/>
              <a:ext cx="99059" cy="1234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91" y="6330696"/>
              <a:ext cx="73151" cy="1554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7359" y="6362700"/>
              <a:ext cx="97536" cy="12344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848611" y="648233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932432" y="6310884"/>
            <a:ext cx="986155" cy="227329"/>
            <a:chOff x="1932432" y="6310884"/>
            <a:chExt cx="986155" cy="227329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432" y="6318504"/>
              <a:ext cx="108203" cy="16459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3495" y="6362700"/>
              <a:ext cx="68579" cy="1203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1220" y="6362700"/>
              <a:ext cx="97535" cy="1234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9236" y="6362700"/>
              <a:ext cx="114300" cy="17373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0300" y="6362700"/>
              <a:ext cx="106680" cy="12344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9840" y="6310884"/>
              <a:ext cx="117347" cy="17221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7667" y="6362700"/>
              <a:ext cx="103631" cy="1203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04159" y="6362700"/>
              <a:ext cx="114300" cy="175259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312159" y="6682544"/>
            <a:ext cx="8183245" cy="279400"/>
            <a:chOff x="1312159" y="6682544"/>
            <a:chExt cx="8183245" cy="279400"/>
          </a:xfrm>
        </p:grpSpPr>
        <p:sp>
          <p:nvSpPr>
            <p:cNvPr id="19" name="object 19" descr=""/>
            <p:cNvSpPr/>
            <p:nvPr/>
          </p:nvSpPr>
          <p:spPr>
            <a:xfrm>
              <a:off x="1312163" y="6682739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2"/>
                  </a:moveTo>
                  <a:lnTo>
                    <a:pt x="0" y="278892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17498" y="6687883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4">
                  <a:moveTo>
                    <a:pt x="0" y="0"/>
                  </a:moveTo>
                  <a:lnTo>
                    <a:pt x="8171973" y="0"/>
                  </a:lnTo>
                  <a:lnTo>
                    <a:pt x="8171973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19327" y="6774180"/>
            <a:ext cx="510539" cy="11734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77029" y="6777894"/>
            <a:ext cx="665225" cy="884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51" y="2257056"/>
            <a:ext cx="8182609" cy="266700"/>
          </a:xfrm>
          <a:custGeom>
            <a:avLst/>
            <a:gdLst/>
            <a:ahLst/>
            <a:cxnLst/>
            <a:rect l="l" t="t" r="r" b="b"/>
            <a:pathLst>
              <a:path w="8182609" h="266700">
                <a:moveTo>
                  <a:pt x="8182356" y="0"/>
                </a:moveTo>
                <a:lnTo>
                  <a:pt x="7944625" y="0"/>
                </a:lnTo>
                <a:lnTo>
                  <a:pt x="7943088" y="0"/>
                </a:lnTo>
                <a:lnTo>
                  <a:pt x="0" y="0"/>
                </a:lnTo>
                <a:lnTo>
                  <a:pt x="0" y="266687"/>
                </a:lnTo>
                <a:lnTo>
                  <a:pt x="7943088" y="266687"/>
                </a:lnTo>
                <a:lnTo>
                  <a:pt x="7944625" y="266687"/>
                </a:lnTo>
                <a:lnTo>
                  <a:pt x="8182356" y="266687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51" y="2791967"/>
            <a:ext cx="8182609" cy="266700"/>
          </a:xfrm>
          <a:custGeom>
            <a:avLst/>
            <a:gdLst/>
            <a:ahLst/>
            <a:cxnLst/>
            <a:rect l="l" t="t" r="r" b="b"/>
            <a:pathLst>
              <a:path w="8182609" h="266700">
                <a:moveTo>
                  <a:pt x="8182356" y="0"/>
                </a:moveTo>
                <a:lnTo>
                  <a:pt x="7944625" y="0"/>
                </a:lnTo>
                <a:lnTo>
                  <a:pt x="7943088" y="0"/>
                </a:lnTo>
                <a:lnTo>
                  <a:pt x="0" y="0"/>
                </a:lnTo>
                <a:lnTo>
                  <a:pt x="0" y="266700"/>
                </a:lnTo>
                <a:lnTo>
                  <a:pt x="7943088" y="266700"/>
                </a:lnTo>
                <a:lnTo>
                  <a:pt x="7944625" y="266700"/>
                </a:lnTo>
                <a:lnTo>
                  <a:pt x="8182356" y="266700"/>
                </a:lnTo>
                <a:lnTo>
                  <a:pt x="818235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12151" y="1981199"/>
            <a:ext cx="8182609" cy="10795"/>
          </a:xfrm>
          <a:custGeom>
            <a:avLst/>
            <a:gdLst/>
            <a:ahLst/>
            <a:cxnLst/>
            <a:rect l="l" t="t" r="r" b="b"/>
            <a:pathLst>
              <a:path w="8182609" h="10794">
                <a:moveTo>
                  <a:pt x="8182356" y="0"/>
                </a:moveTo>
                <a:lnTo>
                  <a:pt x="7944625" y="0"/>
                </a:lnTo>
                <a:lnTo>
                  <a:pt x="7943088" y="0"/>
                </a:lnTo>
                <a:lnTo>
                  <a:pt x="0" y="0"/>
                </a:lnTo>
                <a:lnTo>
                  <a:pt x="0" y="10668"/>
                </a:lnTo>
                <a:lnTo>
                  <a:pt x="7943088" y="10668"/>
                </a:lnTo>
                <a:lnTo>
                  <a:pt x="7944625" y="10668"/>
                </a:lnTo>
                <a:lnTo>
                  <a:pt x="8182356" y="10668"/>
                </a:lnTo>
                <a:lnTo>
                  <a:pt x="8182356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586739" y="3439667"/>
            <a:ext cx="172720" cy="143510"/>
            <a:chOff x="586739" y="3439667"/>
            <a:chExt cx="172720" cy="143510"/>
          </a:xfrm>
        </p:grpSpPr>
        <p:sp>
          <p:nvSpPr>
            <p:cNvPr id="6" name="object 6" descr=""/>
            <p:cNvSpPr/>
            <p:nvPr/>
          </p:nvSpPr>
          <p:spPr>
            <a:xfrm>
              <a:off x="586739" y="3439667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10">
                  <a:moveTo>
                    <a:pt x="172212" y="143256"/>
                  </a:moveTo>
                  <a:lnTo>
                    <a:pt x="0" y="143256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6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55" y="3467100"/>
              <a:ext cx="50291" cy="8839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758951" y="3439667"/>
            <a:ext cx="8735695" cy="143510"/>
            <a:chOff x="758951" y="3439667"/>
            <a:chExt cx="8735695" cy="143510"/>
          </a:xfrm>
        </p:grpSpPr>
        <p:sp>
          <p:nvSpPr>
            <p:cNvPr id="9" name="object 9" descr=""/>
            <p:cNvSpPr/>
            <p:nvPr/>
          </p:nvSpPr>
          <p:spPr>
            <a:xfrm>
              <a:off x="9322307" y="3439667"/>
              <a:ext cx="172720" cy="143510"/>
            </a:xfrm>
            <a:custGeom>
              <a:avLst/>
              <a:gdLst/>
              <a:ahLst/>
              <a:cxnLst/>
              <a:rect l="l" t="t" r="r" b="b"/>
              <a:pathLst>
                <a:path w="172720" h="143510">
                  <a:moveTo>
                    <a:pt x="172212" y="143256"/>
                  </a:moveTo>
                  <a:lnTo>
                    <a:pt x="0" y="143256"/>
                  </a:lnTo>
                  <a:lnTo>
                    <a:pt x="0" y="0"/>
                  </a:lnTo>
                  <a:lnTo>
                    <a:pt x="172212" y="0"/>
                  </a:lnTo>
                  <a:lnTo>
                    <a:pt x="172212" y="143256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935" y="3467100"/>
              <a:ext cx="48767" cy="8839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58951" y="3439667"/>
              <a:ext cx="8564880" cy="143510"/>
            </a:xfrm>
            <a:custGeom>
              <a:avLst/>
              <a:gdLst/>
              <a:ahLst/>
              <a:cxnLst/>
              <a:rect l="l" t="t" r="r" b="b"/>
              <a:pathLst>
                <a:path w="8564880" h="143510">
                  <a:moveTo>
                    <a:pt x="8564880" y="143256"/>
                  </a:moveTo>
                  <a:lnTo>
                    <a:pt x="0" y="143256"/>
                  </a:lnTo>
                  <a:lnTo>
                    <a:pt x="0" y="0"/>
                  </a:lnTo>
                  <a:lnTo>
                    <a:pt x="8564880" y="0"/>
                  </a:lnTo>
                  <a:lnTo>
                    <a:pt x="8564880" y="143256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620" y="3476243"/>
              <a:ext cx="6726935" cy="79248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0075" y="390143"/>
            <a:ext cx="4593335" cy="118872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359408" y="634745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3851" y="547116"/>
            <a:ext cx="4032503" cy="114300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359408" y="796290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3851" y="708660"/>
            <a:ext cx="4576571" cy="114300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59408" y="950213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63851" y="859536"/>
            <a:ext cx="1514855" cy="117348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59408" y="1102613"/>
            <a:ext cx="341630" cy="0"/>
          </a:xfrm>
          <a:custGeom>
            <a:avLst/>
            <a:gdLst/>
            <a:ahLst/>
            <a:cxnLst/>
            <a:rect l="l" t="t" r="r" b="b"/>
            <a:pathLst>
              <a:path w="341630" h="0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75460" y="1010412"/>
            <a:ext cx="996695" cy="118871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1312163" y="1235963"/>
            <a:ext cx="8183245" cy="431165"/>
            <a:chOff x="1312163" y="1235963"/>
            <a:chExt cx="8183245" cy="431165"/>
          </a:xfrm>
        </p:grpSpPr>
        <p:sp>
          <p:nvSpPr>
            <p:cNvPr id="23" name="object 23" descr=""/>
            <p:cNvSpPr/>
            <p:nvPr/>
          </p:nvSpPr>
          <p:spPr>
            <a:xfrm>
              <a:off x="1312163" y="1235963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4">
                  <a:moveTo>
                    <a:pt x="8182355" y="429768"/>
                  </a:moveTo>
                  <a:lnTo>
                    <a:pt x="0" y="4297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17593" y="1241774"/>
              <a:ext cx="8172450" cy="420370"/>
            </a:xfrm>
            <a:custGeom>
              <a:avLst/>
              <a:gdLst/>
              <a:ahLst/>
              <a:cxnLst/>
              <a:rect l="l" t="t" r="r" b="b"/>
              <a:pathLst>
                <a:path w="8172450" h="420369">
                  <a:moveTo>
                    <a:pt x="0" y="0"/>
                  </a:moveTo>
                  <a:lnTo>
                    <a:pt x="8171878" y="0"/>
                  </a:lnTo>
                  <a:lnTo>
                    <a:pt x="8171878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1549908" y="1807463"/>
            <a:ext cx="939165" cy="105410"/>
            <a:chOff x="1549908" y="1807463"/>
            <a:chExt cx="939165" cy="105410"/>
          </a:xfrm>
        </p:grpSpPr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9908" y="1812036"/>
              <a:ext cx="114300" cy="8381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62683" y="1833371"/>
              <a:ext cx="105156" cy="640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9363" y="1807463"/>
              <a:ext cx="719327" cy="105155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2612135" y="1805940"/>
            <a:ext cx="1024255" cy="116205"/>
            <a:chOff x="2612135" y="1805940"/>
            <a:chExt cx="1024255" cy="116205"/>
          </a:xfrm>
        </p:grpSpPr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12135" y="1807464"/>
              <a:ext cx="417575" cy="105155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2759" y="1805940"/>
              <a:ext cx="603503" cy="115823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3756659" y="1807463"/>
            <a:ext cx="1062355" cy="105410"/>
            <a:chOff x="3756659" y="1807463"/>
            <a:chExt cx="1062355" cy="105410"/>
          </a:xfrm>
        </p:grpSpPr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56659" y="1810511"/>
              <a:ext cx="231648" cy="868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2880" y="1833371"/>
              <a:ext cx="487679" cy="7924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3607" y="1807463"/>
              <a:ext cx="335280" cy="105155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4939284" y="1807463"/>
            <a:ext cx="879475" cy="116205"/>
            <a:chOff x="4939284" y="1807463"/>
            <a:chExt cx="879475" cy="116205"/>
          </a:xfrm>
        </p:grpSpPr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39284" y="1810511"/>
              <a:ext cx="230123" cy="8686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73980" y="1807463"/>
              <a:ext cx="644651" cy="115824"/>
            </a:xfrm>
            <a:prstGeom prst="rect">
              <a:avLst/>
            </a:prstGeom>
          </p:spPr>
        </p:pic>
      </p:grpSp>
      <p:grpSp>
        <p:nvGrpSpPr>
          <p:cNvPr id="39" name="object 39" descr=""/>
          <p:cNvGrpSpPr/>
          <p:nvPr/>
        </p:nvGrpSpPr>
        <p:grpSpPr>
          <a:xfrm>
            <a:off x="5943600" y="1805939"/>
            <a:ext cx="1085215" cy="106680"/>
            <a:chOff x="5943600" y="1805939"/>
            <a:chExt cx="1085215" cy="106680"/>
          </a:xfrm>
        </p:grpSpPr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3600" y="1810511"/>
              <a:ext cx="345948" cy="10210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92596" y="1805939"/>
              <a:ext cx="429767" cy="10667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25412" y="1807463"/>
              <a:ext cx="303275" cy="89915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7153655" y="1807463"/>
            <a:ext cx="835660" cy="114300"/>
            <a:chOff x="7153655" y="1807463"/>
            <a:chExt cx="835660" cy="114300"/>
          </a:xfrm>
        </p:grpSpPr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53655" y="1812036"/>
              <a:ext cx="106679" cy="8381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66431" y="1807463"/>
              <a:ext cx="374903" cy="11429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44383" y="1807463"/>
              <a:ext cx="344423" cy="89915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8113776" y="1807463"/>
            <a:ext cx="1079500" cy="114300"/>
            <a:chOff x="8113776" y="1807463"/>
            <a:chExt cx="1079500" cy="114300"/>
          </a:xfrm>
        </p:grpSpPr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13776" y="1812036"/>
              <a:ext cx="106679" cy="8381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23503" y="1807463"/>
              <a:ext cx="676656" cy="11429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04731" y="1818132"/>
              <a:ext cx="288035" cy="79247"/>
            </a:xfrm>
            <a:prstGeom prst="rect">
              <a:avLst/>
            </a:prstGeom>
          </p:spPr>
        </p:pic>
      </p:grpSp>
      <p:pic>
        <p:nvPicPr>
          <p:cNvPr id="51" name="object 5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314688" y="1810511"/>
            <a:ext cx="178307" cy="86867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73124" y="2087880"/>
            <a:ext cx="59435" cy="85344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417063" y="2089404"/>
            <a:ext cx="67055" cy="82295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66515" y="2084832"/>
            <a:ext cx="269748" cy="114300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59452" y="2089404"/>
            <a:ext cx="59436" cy="82295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68339" y="2087879"/>
            <a:ext cx="51815" cy="83820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858000" y="2087879"/>
            <a:ext cx="169164" cy="83820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35467" y="2087880"/>
            <a:ext cx="47244" cy="85344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026652" y="2084832"/>
            <a:ext cx="169164" cy="88391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80744" y="2354579"/>
            <a:ext cx="36575" cy="83820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441448" y="2356104"/>
            <a:ext cx="42671" cy="82295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66515" y="2351532"/>
            <a:ext cx="269748" cy="114300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759452" y="2356104"/>
            <a:ext cx="59436" cy="82295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771388" y="2356104"/>
            <a:ext cx="47244" cy="83820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851903" y="2354580"/>
            <a:ext cx="175259" cy="85344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935467" y="2354579"/>
            <a:ext cx="50292" cy="83820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026652" y="2351532"/>
            <a:ext cx="169164" cy="88391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73124" y="2621280"/>
            <a:ext cx="54863" cy="83819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414016" y="2622804"/>
            <a:ext cx="73151" cy="82296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66515" y="2618232"/>
            <a:ext cx="269748" cy="114300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65547" y="2621280"/>
            <a:ext cx="50291" cy="83819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68339" y="2621280"/>
            <a:ext cx="51815" cy="83819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858000" y="2621280"/>
            <a:ext cx="164592" cy="8534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929371" y="2622804"/>
            <a:ext cx="57911" cy="82296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026652" y="2618232"/>
            <a:ext cx="169164" cy="88391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376172" y="2889503"/>
            <a:ext cx="51815" cy="8534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432304" y="2891027"/>
            <a:ext cx="50292" cy="82296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66515" y="2886456"/>
            <a:ext cx="269748" cy="114300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765547" y="2889503"/>
            <a:ext cx="48767" cy="85343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69864" y="2889503"/>
            <a:ext cx="47243" cy="8534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858000" y="2889503"/>
            <a:ext cx="169164" cy="853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929371" y="2891027"/>
            <a:ext cx="57911" cy="82296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787383" y="2886456"/>
            <a:ext cx="400812" cy="88391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71600" y="3157727"/>
            <a:ext cx="62483" cy="82296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21636" y="3156203"/>
            <a:ext cx="60960" cy="8534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366515" y="3153156"/>
            <a:ext cx="269748" cy="114300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65547" y="3156203"/>
            <a:ext cx="50291" cy="83819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68339" y="3156203"/>
            <a:ext cx="51815" cy="83819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858000" y="3156203"/>
            <a:ext cx="169164" cy="85343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35467" y="3156203"/>
            <a:ext cx="47244" cy="85343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8787383" y="3153156"/>
            <a:ext cx="400812" cy="88391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1312163" y="3677411"/>
            <a:ext cx="8183245" cy="432434"/>
            <a:chOff x="1312163" y="3677411"/>
            <a:chExt cx="8183245" cy="432434"/>
          </a:xfrm>
        </p:grpSpPr>
        <p:sp>
          <p:nvSpPr>
            <p:cNvPr id="93" name="object 93" descr=""/>
            <p:cNvSpPr/>
            <p:nvPr/>
          </p:nvSpPr>
          <p:spPr>
            <a:xfrm>
              <a:off x="1312163" y="3677411"/>
              <a:ext cx="8182609" cy="431800"/>
            </a:xfrm>
            <a:custGeom>
              <a:avLst/>
              <a:gdLst/>
              <a:ahLst/>
              <a:cxnLst/>
              <a:rect l="l" t="t" r="r" b="b"/>
              <a:pathLst>
                <a:path w="8182609" h="431800">
                  <a:moveTo>
                    <a:pt x="8182355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312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317593" y="3684269"/>
              <a:ext cx="8172450" cy="420370"/>
            </a:xfrm>
            <a:custGeom>
              <a:avLst/>
              <a:gdLst/>
              <a:ahLst/>
              <a:cxnLst/>
              <a:rect l="l" t="t" r="r" b="b"/>
              <a:pathLst>
                <a:path w="8172450" h="420370">
                  <a:moveTo>
                    <a:pt x="0" y="0"/>
                  </a:moveTo>
                  <a:lnTo>
                    <a:pt x="8171878" y="0"/>
                  </a:lnTo>
                  <a:lnTo>
                    <a:pt x="8171878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5" name="object 95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365504" y="4187952"/>
            <a:ext cx="396239" cy="83819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368551" y="4341876"/>
            <a:ext cx="393191" cy="80772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368551" y="4501896"/>
            <a:ext cx="393191" cy="83819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370075" y="4655820"/>
            <a:ext cx="391667" cy="83819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362455" y="4809744"/>
            <a:ext cx="399287" cy="82295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367027" y="4954523"/>
            <a:ext cx="2645663" cy="114300"/>
          </a:xfrm>
          <a:prstGeom prst="rect">
            <a:avLst/>
          </a:prstGeom>
        </p:spPr>
      </p:pic>
      <p:grpSp>
        <p:nvGrpSpPr>
          <p:cNvPr id="101" name="object 101" descr=""/>
          <p:cNvGrpSpPr/>
          <p:nvPr/>
        </p:nvGrpSpPr>
        <p:grpSpPr>
          <a:xfrm>
            <a:off x="1312163" y="5185595"/>
            <a:ext cx="8183245" cy="1356995"/>
            <a:chOff x="1312163" y="5185595"/>
            <a:chExt cx="8183245" cy="1356995"/>
          </a:xfrm>
        </p:grpSpPr>
        <p:sp>
          <p:nvSpPr>
            <p:cNvPr id="102" name="object 102" descr=""/>
            <p:cNvSpPr/>
            <p:nvPr/>
          </p:nvSpPr>
          <p:spPr>
            <a:xfrm>
              <a:off x="1312163" y="5186171"/>
              <a:ext cx="8182609" cy="1356360"/>
            </a:xfrm>
            <a:custGeom>
              <a:avLst/>
              <a:gdLst/>
              <a:ahLst/>
              <a:cxnLst/>
              <a:rect l="l" t="t" r="r" b="b"/>
              <a:pathLst>
                <a:path w="8182609" h="1356359">
                  <a:moveTo>
                    <a:pt x="8182355" y="1356360"/>
                  </a:moveTo>
                  <a:lnTo>
                    <a:pt x="0" y="1356360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35636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317593" y="5190934"/>
              <a:ext cx="8172450" cy="1344930"/>
            </a:xfrm>
            <a:custGeom>
              <a:avLst/>
              <a:gdLst/>
              <a:ahLst/>
              <a:cxnLst/>
              <a:rect l="l" t="t" r="r" b="b"/>
              <a:pathLst>
                <a:path w="8172450" h="1344929">
                  <a:moveTo>
                    <a:pt x="0" y="0"/>
                  </a:moveTo>
                  <a:lnTo>
                    <a:pt x="8171878" y="0"/>
                  </a:lnTo>
                  <a:lnTo>
                    <a:pt x="8171878" y="1344930"/>
                  </a:lnTo>
                  <a:lnTo>
                    <a:pt x="0" y="134493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4" name="object 104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11708" y="460248"/>
            <a:ext cx="519683" cy="114300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19327" y="1327404"/>
            <a:ext cx="512063" cy="115824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375505" y="1317974"/>
            <a:ext cx="2636519" cy="277939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711708" y="1804416"/>
            <a:ext cx="519683" cy="115824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719327" y="3770376"/>
            <a:ext cx="512063" cy="115824"/>
          </a:xfrm>
          <a:prstGeom prst="rect">
            <a:avLst/>
          </a:prstGeom>
        </p:spPr>
      </p:pic>
      <p:grpSp>
        <p:nvGrpSpPr>
          <p:cNvPr id="109" name="object 109" descr=""/>
          <p:cNvGrpSpPr/>
          <p:nvPr/>
        </p:nvGrpSpPr>
        <p:grpSpPr>
          <a:xfrm>
            <a:off x="1373981" y="3762025"/>
            <a:ext cx="1817370" cy="276860"/>
            <a:chOff x="1373981" y="3762025"/>
            <a:chExt cx="1817370" cy="276860"/>
          </a:xfrm>
        </p:grpSpPr>
        <p:pic>
          <p:nvPicPr>
            <p:cNvPr id="110" name="object 110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373981" y="3762025"/>
              <a:ext cx="1420463" cy="276383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2801099" y="3765143"/>
              <a:ext cx="324485" cy="110489"/>
            </a:xfrm>
            <a:custGeom>
              <a:avLst/>
              <a:gdLst/>
              <a:ahLst/>
              <a:cxnLst/>
              <a:rect l="l" t="t" r="r" b="b"/>
              <a:pathLst>
                <a:path w="324485" h="110489">
                  <a:moveTo>
                    <a:pt x="68580" y="101257"/>
                  </a:moveTo>
                  <a:lnTo>
                    <a:pt x="0" y="101257"/>
                  </a:lnTo>
                  <a:lnTo>
                    <a:pt x="0" y="110401"/>
                  </a:lnTo>
                  <a:lnTo>
                    <a:pt x="68580" y="110401"/>
                  </a:lnTo>
                  <a:lnTo>
                    <a:pt x="68580" y="101257"/>
                  </a:lnTo>
                  <a:close/>
                </a:path>
                <a:path w="324485" h="110489">
                  <a:moveTo>
                    <a:pt x="136791" y="6096"/>
                  </a:moveTo>
                  <a:lnTo>
                    <a:pt x="124599" y="6096"/>
                  </a:lnTo>
                  <a:lnTo>
                    <a:pt x="107835" y="36664"/>
                  </a:lnTo>
                  <a:lnTo>
                    <a:pt x="103263" y="47332"/>
                  </a:lnTo>
                  <a:lnTo>
                    <a:pt x="97167" y="35140"/>
                  </a:lnTo>
                  <a:lnTo>
                    <a:pt x="80403" y="6096"/>
                  </a:lnTo>
                  <a:lnTo>
                    <a:pt x="68110" y="6096"/>
                  </a:lnTo>
                  <a:lnTo>
                    <a:pt x="97167" y="56476"/>
                  </a:lnTo>
                  <a:lnTo>
                    <a:pt x="97167" y="85432"/>
                  </a:lnTo>
                  <a:lnTo>
                    <a:pt x="107835" y="85432"/>
                  </a:lnTo>
                  <a:lnTo>
                    <a:pt x="107835" y="56476"/>
                  </a:lnTo>
                  <a:lnTo>
                    <a:pt x="136791" y="6096"/>
                  </a:lnTo>
                  <a:close/>
                </a:path>
                <a:path w="324485" h="110489">
                  <a:moveTo>
                    <a:pt x="179552" y="71716"/>
                  </a:moveTo>
                  <a:lnTo>
                    <a:pt x="178028" y="71716"/>
                  </a:lnTo>
                  <a:lnTo>
                    <a:pt x="178028" y="70192"/>
                  </a:lnTo>
                  <a:lnTo>
                    <a:pt x="174980" y="67144"/>
                  </a:lnTo>
                  <a:lnTo>
                    <a:pt x="171932" y="67144"/>
                  </a:lnTo>
                  <a:lnTo>
                    <a:pt x="170408" y="65620"/>
                  </a:lnTo>
                  <a:lnTo>
                    <a:pt x="168884" y="65620"/>
                  </a:lnTo>
                  <a:lnTo>
                    <a:pt x="167360" y="67144"/>
                  </a:lnTo>
                  <a:lnTo>
                    <a:pt x="164312" y="67144"/>
                  </a:lnTo>
                  <a:lnTo>
                    <a:pt x="162699" y="68668"/>
                  </a:lnTo>
                  <a:lnTo>
                    <a:pt x="161175" y="70192"/>
                  </a:lnTo>
                  <a:lnTo>
                    <a:pt x="161175" y="71716"/>
                  </a:lnTo>
                  <a:lnTo>
                    <a:pt x="159651" y="71716"/>
                  </a:lnTo>
                  <a:lnTo>
                    <a:pt x="159651" y="80860"/>
                  </a:lnTo>
                  <a:lnTo>
                    <a:pt x="161175" y="80860"/>
                  </a:lnTo>
                  <a:lnTo>
                    <a:pt x="161175" y="82384"/>
                  </a:lnTo>
                  <a:lnTo>
                    <a:pt x="162699" y="83908"/>
                  </a:lnTo>
                  <a:lnTo>
                    <a:pt x="164312" y="85432"/>
                  </a:lnTo>
                  <a:lnTo>
                    <a:pt x="167360" y="85432"/>
                  </a:lnTo>
                  <a:lnTo>
                    <a:pt x="168884" y="87058"/>
                  </a:lnTo>
                  <a:lnTo>
                    <a:pt x="170408" y="87058"/>
                  </a:lnTo>
                  <a:lnTo>
                    <a:pt x="171932" y="85432"/>
                  </a:lnTo>
                  <a:lnTo>
                    <a:pt x="174980" y="85432"/>
                  </a:lnTo>
                  <a:lnTo>
                    <a:pt x="178028" y="82384"/>
                  </a:lnTo>
                  <a:lnTo>
                    <a:pt x="178028" y="80860"/>
                  </a:lnTo>
                  <a:lnTo>
                    <a:pt x="179552" y="80860"/>
                  </a:lnTo>
                  <a:lnTo>
                    <a:pt x="179552" y="71716"/>
                  </a:lnTo>
                  <a:close/>
                </a:path>
                <a:path w="324485" h="110489">
                  <a:moveTo>
                    <a:pt x="264985" y="6096"/>
                  </a:moveTo>
                  <a:lnTo>
                    <a:pt x="255841" y="6096"/>
                  </a:lnTo>
                  <a:lnTo>
                    <a:pt x="255841" y="71729"/>
                  </a:lnTo>
                  <a:lnTo>
                    <a:pt x="246608" y="53441"/>
                  </a:lnTo>
                  <a:lnTo>
                    <a:pt x="225272" y="6096"/>
                  </a:lnTo>
                  <a:lnTo>
                    <a:pt x="211556" y="6096"/>
                  </a:lnTo>
                  <a:lnTo>
                    <a:pt x="211556" y="85445"/>
                  </a:lnTo>
                  <a:lnTo>
                    <a:pt x="220700" y="85445"/>
                  </a:lnTo>
                  <a:lnTo>
                    <a:pt x="220700" y="19812"/>
                  </a:lnTo>
                  <a:lnTo>
                    <a:pt x="228320" y="36677"/>
                  </a:lnTo>
                  <a:lnTo>
                    <a:pt x="251269" y="85445"/>
                  </a:lnTo>
                  <a:lnTo>
                    <a:pt x="264985" y="85445"/>
                  </a:lnTo>
                  <a:lnTo>
                    <a:pt x="264985" y="6096"/>
                  </a:lnTo>
                  <a:close/>
                </a:path>
                <a:path w="324485" h="110489">
                  <a:moveTo>
                    <a:pt x="301561" y="0"/>
                  </a:moveTo>
                  <a:lnTo>
                    <a:pt x="287845" y="0"/>
                  </a:lnTo>
                  <a:lnTo>
                    <a:pt x="289369" y="27432"/>
                  </a:lnTo>
                  <a:lnTo>
                    <a:pt x="300037" y="27432"/>
                  </a:lnTo>
                  <a:lnTo>
                    <a:pt x="301561" y="0"/>
                  </a:lnTo>
                  <a:close/>
                </a:path>
                <a:path w="324485" h="110489">
                  <a:moveTo>
                    <a:pt x="324421" y="0"/>
                  </a:moveTo>
                  <a:lnTo>
                    <a:pt x="310705" y="0"/>
                  </a:lnTo>
                  <a:lnTo>
                    <a:pt x="313753" y="27432"/>
                  </a:lnTo>
                  <a:lnTo>
                    <a:pt x="322897" y="27432"/>
                  </a:lnTo>
                  <a:lnTo>
                    <a:pt x="324421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3160674" y="3762032"/>
              <a:ext cx="30480" cy="113030"/>
            </a:xfrm>
            <a:custGeom>
              <a:avLst/>
              <a:gdLst/>
              <a:ahLst/>
              <a:cxnLst/>
              <a:rect l="l" t="t" r="r" b="b"/>
              <a:pathLst>
                <a:path w="30480" h="113029">
                  <a:moveTo>
                    <a:pt x="3048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19812" y="8890"/>
                  </a:lnTo>
                  <a:lnTo>
                    <a:pt x="19812" y="105410"/>
                  </a:lnTo>
                  <a:lnTo>
                    <a:pt x="0" y="105410"/>
                  </a:lnTo>
                  <a:lnTo>
                    <a:pt x="0" y="113030"/>
                  </a:lnTo>
                  <a:lnTo>
                    <a:pt x="30480" y="113030"/>
                  </a:lnTo>
                  <a:lnTo>
                    <a:pt x="30480" y="105410"/>
                  </a:lnTo>
                  <a:lnTo>
                    <a:pt x="30480" y="88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3" name="object 113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11708" y="4247388"/>
            <a:ext cx="519683" cy="114300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19327" y="5277611"/>
            <a:ext cx="512063" cy="114300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375600" y="5271896"/>
            <a:ext cx="263937" cy="86963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285744" y="5271801"/>
            <a:ext cx="1145857" cy="87058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375600" y="5424487"/>
            <a:ext cx="263937" cy="87058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691604" y="5424487"/>
            <a:ext cx="875823" cy="87058"/>
          </a:xfrm>
          <a:prstGeom prst="rect">
            <a:avLst/>
          </a:prstGeom>
        </p:spPr>
      </p:pic>
      <p:sp>
        <p:nvSpPr>
          <p:cNvPr id="119" name="object 119" descr=""/>
          <p:cNvSpPr/>
          <p:nvPr/>
        </p:nvSpPr>
        <p:spPr>
          <a:xfrm>
            <a:off x="1993487" y="5612320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 descr=""/>
          <p:cNvGrpSpPr/>
          <p:nvPr/>
        </p:nvGrpSpPr>
        <p:grpSpPr>
          <a:xfrm>
            <a:off x="3755135" y="5577077"/>
            <a:ext cx="931544" cy="112395"/>
            <a:chOff x="3755135" y="5577077"/>
            <a:chExt cx="931544" cy="112395"/>
          </a:xfrm>
        </p:grpSpPr>
        <p:pic>
          <p:nvPicPr>
            <p:cNvPr id="121" name="object 121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755135" y="5577077"/>
              <a:ext cx="809244" cy="112014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4600956" y="5577173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8955"/>
                  </a:moveTo>
                  <a:lnTo>
                    <a:pt x="1524" y="2895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8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4657439" y="5644324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4384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04"/>
                  </a:lnTo>
                  <a:lnTo>
                    <a:pt x="3048" y="32004"/>
                  </a:lnTo>
                  <a:lnTo>
                    <a:pt x="4572" y="30480"/>
                  </a:lnTo>
                  <a:lnTo>
                    <a:pt x="7620" y="30480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12192" y="27432"/>
                  </a:lnTo>
                  <a:lnTo>
                    <a:pt x="13716" y="27432"/>
                  </a:lnTo>
                  <a:lnTo>
                    <a:pt x="15240" y="25908"/>
                  </a:lnTo>
                  <a:lnTo>
                    <a:pt x="15240" y="24384"/>
                  </a:lnTo>
                  <a:lnTo>
                    <a:pt x="16764" y="22860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5240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0668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19812"/>
                  </a:lnTo>
                  <a:lnTo>
                    <a:pt x="27432" y="22860"/>
                  </a:lnTo>
                  <a:lnTo>
                    <a:pt x="25908" y="27432"/>
                  </a:lnTo>
                  <a:lnTo>
                    <a:pt x="24384" y="28956"/>
                  </a:lnTo>
                  <a:lnTo>
                    <a:pt x="22860" y="32004"/>
                  </a:lnTo>
                  <a:lnTo>
                    <a:pt x="19812" y="33528"/>
                  </a:lnTo>
                  <a:lnTo>
                    <a:pt x="16764" y="36671"/>
                  </a:lnTo>
                  <a:lnTo>
                    <a:pt x="13716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4" name="object 124" descr=""/>
          <p:cNvGrpSpPr/>
          <p:nvPr/>
        </p:nvGrpSpPr>
        <p:grpSpPr>
          <a:xfrm>
            <a:off x="4806981" y="5577173"/>
            <a:ext cx="1379855" cy="112395"/>
            <a:chOff x="4806981" y="5577173"/>
            <a:chExt cx="1379855" cy="112395"/>
          </a:xfrm>
        </p:grpSpPr>
        <p:sp>
          <p:nvSpPr>
            <p:cNvPr id="125" name="object 125" descr=""/>
            <p:cNvSpPr/>
            <p:nvPr/>
          </p:nvSpPr>
          <p:spPr>
            <a:xfrm>
              <a:off x="4806981" y="5577173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8955"/>
                  </a:moveTo>
                  <a:lnTo>
                    <a:pt x="1523" y="28955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12191" y="28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857273" y="5577173"/>
              <a:ext cx="253269" cy="87058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5130355" y="5583275"/>
              <a:ext cx="184785" cy="81280"/>
            </a:xfrm>
            <a:custGeom>
              <a:avLst/>
              <a:gdLst/>
              <a:ahLst/>
              <a:cxnLst/>
              <a:rect l="l" t="t" r="r" b="b"/>
              <a:pathLst>
                <a:path w="184785" h="81279">
                  <a:moveTo>
                    <a:pt x="48856" y="19812"/>
                  </a:moveTo>
                  <a:lnTo>
                    <a:pt x="38188" y="19812"/>
                  </a:lnTo>
                  <a:lnTo>
                    <a:pt x="38188" y="59524"/>
                  </a:lnTo>
                  <a:lnTo>
                    <a:pt x="27520" y="70192"/>
                  </a:lnTo>
                  <a:lnTo>
                    <a:pt x="25996" y="70192"/>
                  </a:lnTo>
                  <a:lnTo>
                    <a:pt x="25996" y="71716"/>
                  </a:lnTo>
                  <a:lnTo>
                    <a:pt x="13804" y="71716"/>
                  </a:lnTo>
                  <a:lnTo>
                    <a:pt x="9232" y="67144"/>
                  </a:lnTo>
                  <a:lnTo>
                    <a:pt x="9232" y="19812"/>
                  </a:lnTo>
                  <a:lnTo>
                    <a:pt x="0" y="19812"/>
                  </a:lnTo>
                  <a:lnTo>
                    <a:pt x="0" y="65620"/>
                  </a:lnTo>
                  <a:lnTo>
                    <a:pt x="1524" y="71716"/>
                  </a:lnTo>
                  <a:lnTo>
                    <a:pt x="4572" y="76288"/>
                  </a:lnTo>
                  <a:lnTo>
                    <a:pt x="7708" y="79336"/>
                  </a:lnTo>
                  <a:lnTo>
                    <a:pt x="12280" y="80860"/>
                  </a:lnTo>
                  <a:lnTo>
                    <a:pt x="24472" y="80860"/>
                  </a:lnTo>
                  <a:lnTo>
                    <a:pt x="27520" y="79336"/>
                  </a:lnTo>
                  <a:lnTo>
                    <a:pt x="29044" y="79336"/>
                  </a:lnTo>
                  <a:lnTo>
                    <a:pt x="33616" y="74764"/>
                  </a:lnTo>
                  <a:lnTo>
                    <a:pt x="35140" y="74764"/>
                  </a:lnTo>
                  <a:lnTo>
                    <a:pt x="36664" y="71716"/>
                  </a:lnTo>
                  <a:lnTo>
                    <a:pt x="38188" y="70192"/>
                  </a:lnTo>
                  <a:lnTo>
                    <a:pt x="38188" y="79336"/>
                  </a:lnTo>
                  <a:lnTo>
                    <a:pt x="48856" y="79336"/>
                  </a:lnTo>
                  <a:lnTo>
                    <a:pt x="48856" y="19812"/>
                  </a:lnTo>
                  <a:close/>
                </a:path>
                <a:path w="184785" h="81279">
                  <a:moveTo>
                    <a:pt x="114490" y="21247"/>
                  </a:moveTo>
                  <a:lnTo>
                    <a:pt x="111442" y="19723"/>
                  </a:lnTo>
                  <a:lnTo>
                    <a:pt x="109918" y="19723"/>
                  </a:lnTo>
                  <a:lnTo>
                    <a:pt x="106870" y="18199"/>
                  </a:lnTo>
                  <a:lnTo>
                    <a:pt x="93154" y="18199"/>
                  </a:lnTo>
                  <a:lnTo>
                    <a:pt x="88582" y="19723"/>
                  </a:lnTo>
                  <a:lnTo>
                    <a:pt x="82486" y="22771"/>
                  </a:lnTo>
                  <a:lnTo>
                    <a:pt x="77914" y="24295"/>
                  </a:lnTo>
                  <a:lnTo>
                    <a:pt x="76390" y="27343"/>
                  </a:lnTo>
                  <a:lnTo>
                    <a:pt x="70294" y="33528"/>
                  </a:lnTo>
                  <a:lnTo>
                    <a:pt x="70294" y="36576"/>
                  </a:lnTo>
                  <a:lnTo>
                    <a:pt x="67246" y="45720"/>
                  </a:lnTo>
                  <a:lnTo>
                    <a:pt x="67246" y="59436"/>
                  </a:lnTo>
                  <a:lnTo>
                    <a:pt x="70294" y="67157"/>
                  </a:lnTo>
                  <a:lnTo>
                    <a:pt x="74866" y="73253"/>
                  </a:lnTo>
                  <a:lnTo>
                    <a:pt x="80962" y="77825"/>
                  </a:lnTo>
                  <a:lnTo>
                    <a:pt x="87058" y="80873"/>
                  </a:lnTo>
                  <a:lnTo>
                    <a:pt x="103822" y="80873"/>
                  </a:lnTo>
                  <a:lnTo>
                    <a:pt x="106870" y="79349"/>
                  </a:lnTo>
                  <a:lnTo>
                    <a:pt x="111442" y="79349"/>
                  </a:lnTo>
                  <a:lnTo>
                    <a:pt x="114490" y="77825"/>
                  </a:lnTo>
                  <a:lnTo>
                    <a:pt x="114490" y="68681"/>
                  </a:lnTo>
                  <a:lnTo>
                    <a:pt x="111442" y="68681"/>
                  </a:lnTo>
                  <a:lnTo>
                    <a:pt x="109918" y="70205"/>
                  </a:lnTo>
                  <a:lnTo>
                    <a:pt x="106870" y="70205"/>
                  </a:lnTo>
                  <a:lnTo>
                    <a:pt x="103822" y="71729"/>
                  </a:lnTo>
                  <a:lnTo>
                    <a:pt x="91630" y="71729"/>
                  </a:lnTo>
                  <a:lnTo>
                    <a:pt x="87058" y="70205"/>
                  </a:lnTo>
                  <a:lnTo>
                    <a:pt x="84010" y="65633"/>
                  </a:lnTo>
                  <a:lnTo>
                    <a:pt x="79438" y="62484"/>
                  </a:lnTo>
                  <a:lnTo>
                    <a:pt x="77914" y="56388"/>
                  </a:lnTo>
                  <a:lnTo>
                    <a:pt x="77914" y="45720"/>
                  </a:lnTo>
                  <a:lnTo>
                    <a:pt x="79438" y="42672"/>
                  </a:lnTo>
                  <a:lnTo>
                    <a:pt x="79438" y="39624"/>
                  </a:lnTo>
                  <a:lnTo>
                    <a:pt x="80962" y="38100"/>
                  </a:lnTo>
                  <a:lnTo>
                    <a:pt x="82486" y="35052"/>
                  </a:lnTo>
                  <a:lnTo>
                    <a:pt x="85534" y="32004"/>
                  </a:lnTo>
                  <a:lnTo>
                    <a:pt x="88582" y="30391"/>
                  </a:lnTo>
                  <a:lnTo>
                    <a:pt x="90106" y="28867"/>
                  </a:lnTo>
                  <a:lnTo>
                    <a:pt x="93154" y="27343"/>
                  </a:lnTo>
                  <a:lnTo>
                    <a:pt x="103822" y="27343"/>
                  </a:lnTo>
                  <a:lnTo>
                    <a:pt x="106870" y="28867"/>
                  </a:lnTo>
                  <a:lnTo>
                    <a:pt x="109918" y="28867"/>
                  </a:lnTo>
                  <a:lnTo>
                    <a:pt x="111442" y="30391"/>
                  </a:lnTo>
                  <a:lnTo>
                    <a:pt x="114490" y="30391"/>
                  </a:lnTo>
                  <a:lnTo>
                    <a:pt x="114490" y="21247"/>
                  </a:lnTo>
                  <a:close/>
                </a:path>
                <a:path w="184785" h="81279">
                  <a:moveTo>
                    <a:pt x="184683" y="19812"/>
                  </a:moveTo>
                  <a:lnTo>
                    <a:pt x="157251" y="19812"/>
                  </a:lnTo>
                  <a:lnTo>
                    <a:pt x="157251" y="0"/>
                  </a:lnTo>
                  <a:lnTo>
                    <a:pt x="146494" y="3048"/>
                  </a:lnTo>
                  <a:lnTo>
                    <a:pt x="146494" y="19812"/>
                  </a:lnTo>
                  <a:lnTo>
                    <a:pt x="129730" y="19812"/>
                  </a:lnTo>
                  <a:lnTo>
                    <a:pt x="129730" y="27432"/>
                  </a:lnTo>
                  <a:lnTo>
                    <a:pt x="146494" y="27432"/>
                  </a:lnTo>
                  <a:lnTo>
                    <a:pt x="146494" y="67144"/>
                  </a:lnTo>
                  <a:lnTo>
                    <a:pt x="148018" y="71716"/>
                  </a:lnTo>
                  <a:lnTo>
                    <a:pt x="155727" y="79336"/>
                  </a:lnTo>
                  <a:lnTo>
                    <a:pt x="161823" y="80860"/>
                  </a:lnTo>
                  <a:lnTo>
                    <a:pt x="180111" y="80860"/>
                  </a:lnTo>
                  <a:lnTo>
                    <a:pt x="181635" y="79336"/>
                  </a:lnTo>
                  <a:lnTo>
                    <a:pt x="184683" y="79336"/>
                  </a:lnTo>
                  <a:lnTo>
                    <a:pt x="184683" y="70192"/>
                  </a:lnTo>
                  <a:lnTo>
                    <a:pt x="181635" y="70192"/>
                  </a:lnTo>
                  <a:lnTo>
                    <a:pt x="180111" y="71716"/>
                  </a:lnTo>
                  <a:lnTo>
                    <a:pt x="166395" y="71716"/>
                  </a:lnTo>
                  <a:lnTo>
                    <a:pt x="160299" y="68668"/>
                  </a:lnTo>
                  <a:lnTo>
                    <a:pt x="158775" y="67144"/>
                  </a:lnTo>
                  <a:lnTo>
                    <a:pt x="157251" y="62572"/>
                  </a:lnTo>
                  <a:lnTo>
                    <a:pt x="157251" y="27432"/>
                  </a:lnTo>
                  <a:lnTo>
                    <a:pt x="184683" y="27432"/>
                  </a:lnTo>
                  <a:lnTo>
                    <a:pt x="184683" y="1981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324855" y="5577173"/>
              <a:ext cx="740854" cy="111919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6100762" y="5577173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0667" y="28955"/>
                  </a:moveTo>
                  <a:lnTo>
                    <a:pt x="1523" y="2895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0667" y="28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157245" y="5644229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239" y="39814"/>
                  </a:moveTo>
                  <a:lnTo>
                    <a:pt x="0" y="39814"/>
                  </a:lnTo>
                  <a:lnTo>
                    <a:pt x="0" y="32099"/>
                  </a:lnTo>
                  <a:lnTo>
                    <a:pt x="1524" y="32099"/>
                  </a:lnTo>
                  <a:lnTo>
                    <a:pt x="4572" y="30575"/>
                  </a:lnTo>
                  <a:lnTo>
                    <a:pt x="7715" y="30575"/>
                  </a:lnTo>
                  <a:lnTo>
                    <a:pt x="9239" y="29051"/>
                  </a:lnTo>
                  <a:lnTo>
                    <a:pt x="10763" y="29051"/>
                  </a:lnTo>
                  <a:lnTo>
                    <a:pt x="12287" y="27527"/>
                  </a:lnTo>
                  <a:lnTo>
                    <a:pt x="13811" y="27527"/>
                  </a:lnTo>
                  <a:lnTo>
                    <a:pt x="13811" y="26003"/>
                  </a:lnTo>
                  <a:lnTo>
                    <a:pt x="15335" y="24479"/>
                  </a:lnTo>
                  <a:lnTo>
                    <a:pt x="15335" y="16859"/>
                  </a:lnTo>
                  <a:lnTo>
                    <a:pt x="13811" y="16859"/>
                  </a:lnTo>
                  <a:lnTo>
                    <a:pt x="13811" y="15335"/>
                  </a:lnTo>
                  <a:lnTo>
                    <a:pt x="12287" y="13811"/>
                  </a:lnTo>
                  <a:lnTo>
                    <a:pt x="12287" y="12287"/>
                  </a:lnTo>
                  <a:lnTo>
                    <a:pt x="10763" y="10763"/>
                  </a:lnTo>
                  <a:lnTo>
                    <a:pt x="10763" y="3048"/>
                  </a:lnTo>
                  <a:lnTo>
                    <a:pt x="13811" y="0"/>
                  </a:lnTo>
                  <a:lnTo>
                    <a:pt x="22955" y="0"/>
                  </a:lnTo>
                  <a:lnTo>
                    <a:pt x="26003" y="3048"/>
                  </a:lnTo>
                  <a:lnTo>
                    <a:pt x="27527" y="4667"/>
                  </a:lnTo>
                  <a:lnTo>
                    <a:pt x="27527" y="7715"/>
                  </a:lnTo>
                  <a:lnTo>
                    <a:pt x="29051" y="9239"/>
                  </a:lnTo>
                  <a:lnTo>
                    <a:pt x="29051" y="19907"/>
                  </a:lnTo>
                  <a:lnTo>
                    <a:pt x="27527" y="22955"/>
                  </a:lnTo>
                  <a:lnTo>
                    <a:pt x="26003" y="27527"/>
                  </a:lnTo>
                  <a:lnTo>
                    <a:pt x="16859" y="36671"/>
                  </a:lnTo>
                  <a:lnTo>
                    <a:pt x="12287" y="38290"/>
                  </a:lnTo>
                  <a:lnTo>
                    <a:pt x="9239" y="398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1" name="object 131" descr=""/>
          <p:cNvGrpSpPr/>
          <p:nvPr/>
        </p:nvGrpSpPr>
        <p:grpSpPr>
          <a:xfrm>
            <a:off x="6306788" y="5577173"/>
            <a:ext cx="490220" cy="87630"/>
            <a:chOff x="6306788" y="5577173"/>
            <a:chExt cx="490220" cy="87630"/>
          </a:xfrm>
        </p:grpSpPr>
        <p:sp>
          <p:nvSpPr>
            <p:cNvPr id="132" name="object 132" descr=""/>
            <p:cNvSpPr/>
            <p:nvPr/>
          </p:nvSpPr>
          <p:spPr>
            <a:xfrm>
              <a:off x="6306788" y="5577173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8955"/>
                  </a:moveTo>
                  <a:lnTo>
                    <a:pt x="1523" y="2895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8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350984" y="5577173"/>
              <a:ext cx="329565" cy="87058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6700355" y="5577179"/>
              <a:ext cx="96520" cy="85725"/>
            </a:xfrm>
            <a:custGeom>
              <a:avLst/>
              <a:gdLst/>
              <a:ahLst/>
              <a:cxnLst/>
              <a:rect l="l" t="t" r="r" b="b"/>
              <a:pathLst>
                <a:path w="96520" h="85725">
                  <a:moveTo>
                    <a:pt x="50393" y="39624"/>
                  </a:moveTo>
                  <a:lnTo>
                    <a:pt x="48869" y="35052"/>
                  </a:lnTo>
                  <a:lnTo>
                    <a:pt x="44297" y="30480"/>
                  </a:lnTo>
                  <a:lnTo>
                    <a:pt x="41249" y="25908"/>
                  </a:lnTo>
                  <a:lnTo>
                    <a:pt x="36677" y="24384"/>
                  </a:lnTo>
                  <a:lnTo>
                    <a:pt x="22961" y="24384"/>
                  </a:lnTo>
                  <a:lnTo>
                    <a:pt x="19913" y="27432"/>
                  </a:lnTo>
                  <a:lnTo>
                    <a:pt x="16865" y="28956"/>
                  </a:lnTo>
                  <a:lnTo>
                    <a:pt x="9245" y="36576"/>
                  </a:lnTo>
                  <a:lnTo>
                    <a:pt x="9245" y="25908"/>
                  </a:lnTo>
                  <a:lnTo>
                    <a:pt x="0" y="25908"/>
                  </a:lnTo>
                  <a:lnTo>
                    <a:pt x="0" y="85432"/>
                  </a:lnTo>
                  <a:lnTo>
                    <a:pt x="10769" y="85432"/>
                  </a:lnTo>
                  <a:lnTo>
                    <a:pt x="10769" y="47332"/>
                  </a:lnTo>
                  <a:lnTo>
                    <a:pt x="12293" y="44284"/>
                  </a:lnTo>
                  <a:lnTo>
                    <a:pt x="21437" y="35052"/>
                  </a:lnTo>
                  <a:lnTo>
                    <a:pt x="22961" y="35052"/>
                  </a:lnTo>
                  <a:lnTo>
                    <a:pt x="24485" y="33528"/>
                  </a:lnTo>
                  <a:lnTo>
                    <a:pt x="32105" y="33528"/>
                  </a:lnTo>
                  <a:lnTo>
                    <a:pt x="35153" y="35052"/>
                  </a:lnTo>
                  <a:lnTo>
                    <a:pt x="36677" y="36576"/>
                  </a:lnTo>
                  <a:lnTo>
                    <a:pt x="39725" y="42672"/>
                  </a:lnTo>
                  <a:lnTo>
                    <a:pt x="38201" y="48856"/>
                  </a:lnTo>
                  <a:lnTo>
                    <a:pt x="48869" y="48856"/>
                  </a:lnTo>
                  <a:lnTo>
                    <a:pt x="50393" y="39624"/>
                  </a:lnTo>
                  <a:close/>
                </a:path>
                <a:path w="96520" h="85725">
                  <a:moveTo>
                    <a:pt x="96100" y="0"/>
                  </a:moveTo>
                  <a:lnTo>
                    <a:pt x="82384" y="0"/>
                  </a:lnTo>
                  <a:lnTo>
                    <a:pt x="83921" y="28956"/>
                  </a:lnTo>
                  <a:lnTo>
                    <a:pt x="94589" y="28956"/>
                  </a:lnTo>
                  <a:lnTo>
                    <a:pt x="96100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 descr=""/>
          <p:cNvSpPr/>
          <p:nvPr/>
        </p:nvSpPr>
        <p:spPr>
          <a:xfrm>
            <a:off x="6842277" y="5575591"/>
            <a:ext cx="29209" cy="113030"/>
          </a:xfrm>
          <a:custGeom>
            <a:avLst/>
            <a:gdLst/>
            <a:ahLst/>
            <a:cxnLst/>
            <a:rect l="l" t="t" r="r" b="b"/>
            <a:pathLst>
              <a:path w="29209" h="113029">
                <a:moveTo>
                  <a:pt x="28956" y="0"/>
                </a:moveTo>
                <a:lnTo>
                  <a:pt x="0" y="0"/>
                </a:lnTo>
                <a:lnTo>
                  <a:pt x="0" y="8890"/>
                </a:lnTo>
                <a:lnTo>
                  <a:pt x="19812" y="8890"/>
                </a:lnTo>
                <a:lnTo>
                  <a:pt x="19812" y="104140"/>
                </a:lnTo>
                <a:lnTo>
                  <a:pt x="0" y="104140"/>
                </a:lnTo>
                <a:lnTo>
                  <a:pt x="0" y="113030"/>
                </a:lnTo>
                <a:lnTo>
                  <a:pt x="28956" y="113030"/>
                </a:lnTo>
                <a:lnTo>
                  <a:pt x="28956" y="104140"/>
                </a:lnTo>
                <a:lnTo>
                  <a:pt x="28956" y="8890"/>
                </a:lnTo>
                <a:lnTo>
                  <a:pt x="28956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6" name="object 136" descr=""/>
          <p:cNvGrpSpPr/>
          <p:nvPr/>
        </p:nvGrpSpPr>
        <p:grpSpPr>
          <a:xfrm>
            <a:off x="1375505" y="5270277"/>
            <a:ext cx="5908040" cy="1191260"/>
            <a:chOff x="1375505" y="5270277"/>
            <a:chExt cx="5908040" cy="1191260"/>
          </a:xfrm>
        </p:grpSpPr>
        <p:sp>
          <p:nvSpPr>
            <p:cNvPr id="137" name="object 137" descr=""/>
            <p:cNvSpPr/>
            <p:nvPr/>
          </p:nvSpPr>
          <p:spPr>
            <a:xfrm>
              <a:off x="1377022" y="5754242"/>
              <a:ext cx="191135" cy="62865"/>
            </a:xfrm>
            <a:custGeom>
              <a:avLst/>
              <a:gdLst/>
              <a:ahLst/>
              <a:cxnLst/>
              <a:rect l="l" t="t" r="r" b="b"/>
              <a:pathLst>
                <a:path w="191134" h="62864">
                  <a:moveTo>
                    <a:pt x="56489" y="21348"/>
                  </a:moveTo>
                  <a:lnTo>
                    <a:pt x="54952" y="16776"/>
                  </a:lnTo>
                  <a:lnTo>
                    <a:pt x="51904" y="10680"/>
                  </a:lnTo>
                  <a:lnTo>
                    <a:pt x="50380" y="9156"/>
                  </a:lnTo>
                  <a:lnTo>
                    <a:pt x="48856" y="7632"/>
                  </a:lnTo>
                  <a:lnTo>
                    <a:pt x="47332" y="4584"/>
                  </a:lnTo>
                  <a:lnTo>
                    <a:pt x="45808" y="3822"/>
                  </a:lnTo>
                  <a:lnTo>
                    <a:pt x="45808" y="24396"/>
                  </a:lnTo>
                  <a:lnTo>
                    <a:pt x="45808" y="36588"/>
                  </a:lnTo>
                  <a:lnTo>
                    <a:pt x="44284" y="39725"/>
                  </a:lnTo>
                  <a:lnTo>
                    <a:pt x="44284" y="42773"/>
                  </a:lnTo>
                  <a:lnTo>
                    <a:pt x="42760" y="44297"/>
                  </a:lnTo>
                  <a:lnTo>
                    <a:pt x="41236" y="47345"/>
                  </a:lnTo>
                  <a:lnTo>
                    <a:pt x="36664" y="51917"/>
                  </a:lnTo>
                  <a:lnTo>
                    <a:pt x="33616" y="53441"/>
                  </a:lnTo>
                  <a:lnTo>
                    <a:pt x="22948" y="53441"/>
                  </a:lnTo>
                  <a:lnTo>
                    <a:pt x="21424" y="51917"/>
                  </a:lnTo>
                  <a:lnTo>
                    <a:pt x="18376" y="51917"/>
                  </a:lnTo>
                  <a:lnTo>
                    <a:pt x="15328" y="48869"/>
                  </a:lnTo>
                  <a:lnTo>
                    <a:pt x="13804" y="45821"/>
                  </a:lnTo>
                  <a:lnTo>
                    <a:pt x="12280" y="44297"/>
                  </a:lnTo>
                  <a:lnTo>
                    <a:pt x="12280" y="41249"/>
                  </a:lnTo>
                  <a:lnTo>
                    <a:pt x="10756" y="38201"/>
                  </a:lnTo>
                  <a:lnTo>
                    <a:pt x="10756" y="22872"/>
                  </a:lnTo>
                  <a:lnTo>
                    <a:pt x="12280" y="19824"/>
                  </a:lnTo>
                  <a:lnTo>
                    <a:pt x="13804" y="18300"/>
                  </a:lnTo>
                  <a:lnTo>
                    <a:pt x="15328" y="15252"/>
                  </a:lnTo>
                  <a:lnTo>
                    <a:pt x="15328" y="13728"/>
                  </a:lnTo>
                  <a:lnTo>
                    <a:pt x="18376" y="12204"/>
                  </a:lnTo>
                  <a:lnTo>
                    <a:pt x="19900" y="10680"/>
                  </a:lnTo>
                  <a:lnTo>
                    <a:pt x="22948" y="9156"/>
                  </a:lnTo>
                  <a:lnTo>
                    <a:pt x="33616" y="9156"/>
                  </a:lnTo>
                  <a:lnTo>
                    <a:pt x="35140" y="10680"/>
                  </a:lnTo>
                  <a:lnTo>
                    <a:pt x="38188" y="10680"/>
                  </a:lnTo>
                  <a:lnTo>
                    <a:pt x="41236" y="13728"/>
                  </a:lnTo>
                  <a:lnTo>
                    <a:pt x="42760" y="16776"/>
                  </a:lnTo>
                  <a:lnTo>
                    <a:pt x="44284" y="18300"/>
                  </a:lnTo>
                  <a:lnTo>
                    <a:pt x="44284" y="21348"/>
                  </a:lnTo>
                  <a:lnTo>
                    <a:pt x="45808" y="24396"/>
                  </a:lnTo>
                  <a:lnTo>
                    <a:pt x="45808" y="3822"/>
                  </a:lnTo>
                  <a:lnTo>
                    <a:pt x="44284" y="3060"/>
                  </a:lnTo>
                  <a:lnTo>
                    <a:pt x="39712" y="1536"/>
                  </a:lnTo>
                  <a:lnTo>
                    <a:pt x="36664" y="12"/>
                  </a:lnTo>
                  <a:lnTo>
                    <a:pt x="19900" y="12"/>
                  </a:lnTo>
                  <a:lnTo>
                    <a:pt x="16852" y="1536"/>
                  </a:lnTo>
                  <a:lnTo>
                    <a:pt x="12280" y="3060"/>
                  </a:lnTo>
                  <a:lnTo>
                    <a:pt x="9232" y="6108"/>
                  </a:lnTo>
                  <a:lnTo>
                    <a:pt x="7708" y="9156"/>
                  </a:lnTo>
                  <a:lnTo>
                    <a:pt x="4660" y="12204"/>
                  </a:lnTo>
                  <a:lnTo>
                    <a:pt x="1612" y="18300"/>
                  </a:lnTo>
                  <a:lnTo>
                    <a:pt x="0" y="22872"/>
                  </a:lnTo>
                  <a:lnTo>
                    <a:pt x="0" y="41249"/>
                  </a:lnTo>
                  <a:lnTo>
                    <a:pt x="1612" y="44297"/>
                  </a:lnTo>
                  <a:lnTo>
                    <a:pt x="3136" y="48869"/>
                  </a:lnTo>
                  <a:lnTo>
                    <a:pt x="4660" y="51917"/>
                  </a:lnTo>
                  <a:lnTo>
                    <a:pt x="7708" y="54965"/>
                  </a:lnTo>
                  <a:lnTo>
                    <a:pt x="9232" y="58013"/>
                  </a:lnTo>
                  <a:lnTo>
                    <a:pt x="15328" y="61061"/>
                  </a:lnTo>
                  <a:lnTo>
                    <a:pt x="19900" y="62585"/>
                  </a:lnTo>
                  <a:lnTo>
                    <a:pt x="36664" y="62585"/>
                  </a:lnTo>
                  <a:lnTo>
                    <a:pt x="42760" y="59537"/>
                  </a:lnTo>
                  <a:lnTo>
                    <a:pt x="48856" y="53441"/>
                  </a:lnTo>
                  <a:lnTo>
                    <a:pt x="51904" y="50393"/>
                  </a:lnTo>
                  <a:lnTo>
                    <a:pt x="54952" y="44297"/>
                  </a:lnTo>
                  <a:lnTo>
                    <a:pt x="56489" y="39725"/>
                  </a:lnTo>
                  <a:lnTo>
                    <a:pt x="56489" y="21348"/>
                  </a:lnTo>
                  <a:close/>
                </a:path>
                <a:path w="191134" h="62864">
                  <a:moveTo>
                    <a:pt x="120586" y="15252"/>
                  </a:moveTo>
                  <a:lnTo>
                    <a:pt x="119062" y="9156"/>
                  </a:lnTo>
                  <a:lnTo>
                    <a:pt x="116014" y="4584"/>
                  </a:lnTo>
                  <a:lnTo>
                    <a:pt x="112966" y="1536"/>
                  </a:lnTo>
                  <a:lnTo>
                    <a:pt x="108394" y="12"/>
                  </a:lnTo>
                  <a:lnTo>
                    <a:pt x="94678" y="12"/>
                  </a:lnTo>
                  <a:lnTo>
                    <a:pt x="93154" y="1536"/>
                  </a:lnTo>
                  <a:lnTo>
                    <a:pt x="91541" y="1536"/>
                  </a:lnTo>
                  <a:lnTo>
                    <a:pt x="86969" y="6108"/>
                  </a:lnTo>
                  <a:lnTo>
                    <a:pt x="85445" y="6108"/>
                  </a:lnTo>
                  <a:lnTo>
                    <a:pt x="83921" y="9156"/>
                  </a:lnTo>
                  <a:lnTo>
                    <a:pt x="80873" y="10680"/>
                  </a:lnTo>
                  <a:lnTo>
                    <a:pt x="80873" y="1536"/>
                  </a:lnTo>
                  <a:lnTo>
                    <a:pt x="71729" y="1536"/>
                  </a:lnTo>
                  <a:lnTo>
                    <a:pt x="71729" y="61061"/>
                  </a:lnTo>
                  <a:lnTo>
                    <a:pt x="82397" y="61061"/>
                  </a:lnTo>
                  <a:lnTo>
                    <a:pt x="82397" y="21437"/>
                  </a:lnTo>
                  <a:lnTo>
                    <a:pt x="83921" y="18300"/>
                  </a:lnTo>
                  <a:lnTo>
                    <a:pt x="90017" y="12204"/>
                  </a:lnTo>
                  <a:lnTo>
                    <a:pt x="91541" y="12204"/>
                  </a:lnTo>
                  <a:lnTo>
                    <a:pt x="94678" y="9156"/>
                  </a:lnTo>
                  <a:lnTo>
                    <a:pt x="103822" y="9156"/>
                  </a:lnTo>
                  <a:lnTo>
                    <a:pt x="109918" y="15252"/>
                  </a:lnTo>
                  <a:lnTo>
                    <a:pt x="109918" y="61061"/>
                  </a:lnTo>
                  <a:lnTo>
                    <a:pt x="120586" y="61061"/>
                  </a:lnTo>
                  <a:lnTo>
                    <a:pt x="120586" y="15252"/>
                  </a:lnTo>
                  <a:close/>
                </a:path>
                <a:path w="191134" h="62864">
                  <a:moveTo>
                    <a:pt x="190792" y="19812"/>
                  </a:moveTo>
                  <a:lnTo>
                    <a:pt x="189268" y="16764"/>
                  </a:lnTo>
                  <a:lnTo>
                    <a:pt x="187744" y="12192"/>
                  </a:lnTo>
                  <a:lnTo>
                    <a:pt x="186220" y="9144"/>
                  </a:lnTo>
                  <a:lnTo>
                    <a:pt x="184696" y="7620"/>
                  </a:lnTo>
                  <a:lnTo>
                    <a:pt x="180124" y="3048"/>
                  </a:lnTo>
                  <a:lnTo>
                    <a:pt x="180124" y="19812"/>
                  </a:lnTo>
                  <a:lnTo>
                    <a:pt x="180124" y="25908"/>
                  </a:lnTo>
                  <a:lnTo>
                    <a:pt x="148120" y="25908"/>
                  </a:lnTo>
                  <a:lnTo>
                    <a:pt x="148120" y="24384"/>
                  </a:lnTo>
                  <a:lnTo>
                    <a:pt x="149644" y="21336"/>
                  </a:lnTo>
                  <a:lnTo>
                    <a:pt x="149644" y="19812"/>
                  </a:lnTo>
                  <a:lnTo>
                    <a:pt x="151168" y="16764"/>
                  </a:lnTo>
                  <a:lnTo>
                    <a:pt x="151168" y="15240"/>
                  </a:lnTo>
                  <a:lnTo>
                    <a:pt x="155740" y="10668"/>
                  </a:lnTo>
                  <a:lnTo>
                    <a:pt x="158788" y="9144"/>
                  </a:lnTo>
                  <a:lnTo>
                    <a:pt x="160312" y="9144"/>
                  </a:lnTo>
                  <a:lnTo>
                    <a:pt x="161836" y="7620"/>
                  </a:lnTo>
                  <a:lnTo>
                    <a:pt x="166408" y="7620"/>
                  </a:lnTo>
                  <a:lnTo>
                    <a:pt x="169456" y="9144"/>
                  </a:lnTo>
                  <a:lnTo>
                    <a:pt x="170980" y="9144"/>
                  </a:lnTo>
                  <a:lnTo>
                    <a:pt x="174028" y="10668"/>
                  </a:lnTo>
                  <a:lnTo>
                    <a:pt x="178600" y="15240"/>
                  </a:lnTo>
                  <a:lnTo>
                    <a:pt x="178600" y="16764"/>
                  </a:lnTo>
                  <a:lnTo>
                    <a:pt x="180124" y="19812"/>
                  </a:lnTo>
                  <a:lnTo>
                    <a:pt x="180124" y="3048"/>
                  </a:lnTo>
                  <a:lnTo>
                    <a:pt x="175552" y="1524"/>
                  </a:lnTo>
                  <a:lnTo>
                    <a:pt x="172504" y="0"/>
                  </a:lnTo>
                  <a:lnTo>
                    <a:pt x="157264" y="0"/>
                  </a:lnTo>
                  <a:lnTo>
                    <a:pt x="152692" y="3048"/>
                  </a:lnTo>
                  <a:lnTo>
                    <a:pt x="146596" y="6096"/>
                  </a:lnTo>
                  <a:lnTo>
                    <a:pt x="145072" y="9144"/>
                  </a:lnTo>
                  <a:lnTo>
                    <a:pt x="142024" y="12192"/>
                  </a:lnTo>
                  <a:lnTo>
                    <a:pt x="140500" y="15240"/>
                  </a:lnTo>
                  <a:lnTo>
                    <a:pt x="138976" y="19812"/>
                  </a:lnTo>
                  <a:lnTo>
                    <a:pt x="137452" y="22860"/>
                  </a:lnTo>
                  <a:lnTo>
                    <a:pt x="137452" y="41160"/>
                  </a:lnTo>
                  <a:lnTo>
                    <a:pt x="138976" y="44208"/>
                  </a:lnTo>
                  <a:lnTo>
                    <a:pt x="140500" y="48780"/>
                  </a:lnTo>
                  <a:lnTo>
                    <a:pt x="142024" y="51828"/>
                  </a:lnTo>
                  <a:lnTo>
                    <a:pt x="145072" y="54876"/>
                  </a:lnTo>
                  <a:lnTo>
                    <a:pt x="146596" y="56489"/>
                  </a:lnTo>
                  <a:lnTo>
                    <a:pt x="149644" y="59537"/>
                  </a:lnTo>
                  <a:lnTo>
                    <a:pt x="154216" y="61061"/>
                  </a:lnTo>
                  <a:lnTo>
                    <a:pt x="157264" y="62585"/>
                  </a:lnTo>
                  <a:lnTo>
                    <a:pt x="178600" y="62585"/>
                  </a:lnTo>
                  <a:lnTo>
                    <a:pt x="181648" y="61061"/>
                  </a:lnTo>
                  <a:lnTo>
                    <a:pt x="184696" y="61061"/>
                  </a:lnTo>
                  <a:lnTo>
                    <a:pt x="187744" y="59537"/>
                  </a:lnTo>
                  <a:lnTo>
                    <a:pt x="187744" y="53352"/>
                  </a:lnTo>
                  <a:lnTo>
                    <a:pt x="187744" y="51828"/>
                  </a:lnTo>
                  <a:lnTo>
                    <a:pt x="183172" y="51828"/>
                  </a:lnTo>
                  <a:lnTo>
                    <a:pt x="181648" y="53352"/>
                  </a:lnTo>
                  <a:lnTo>
                    <a:pt x="161836" y="53352"/>
                  </a:lnTo>
                  <a:lnTo>
                    <a:pt x="157264" y="51828"/>
                  </a:lnTo>
                  <a:lnTo>
                    <a:pt x="154216" y="48780"/>
                  </a:lnTo>
                  <a:lnTo>
                    <a:pt x="149644" y="45732"/>
                  </a:lnTo>
                  <a:lnTo>
                    <a:pt x="148120" y="41160"/>
                  </a:lnTo>
                  <a:lnTo>
                    <a:pt x="148120" y="35064"/>
                  </a:lnTo>
                  <a:lnTo>
                    <a:pt x="190792" y="35064"/>
                  </a:lnTo>
                  <a:lnTo>
                    <a:pt x="190792" y="25908"/>
                  </a:lnTo>
                  <a:lnTo>
                    <a:pt x="190792" y="198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375505" y="5270277"/>
              <a:ext cx="4136326" cy="1190720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46978" y="5888545"/>
              <a:ext cx="1736217" cy="114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163" y="633983"/>
            <a:ext cx="5541264" cy="134721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5251" y="466343"/>
            <a:ext cx="59436" cy="853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6524" y="464819"/>
            <a:ext cx="35051" cy="853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1032" y="466343"/>
            <a:ext cx="54863" cy="838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4683" y="466343"/>
            <a:ext cx="53339" cy="8534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5288" y="467868"/>
            <a:ext cx="60959" cy="8229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3511" y="467868"/>
            <a:ext cx="51816" cy="838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12592" y="466343"/>
            <a:ext cx="57911" cy="8534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74720" y="467868"/>
            <a:ext cx="57912" cy="8229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36847" y="466343"/>
            <a:ext cx="57911" cy="8534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00500" y="466343"/>
            <a:ext cx="57911" cy="8534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204715" y="464819"/>
            <a:ext cx="117348" cy="8686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66844" y="464819"/>
            <a:ext cx="102108" cy="8534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28972" y="464819"/>
            <a:ext cx="114300" cy="8534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91100" y="464819"/>
            <a:ext cx="112775" cy="8686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56276" y="464819"/>
            <a:ext cx="117347" cy="853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41847" y="464819"/>
            <a:ext cx="112775" cy="8686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03976" y="464819"/>
            <a:ext cx="117347" cy="8686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27064" y="464819"/>
            <a:ext cx="117348" cy="8534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76644" y="464819"/>
            <a:ext cx="115823" cy="8686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73124" y="742187"/>
            <a:ext cx="59435" cy="85343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54480" y="742187"/>
            <a:ext cx="140207" cy="8534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16607" y="742187"/>
            <a:ext cx="140207" cy="8534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78736" y="742187"/>
            <a:ext cx="140207" cy="85343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48483" y="742187"/>
            <a:ext cx="134112" cy="8534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04516" y="742187"/>
            <a:ext cx="140207" cy="8534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75788" y="742187"/>
            <a:ext cx="131063" cy="85343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130296" y="742187"/>
            <a:ext cx="140207" cy="8534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92423" y="742187"/>
            <a:ext cx="140207" cy="8534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54552" y="742187"/>
            <a:ext cx="140207" cy="8534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925823" y="742187"/>
            <a:ext cx="132587" cy="8534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180332" y="742187"/>
            <a:ext cx="140207" cy="85343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51603" y="742187"/>
            <a:ext cx="131063" cy="85343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06111" y="742187"/>
            <a:ext cx="140207" cy="8534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963667" y="742187"/>
            <a:ext cx="144779" cy="85343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3415" y="742187"/>
            <a:ext cx="138683" cy="8534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01639" y="742187"/>
            <a:ext cx="256031" cy="85343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82639" y="742187"/>
            <a:ext cx="137160" cy="85343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138671" y="742187"/>
            <a:ext cx="205739" cy="8534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473952" y="742187"/>
            <a:ext cx="318515" cy="8534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80744" y="1010412"/>
            <a:ext cx="36575" cy="8381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54480" y="1010412"/>
            <a:ext cx="140207" cy="85343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16607" y="1010412"/>
            <a:ext cx="140207" cy="8534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078736" y="1010412"/>
            <a:ext cx="140207" cy="85343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340863" y="1010412"/>
            <a:ext cx="141731" cy="85343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613660" y="1010412"/>
            <a:ext cx="131063" cy="85343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75788" y="1010412"/>
            <a:ext cx="131063" cy="85343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30296" y="1010412"/>
            <a:ext cx="140207" cy="85343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392423" y="1010412"/>
            <a:ext cx="140207" cy="85343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654552" y="1010412"/>
            <a:ext cx="140207" cy="8534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925823" y="1010412"/>
            <a:ext cx="132587" cy="8534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180332" y="1010412"/>
            <a:ext cx="140207" cy="85343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443984" y="1010412"/>
            <a:ext cx="138683" cy="85343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13732" y="1010412"/>
            <a:ext cx="132587" cy="85343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963667" y="1010412"/>
            <a:ext cx="144779" cy="85343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236464" y="1010412"/>
            <a:ext cx="135635" cy="85343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495544" y="1010412"/>
            <a:ext cx="262127" cy="85343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881115" y="1010412"/>
            <a:ext cx="138683" cy="85343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146292" y="1010412"/>
            <a:ext cx="198119" cy="85343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467855" y="1010412"/>
            <a:ext cx="324612" cy="85343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373124" y="1277112"/>
            <a:ext cx="54863" cy="83820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562100" y="1277112"/>
            <a:ext cx="132587" cy="85343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16607" y="1277112"/>
            <a:ext cx="140207" cy="85343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78736" y="1277112"/>
            <a:ext cx="140207" cy="85343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340863" y="1277112"/>
            <a:ext cx="141731" cy="85343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04516" y="1277112"/>
            <a:ext cx="140207" cy="85343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75788" y="1277112"/>
            <a:ext cx="131063" cy="85343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130296" y="1277112"/>
            <a:ext cx="140207" cy="8534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92423" y="1277112"/>
            <a:ext cx="140207" cy="85343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54552" y="1277112"/>
            <a:ext cx="140207" cy="8534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925823" y="1277112"/>
            <a:ext cx="132587" cy="85343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180332" y="1277112"/>
            <a:ext cx="140207" cy="8534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443984" y="1277112"/>
            <a:ext cx="138683" cy="8534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713732" y="1277112"/>
            <a:ext cx="132587" cy="85343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969764" y="1277112"/>
            <a:ext cx="138683" cy="8534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3415" y="1277112"/>
            <a:ext cx="138683" cy="8534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501639" y="1277112"/>
            <a:ext cx="256031" cy="85343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876544" y="1277112"/>
            <a:ext cx="143255" cy="85343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138671" y="1277112"/>
            <a:ext cx="205739" cy="8534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467855" y="1277112"/>
            <a:ext cx="324612" cy="853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376172" y="1543812"/>
            <a:ext cx="51815" cy="85343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54480" y="1543812"/>
            <a:ext cx="140207" cy="85343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824227" y="1543812"/>
            <a:ext cx="132587" cy="85343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078736" y="1543812"/>
            <a:ext cx="140207" cy="8534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340863" y="1543812"/>
            <a:ext cx="141731" cy="85343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604516" y="1543812"/>
            <a:ext cx="140207" cy="85343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75788" y="1543812"/>
            <a:ext cx="131063" cy="8534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30296" y="1543812"/>
            <a:ext cx="140207" cy="85343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392423" y="1543812"/>
            <a:ext cx="140207" cy="85343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654552" y="1543812"/>
            <a:ext cx="140207" cy="85343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3918203" y="1543812"/>
            <a:ext cx="140207" cy="85343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189476" y="1543812"/>
            <a:ext cx="131063" cy="85343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443984" y="1543812"/>
            <a:ext cx="138683" cy="85343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713732" y="1543812"/>
            <a:ext cx="132587" cy="85343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969764" y="1543812"/>
            <a:ext cx="138683" cy="85343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233415" y="1543812"/>
            <a:ext cx="138683" cy="85343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5501639" y="1543812"/>
            <a:ext cx="256031" cy="85343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876544" y="1543812"/>
            <a:ext cx="143255" cy="85343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150864" y="1543812"/>
            <a:ext cx="193548" cy="85343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6473952" y="1543812"/>
            <a:ext cx="318515" cy="85343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371600" y="1812036"/>
            <a:ext cx="62483" cy="82296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54480" y="1810512"/>
            <a:ext cx="140207" cy="85343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16607" y="1810512"/>
            <a:ext cx="140207" cy="85343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086355" y="1810512"/>
            <a:ext cx="132587" cy="85343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340863" y="1810512"/>
            <a:ext cx="141731" cy="85343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604516" y="1810512"/>
            <a:ext cx="140207" cy="85343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75788" y="1810512"/>
            <a:ext cx="131063" cy="85343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130296" y="1810512"/>
            <a:ext cx="140207" cy="85343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92423" y="1810512"/>
            <a:ext cx="140207" cy="85343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54552" y="1810512"/>
            <a:ext cx="140207" cy="85343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918203" y="1810512"/>
            <a:ext cx="140207" cy="85343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189476" y="1810512"/>
            <a:ext cx="131063" cy="85343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51603" y="1810512"/>
            <a:ext cx="131063" cy="85343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06111" y="1810512"/>
            <a:ext cx="140207" cy="85343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969764" y="1810512"/>
            <a:ext cx="138683" cy="85343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33415" y="1810512"/>
            <a:ext cx="138683" cy="85343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501639" y="1810512"/>
            <a:ext cx="256031" cy="85343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882639" y="1810512"/>
            <a:ext cx="137160" cy="85343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138671" y="1810512"/>
            <a:ext cx="205739" cy="85343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467855" y="1810512"/>
            <a:ext cx="324612" cy="85343"/>
          </a:xfrm>
          <a:prstGeom prst="rect">
            <a:avLst/>
          </a:prstGeom>
        </p:spPr>
      </p:pic>
      <p:grpSp>
        <p:nvGrpSpPr>
          <p:cNvPr id="122" name="object 122" descr=""/>
          <p:cNvGrpSpPr/>
          <p:nvPr/>
        </p:nvGrpSpPr>
        <p:grpSpPr>
          <a:xfrm>
            <a:off x="1379219" y="2378964"/>
            <a:ext cx="471170" cy="167640"/>
            <a:chOff x="1379219" y="2378964"/>
            <a:chExt cx="471170" cy="167640"/>
          </a:xfrm>
        </p:grpSpPr>
        <p:pic>
          <p:nvPicPr>
            <p:cNvPr id="123" name="object 123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79219" y="2378964"/>
              <a:ext cx="137159" cy="164592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533144" y="2423159"/>
              <a:ext cx="99059" cy="123443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650491" y="2391155"/>
              <a:ext cx="73151" cy="155447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737359" y="2423159"/>
              <a:ext cx="97536" cy="123443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1848611" y="2542794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8" name="object 128" descr=""/>
          <p:cNvGrpSpPr/>
          <p:nvPr/>
        </p:nvGrpSpPr>
        <p:grpSpPr>
          <a:xfrm>
            <a:off x="1921763" y="2369820"/>
            <a:ext cx="751840" cy="228600"/>
            <a:chOff x="1921763" y="2369820"/>
            <a:chExt cx="751840" cy="228600"/>
          </a:xfrm>
        </p:grpSpPr>
        <p:pic>
          <p:nvPicPr>
            <p:cNvPr id="129" name="object 129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921763" y="2423159"/>
              <a:ext cx="83819" cy="123443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028444" y="2369820"/>
              <a:ext cx="230123" cy="227075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275331" y="2371344"/>
              <a:ext cx="126491" cy="175259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430779" y="2423160"/>
              <a:ext cx="105155" cy="120396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560319" y="2423159"/>
              <a:ext cx="112775" cy="175259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1360932" y="2775204"/>
            <a:ext cx="490855" cy="144780"/>
            <a:chOff x="1360932" y="2775204"/>
            <a:chExt cx="490855" cy="144780"/>
          </a:xfrm>
        </p:grpSpPr>
        <p:pic>
          <p:nvPicPr>
            <p:cNvPr id="135" name="object 135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60932" y="2781300"/>
              <a:ext cx="281939" cy="138683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647444" y="2775204"/>
              <a:ext cx="111251" cy="123444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778508" y="2811780"/>
              <a:ext cx="73151" cy="83819"/>
            </a:xfrm>
            <a:prstGeom prst="rect">
              <a:avLst/>
            </a:prstGeom>
          </p:spPr>
        </p:pic>
      </p:grpSp>
      <p:grpSp>
        <p:nvGrpSpPr>
          <p:cNvPr id="138" name="object 138" descr=""/>
          <p:cNvGrpSpPr/>
          <p:nvPr/>
        </p:nvGrpSpPr>
        <p:grpSpPr>
          <a:xfrm>
            <a:off x="1360932" y="3134867"/>
            <a:ext cx="429895" cy="139065"/>
            <a:chOff x="1360932" y="3134867"/>
            <a:chExt cx="429895" cy="139065"/>
          </a:xfrm>
        </p:grpSpPr>
        <p:pic>
          <p:nvPicPr>
            <p:cNvPr id="139" name="object 139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60932" y="3134867"/>
              <a:ext cx="219455" cy="138683"/>
            </a:xfrm>
            <a:prstGeom prst="rect">
              <a:avLst/>
            </a:prstGeom>
          </p:spPr>
        </p:pic>
        <p:pic>
          <p:nvPicPr>
            <p:cNvPr id="140" name="object 14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588008" y="3144011"/>
              <a:ext cx="202691" cy="108204"/>
            </a:xfrm>
            <a:prstGeom prst="rect">
              <a:avLst/>
            </a:prstGeom>
          </p:spPr>
        </p:pic>
      </p:grpSp>
      <p:grpSp>
        <p:nvGrpSpPr>
          <p:cNvPr id="141" name="object 141" descr=""/>
          <p:cNvGrpSpPr/>
          <p:nvPr/>
        </p:nvGrpSpPr>
        <p:grpSpPr>
          <a:xfrm>
            <a:off x="1360932" y="3482340"/>
            <a:ext cx="485140" cy="143510"/>
            <a:chOff x="1360932" y="3482340"/>
            <a:chExt cx="485140" cy="143510"/>
          </a:xfrm>
        </p:grpSpPr>
        <p:pic>
          <p:nvPicPr>
            <p:cNvPr id="142" name="object 14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360932" y="3486911"/>
              <a:ext cx="274319" cy="138683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641348" y="3482340"/>
              <a:ext cx="111251" cy="12191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72412" y="3517391"/>
              <a:ext cx="73151" cy="85343"/>
            </a:xfrm>
            <a:prstGeom prst="rect">
              <a:avLst/>
            </a:prstGeom>
          </p:spPr>
        </p:pic>
      </p:grpSp>
      <p:grpSp>
        <p:nvGrpSpPr>
          <p:cNvPr id="145" name="object 145" descr=""/>
          <p:cNvGrpSpPr/>
          <p:nvPr/>
        </p:nvGrpSpPr>
        <p:grpSpPr>
          <a:xfrm>
            <a:off x="1360932" y="3840479"/>
            <a:ext cx="424180" cy="137160"/>
            <a:chOff x="1360932" y="3840479"/>
            <a:chExt cx="424180" cy="137160"/>
          </a:xfrm>
        </p:grpSpPr>
        <p:pic>
          <p:nvPicPr>
            <p:cNvPr id="146" name="object 146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360932" y="3840479"/>
              <a:ext cx="213359" cy="137159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581912" y="3848099"/>
              <a:ext cx="202691" cy="108203"/>
            </a:xfrm>
            <a:prstGeom prst="rect">
              <a:avLst/>
            </a:prstGeom>
          </p:spPr>
        </p:pic>
      </p:grpSp>
      <p:grpSp>
        <p:nvGrpSpPr>
          <p:cNvPr id="148" name="object 148" descr=""/>
          <p:cNvGrpSpPr/>
          <p:nvPr/>
        </p:nvGrpSpPr>
        <p:grpSpPr>
          <a:xfrm>
            <a:off x="1312163" y="4125558"/>
            <a:ext cx="8183245" cy="431800"/>
            <a:chOff x="1312163" y="4125558"/>
            <a:chExt cx="8183245" cy="431800"/>
          </a:xfrm>
        </p:grpSpPr>
        <p:sp>
          <p:nvSpPr>
            <p:cNvPr id="149" name="object 149" descr=""/>
            <p:cNvSpPr/>
            <p:nvPr/>
          </p:nvSpPr>
          <p:spPr>
            <a:xfrm>
              <a:off x="1312163" y="4126992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5">
                  <a:moveTo>
                    <a:pt x="8182355" y="429767"/>
                  </a:moveTo>
                  <a:lnTo>
                    <a:pt x="0" y="4297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317688" y="4130897"/>
              <a:ext cx="8171815" cy="419734"/>
            </a:xfrm>
            <a:custGeom>
              <a:avLst/>
              <a:gdLst/>
              <a:ahLst/>
              <a:cxnLst/>
              <a:rect l="l" t="t" r="r" b="b"/>
              <a:pathLst>
                <a:path w="8171815" h="419735">
                  <a:moveTo>
                    <a:pt x="0" y="0"/>
                  </a:moveTo>
                  <a:lnTo>
                    <a:pt x="8171783" y="0"/>
                  </a:lnTo>
                  <a:lnTo>
                    <a:pt x="8171783" y="419671"/>
                  </a:lnTo>
                  <a:lnTo>
                    <a:pt x="0" y="4196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1" name="object 151" descr=""/>
          <p:cNvGrpSpPr/>
          <p:nvPr/>
        </p:nvGrpSpPr>
        <p:grpSpPr>
          <a:xfrm>
            <a:off x="1312163" y="4650576"/>
            <a:ext cx="8183245" cy="278130"/>
            <a:chOff x="1312163" y="4650576"/>
            <a:chExt cx="8183245" cy="278130"/>
          </a:xfrm>
        </p:grpSpPr>
        <p:sp>
          <p:nvSpPr>
            <p:cNvPr id="152" name="object 152" descr=""/>
            <p:cNvSpPr/>
            <p:nvPr/>
          </p:nvSpPr>
          <p:spPr>
            <a:xfrm>
              <a:off x="1312163" y="4651248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317688" y="4655915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4" name="object 154" descr="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1377695" y="4997196"/>
            <a:ext cx="2823971" cy="118871"/>
          </a:xfrm>
          <a:prstGeom prst="rect">
            <a:avLst/>
          </a:prstGeom>
        </p:spPr>
      </p:pic>
      <p:grpSp>
        <p:nvGrpSpPr>
          <p:cNvPr id="155" name="object 155" descr=""/>
          <p:cNvGrpSpPr/>
          <p:nvPr/>
        </p:nvGrpSpPr>
        <p:grpSpPr>
          <a:xfrm>
            <a:off x="1379219" y="5526023"/>
            <a:ext cx="875030" cy="178435"/>
            <a:chOff x="1379219" y="5526023"/>
            <a:chExt cx="875030" cy="178435"/>
          </a:xfrm>
        </p:grpSpPr>
        <p:pic>
          <p:nvPicPr>
            <p:cNvPr id="156" name="object 156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379219" y="5536692"/>
              <a:ext cx="175259" cy="164591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81911" y="5579364"/>
              <a:ext cx="97536" cy="124967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702307" y="5579364"/>
              <a:ext cx="91439" cy="124967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18131" y="5526023"/>
              <a:ext cx="164591" cy="175260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013203" y="5579364"/>
              <a:ext cx="103631" cy="121919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139695" y="5579364"/>
              <a:ext cx="106679" cy="124967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2252471" y="57005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3" name="object 163" descr=""/>
          <p:cNvGrpSpPr/>
          <p:nvPr/>
        </p:nvGrpSpPr>
        <p:grpSpPr>
          <a:xfrm>
            <a:off x="2336292" y="5527547"/>
            <a:ext cx="891540" cy="227329"/>
            <a:chOff x="2336292" y="5527547"/>
            <a:chExt cx="891540" cy="227329"/>
          </a:xfrm>
        </p:grpSpPr>
        <p:pic>
          <p:nvPicPr>
            <p:cNvPr id="164" name="object 164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336292" y="5536692"/>
              <a:ext cx="89916" cy="164591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38400" y="5579363"/>
              <a:ext cx="108203" cy="124967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560319" y="5579363"/>
              <a:ext cx="99060" cy="124967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89860" y="5580887"/>
              <a:ext cx="68580" cy="120396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775203" y="5527547"/>
              <a:ext cx="164592" cy="173735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968752" y="5579363"/>
              <a:ext cx="105156" cy="12191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96768" y="5579364"/>
              <a:ext cx="114300" cy="175259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3226308" y="570052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2" name="object 172" descr=""/>
          <p:cNvGrpSpPr/>
          <p:nvPr/>
        </p:nvGrpSpPr>
        <p:grpSpPr>
          <a:xfrm>
            <a:off x="3305555" y="5526023"/>
            <a:ext cx="942340" cy="212090"/>
            <a:chOff x="3305555" y="5526023"/>
            <a:chExt cx="942340" cy="212090"/>
          </a:xfrm>
        </p:grpSpPr>
        <p:pic>
          <p:nvPicPr>
            <p:cNvPr id="173" name="object 173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305555" y="5536692"/>
              <a:ext cx="59435" cy="201167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384803" y="5536692"/>
              <a:ext cx="231648" cy="167639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646931" y="5579363"/>
              <a:ext cx="103632" cy="121919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773423" y="5526023"/>
              <a:ext cx="114299" cy="178307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913631" y="5579363"/>
              <a:ext cx="120395" cy="124967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058411" y="5579363"/>
              <a:ext cx="173736" cy="121919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4245863" y="5700521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0" name="object 180" descr=""/>
          <p:cNvGrpSpPr/>
          <p:nvPr/>
        </p:nvGrpSpPr>
        <p:grpSpPr>
          <a:xfrm>
            <a:off x="4328159" y="5536692"/>
            <a:ext cx="623570" cy="167640"/>
            <a:chOff x="4328159" y="5536692"/>
            <a:chExt cx="623570" cy="167640"/>
          </a:xfrm>
        </p:grpSpPr>
        <p:pic>
          <p:nvPicPr>
            <p:cNvPr id="181" name="object 181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328159" y="5536692"/>
              <a:ext cx="89915" cy="164591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434839" y="5579364"/>
              <a:ext cx="120395" cy="124967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579619" y="5580888"/>
              <a:ext cx="68579" cy="120396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655819" y="5579364"/>
              <a:ext cx="106679" cy="124967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777739" y="5579364"/>
              <a:ext cx="83819" cy="124967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872227" y="5547360"/>
              <a:ext cx="74675" cy="155447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4949951" y="570052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8" name="object 188" descr=""/>
          <p:cNvGrpSpPr/>
          <p:nvPr/>
        </p:nvGrpSpPr>
        <p:grpSpPr>
          <a:xfrm>
            <a:off x="5033771" y="5526023"/>
            <a:ext cx="715010" cy="212090"/>
            <a:chOff x="5033771" y="5526023"/>
            <a:chExt cx="715010" cy="212090"/>
          </a:xfrm>
        </p:grpSpPr>
        <p:pic>
          <p:nvPicPr>
            <p:cNvPr id="189" name="object 189" descr="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033771" y="5536692"/>
              <a:ext cx="176783" cy="164591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237987" y="5579363"/>
              <a:ext cx="120396" cy="124967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375148" y="5526023"/>
              <a:ext cx="114300" cy="178307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515355" y="5526023"/>
              <a:ext cx="233172" cy="211836"/>
            </a:xfrm>
            <a:prstGeom prst="rect">
              <a:avLst/>
            </a:prstGeom>
          </p:spPr>
        </p:pic>
      </p:grpSp>
      <p:grpSp>
        <p:nvGrpSpPr>
          <p:cNvPr id="193" name="object 193" descr=""/>
          <p:cNvGrpSpPr/>
          <p:nvPr/>
        </p:nvGrpSpPr>
        <p:grpSpPr>
          <a:xfrm>
            <a:off x="1312163" y="5899403"/>
            <a:ext cx="8182609" cy="1529080"/>
            <a:chOff x="1312163" y="5899403"/>
            <a:chExt cx="8182609" cy="1529080"/>
          </a:xfrm>
        </p:grpSpPr>
        <p:sp>
          <p:nvSpPr>
            <p:cNvPr id="194" name="object 194" descr=""/>
            <p:cNvSpPr/>
            <p:nvPr/>
          </p:nvSpPr>
          <p:spPr>
            <a:xfrm>
              <a:off x="1312163" y="5900928"/>
              <a:ext cx="8182609" cy="1527175"/>
            </a:xfrm>
            <a:custGeom>
              <a:avLst/>
              <a:gdLst/>
              <a:ahLst/>
              <a:cxnLst/>
              <a:rect l="l" t="t" r="r" b="b"/>
              <a:pathLst>
                <a:path w="8182609" h="1527175">
                  <a:moveTo>
                    <a:pt x="8182355" y="1527048"/>
                  </a:moveTo>
                  <a:lnTo>
                    <a:pt x="0" y="152704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52704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312151" y="5899403"/>
              <a:ext cx="8182609" cy="1529080"/>
            </a:xfrm>
            <a:custGeom>
              <a:avLst/>
              <a:gdLst/>
              <a:ahLst/>
              <a:cxnLst/>
              <a:rect l="l" t="t" r="r" b="b"/>
              <a:pathLst>
                <a:path w="8182609" h="1529079">
                  <a:moveTo>
                    <a:pt x="8182369" y="1536"/>
                  </a:moveTo>
                  <a:lnTo>
                    <a:pt x="8182356" y="0"/>
                  </a:lnTo>
                  <a:lnTo>
                    <a:pt x="0" y="0"/>
                  </a:lnTo>
                  <a:lnTo>
                    <a:pt x="0" y="1536"/>
                  </a:lnTo>
                  <a:lnTo>
                    <a:pt x="0" y="10668"/>
                  </a:lnTo>
                  <a:lnTo>
                    <a:pt x="0" y="1528584"/>
                  </a:lnTo>
                  <a:lnTo>
                    <a:pt x="10680" y="1528584"/>
                  </a:lnTo>
                  <a:lnTo>
                    <a:pt x="10680" y="10668"/>
                  </a:lnTo>
                  <a:lnTo>
                    <a:pt x="8171701" y="10668"/>
                  </a:lnTo>
                  <a:lnTo>
                    <a:pt x="8171701" y="1528584"/>
                  </a:lnTo>
                  <a:lnTo>
                    <a:pt x="8182369" y="1528584"/>
                  </a:lnTo>
                  <a:lnTo>
                    <a:pt x="8182369" y="1536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6" name="object 196" descr="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711708" y="460248"/>
            <a:ext cx="519683" cy="114300"/>
          </a:xfrm>
          <a:prstGeom prst="rect">
            <a:avLst/>
          </a:prstGeom>
        </p:spPr>
      </p:pic>
      <p:pic>
        <p:nvPicPr>
          <p:cNvPr id="197" name="object 197" descr="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719327" y="4218432"/>
            <a:ext cx="512063" cy="115824"/>
          </a:xfrm>
          <a:prstGeom prst="rect">
            <a:avLst/>
          </a:prstGeom>
        </p:spPr>
      </p:pic>
      <p:pic>
        <p:nvPicPr>
          <p:cNvPr id="198" name="object 198" descr="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1375600" y="4211764"/>
            <a:ext cx="264033" cy="88487"/>
          </a:xfrm>
          <a:prstGeom prst="rect">
            <a:avLst/>
          </a:prstGeom>
        </p:spPr>
      </p:pic>
      <p:pic>
        <p:nvPicPr>
          <p:cNvPr id="199" name="object 199" descr="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1723548" y="4213288"/>
            <a:ext cx="864965" cy="85534"/>
          </a:xfrm>
          <a:prstGeom prst="rect">
            <a:avLst/>
          </a:prstGeom>
        </p:spPr>
      </p:pic>
      <p:sp>
        <p:nvSpPr>
          <p:cNvPr id="200" name="object 200" descr=""/>
          <p:cNvSpPr/>
          <p:nvPr/>
        </p:nvSpPr>
        <p:spPr>
          <a:xfrm>
            <a:off x="3829050" y="4211764"/>
            <a:ext cx="327025" cy="87630"/>
          </a:xfrm>
          <a:custGeom>
            <a:avLst/>
            <a:gdLst/>
            <a:ahLst/>
            <a:cxnLst/>
            <a:rect l="l" t="t" r="r" b="b"/>
            <a:pathLst>
              <a:path w="327025" h="87629">
                <a:moveTo>
                  <a:pt x="54864" y="25908"/>
                </a:moveTo>
                <a:lnTo>
                  <a:pt x="27432" y="25908"/>
                </a:lnTo>
                <a:lnTo>
                  <a:pt x="27432" y="6096"/>
                </a:lnTo>
                <a:lnTo>
                  <a:pt x="16764" y="9144"/>
                </a:lnTo>
                <a:lnTo>
                  <a:pt x="16764" y="25908"/>
                </a:lnTo>
                <a:lnTo>
                  <a:pt x="0" y="25908"/>
                </a:lnTo>
                <a:lnTo>
                  <a:pt x="0" y="35153"/>
                </a:lnTo>
                <a:lnTo>
                  <a:pt x="16764" y="35153"/>
                </a:lnTo>
                <a:lnTo>
                  <a:pt x="16764" y="73253"/>
                </a:lnTo>
                <a:lnTo>
                  <a:pt x="18288" y="79349"/>
                </a:lnTo>
                <a:lnTo>
                  <a:pt x="22860" y="82397"/>
                </a:lnTo>
                <a:lnTo>
                  <a:pt x="25908" y="85445"/>
                </a:lnTo>
                <a:lnTo>
                  <a:pt x="32004" y="86969"/>
                </a:lnTo>
                <a:lnTo>
                  <a:pt x="51816" y="86969"/>
                </a:lnTo>
                <a:lnTo>
                  <a:pt x="54864" y="85445"/>
                </a:lnTo>
                <a:lnTo>
                  <a:pt x="54864" y="76301"/>
                </a:lnTo>
                <a:lnTo>
                  <a:pt x="51816" y="77825"/>
                </a:lnTo>
                <a:lnTo>
                  <a:pt x="33528" y="77825"/>
                </a:lnTo>
                <a:lnTo>
                  <a:pt x="28956" y="73253"/>
                </a:lnTo>
                <a:lnTo>
                  <a:pt x="27432" y="70205"/>
                </a:lnTo>
                <a:lnTo>
                  <a:pt x="27432" y="35153"/>
                </a:lnTo>
                <a:lnTo>
                  <a:pt x="54864" y="35153"/>
                </a:lnTo>
                <a:lnTo>
                  <a:pt x="54864" y="25908"/>
                </a:lnTo>
                <a:close/>
              </a:path>
              <a:path w="327025" h="87629">
                <a:moveTo>
                  <a:pt x="126580" y="41249"/>
                </a:moveTo>
                <a:lnTo>
                  <a:pt x="125056" y="35153"/>
                </a:lnTo>
                <a:lnTo>
                  <a:pt x="118960" y="25908"/>
                </a:lnTo>
                <a:lnTo>
                  <a:pt x="114388" y="24384"/>
                </a:lnTo>
                <a:lnTo>
                  <a:pt x="103720" y="24384"/>
                </a:lnTo>
                <a:lnTo>
                  <a:pt x="97624" y="27432"/>
                </a:lnTo>
                <a:lnTo>
                  <a:pt x="93052" y="28956"/>
                </a:lnTo>
                <a:lnTo>
                  <a:pt x="90004" y="32004"/>
                </a:lnTo>
                <a:lnTo>
                  <a:pt x="86956" y="36677"/>
                </a:lnTo>
                <a:lnTo>
                  <a:pt x="85432" y="25908"/>
                </a:lnTo>
                <a:lnTo>
                  <a:pt x="76200" y="25908"/>
                </a:lnTo>
                <a:lnTo>
                  <a:pt x="76200" y="86969"/>
                </a:lnTo>
                <a:lnTo>
                  <a:pt x="86956" y="86969"/>
                </a:lnTo>
                <a:lnTo>
                  <a:pt x="86956" y="47345"/>
                </a:lnTo>
                <a:lnTo>
                  <a:pt x="88480" y="44297"/>
                </a:lnTo>
                <a:lnTo>
                  <a:pt x="91528" y="42773"/>
                </a:lnTo>
                <a:lnTo>
                  <a:pt x="99148" y="35153"/>
                </a:lnTo>
                <a:lnTo>
                  <a:pt x="102196" y="35153"/>
                </a:lnTo>
                <a:lnTo>
                  <a:pt x="103720" y="33629"/>
                </a:lnTo>
                <a:lnTo>
                  <a:pt x="109816" y="33629"/>
                </a:lnTo>
                <a:lnTo>
                  <a:pt x="112864" y="36677"/>
                </a:lnTo>
                <a:lnTo>
                  <a:pt x="114388" y="39725"/>
                </a:lnTo>
                <a:lnTo>
                  <a:pt x="115912" y="44297"/>
                </a:lnTo>
                <a:lnTo>
                  <a:pt x="115912" y="48869"/>
                </a:lnTo>
                <a:lnTo>
                  <a:pt x="126580" y="48869"/>
                </a:lnTo>
                <a:lnTo>
                  <a:pt x="126580" y="41249"/>
                </a:lnTo>
                <a:close/>
              </a:path>
              <a:path w="327025" h="87629">
                <a:moveTo>
                  <a:pt x="190677" y="38201"/>
                </a:moveTo>
                <a:lnTo>
                  <a:pt x="189153" y="35153"/>
                </a:lnTo>
                <a:lnTo>
                  <a:pt x="187629" y="33629"/>
                </a:lnTo>
                <a:lnTo>
                  <a:pt x="186105" y="30480"/>
                </a:lnTo>
                <a:lnTo>
                  <a:pt x="184581" y="28956"/>
                </a:lnTo>
                <a:lnTo>
                  <a:pt x="181533" y="27432"/>
                </a:lnTo>
                <a:lnTo>
                  <a:pt x="180009" y="25908"/>
                </a:lnTo>
                <a:lnTo>
                  <a:pt x="176961" y="25908"/>
                </a:lnTo>
                <a:lnTo>
                  <a:pt x="173913" y="24384"/>
                </a:lnTo>
                <a:lnTo>
                  <a:pt x="158584" y="24384"/>
                </a:lnTo>
                <a:lnTo>
                  <a:pt x="157060" y="25908"/>
                </a:lnTo>
                <a:lnTo>
                  <a:pt x="150964" y="25908"/>
                </a:lnTo>
                <a:lnTo>
                  <a:pt x="149440" y="27432"/>
                </a:lnTo>
                <a:lnTo>
                  <a:pt x="146392" y="27432"/>
                </a:lnTo>
                <a:lnTo>
                  <a:pt x="144868" y="28956"/>
                </a:lnTo>
                <a:lnTo>
                  <a:pt x="144868" y="38201"/>
                </a:lnTo>
                <a:lnTo>
                  <a:pt x="149440" y="36677"/>
                </a:lnTo>
                <a:lnTo>
                  <a:pt x="152488" y="35153"/>
                </a:lnTo>
                <a:lnTo>
                  <a:pt x="155536" y="35153"/>
                </a:lnTo>
                <a:lnTo>
                  <a:pt x="158584" y="33629"/>
                </a:lnTo>
                <a:lnTo>
                  <a:pt x="170865" y="33629"/>
                </a:lnTo>
                <a:lnTo>
                  <a:pt x="176961" y="36677"/>
                </a:lnTo>
                <a:lnTo>
                  <a:pt x="178485" y="39725"/>
                </a:lnTo>
                <a:lnTo>
                  <a:pt x="180009" y="41249"/>
                </a:lnTo>
                <a:lnTo>
                  <a:pt x="180009" y="50393"/>
                </a:lnTo>
                <a:lnTo>
                  <a:pt x="180009" y="59537"/>
                </a:lnTo>
                <a:lnTo>
                  <a:pt x="180009" y="70205"/>
                </a:lnTo>
                <a:lnTo>
                  <a:pt x="176961" y="73253"/>
                </a:lnTo>
                <a:lnTo>
                  <a:pt x="173913" y="74777"/>
                </a:lnTo>
                <a:lnTo>
                  <a:pt x="169341" y="76301"/>
                </a:lnTo>
                <a:lnTo>
                  <a:pt x="166293" y="77825"/>
                </a:lnTo>
                <a:lnTo>
                  <a:pt x="164769" y="79349"/>
                </a:lnTo>
                <a:lnTo>
                  <a:pt x="160108" y="79349"/>
                </a:lnTo>
                <a:lnTo>
                  <a:pt x="158584" y="77825"/>
                </a:lnTo>
                <a:lnTo>
                  <a:pt x="155536" y="77825"/>
                </a:lnTo>
                <a:lnTo>
                  <a:pt x="152488" y="74777"/>
                </a:lnTo>
                <a:lnTo>
                  <a:pt x="152488" y="73253"/>
                </a:lnTo>
                <a:lnTo>
                  <a:pt x="150964" y="71729"/>
                </a:lnTo>
                <a:lnTo>
                  <a:pt x="150964" y="68681"/>
                </a:lnTo>
                <a:lnTo>
                  <a:pt x="152488" y="67157"/>
                </a:lnTo>
                <a:lnTo>
                  <a:pt x="152488" y="64109"/>
                </a:lnTo>
                <a:lnTo>
                  <a:pt x="154012" y="62585"/>
                </a:lnTo>
                <a:lnTo>
                  <a:pt x="155536" y="62585"/>
                </a:lnTo>
                <a:lnTo>
                  <a:pt x="158584" y="59537"/>
                </a:lnTo>
                <a:lnTo>
                  <a:pt x="180009" y="59537"/>
                </a:lnTo>
                <a:lnTo>
                  <a:pt x="180009" y="50393"/>
                </a:lnTo>
                <a:lnTo>
                  <a:pt x="158584" y="50393"/>
                </a:lnTo>
                <a:lnTo>
                  <a:pt x="152488" y="51917"/>
                </a:lnTo>
                <a:lnTo>
                  <a:pt x="147916" y="56489"/>
                </a:lnTo>
                <a:lnTo>
                  <a:pt x="143344" y="59537"/>
                </a:lnTo>
                <a:lnTo>
                  <a:pt x="140296" y="64109"/>
                </a:lnTo>
                <a:lnTo>
                  <a:pt x="140296" y="74777"/>
                </a:lnTo>
                <a:lnTo>
                  <a:pt x="141820" y="77825"/>
                </a:lnTo>
                <a:lnTo>
                  <a:pt x="141820" y="79349"/>
                </a:lnTo>
                <a:lnTo>
                  <a:pt x="147916" y="85445"/>
                </a:lnTo>
                <a:lnTo>
                  <a:pt x="150964" y="86969"/>
                </a:lnTo>
                <a:lnTo>
                  <a:pt x="167817" y="86969"/>
                </a:lnTo>
                <a:lnTo>
                  <a:pt x="173913" y="83921"/>
                </a:lnTo>
                <a:lnTo>
                  <a:pt x="176961" y="80873"/>
                </a:lnTo>
                <a:lnTo>
                  <a:pt x="179247" y="79349"/>
                </a:lnTo>
                <a:lnTo>
                  <a:pt x="181533" y="77825"/>
                </a:lnTo>
                <a:lnTo>
                  <a:pt x="181533" y="86969"/>
                </a:lnTo>
                <a:lnTo>
                  <a:pt x="190677" y="86969"/>
                </a:lnTo>
                <a:lnTo>
                  <a:pt x="190677" y="77825"/>
                </a:lnTo>
                <a:lnTo>
                  <a:pt x="190677" y="59537"/>
                </a:lnTo>
                <a:lnTo>
                  <a:pt x="190677" y="38201"/>
                </a:lnTo>
                <a:close/>
              </a:path>
              <a:path w="327025" h="87629">
                <a:moveTo>
                  <a:pt x="242595" y="4572"/>
                </a:moveTo>
                <a:lnTo>
                  <a:pt x="241071" y="4572"/>
                </a:lnTo>
                <a:lnTo>
                  <a:pt x="241071" y="3048"/>
                </a:lnTo>
                <a:lnTo>
                  <a:pt x="239445" y="1524"/>
                </a:lnTo>
                <a:lnTo>
                  <a:pt x="237921" y="1524"/>
                </a:lnTo>
                <a:lnTo>
                  <a:pt x="236397" y="0"/>
                </a:lnTo>
                <a:lnTo>
                  <a:pt x="231825" y="0"/>
                </a:lnTo>
                <a:lnTo>
                  <a:pt x="231825" y="1524"/>
                </a:lnTo>
                <a:lnTo>
                  <a:pt x="228777" y="1524"/>
                </a:lnTo>
                <a:lnTo>
                  <a:pt x="228777" y="3048"/>
                </a:lnTo>
                <a:lnTo>
                  <a:pt x="227253" y="3048"/>
                </a:lnTo>
                <a:lnTo>
                  <a:pt x="227253" y="4572"/>
                </a:lnTo>
                <a:lnTo>
                  <a:pt x="225729" y="6096"/>
                </a:lnTo>
                <a:lnTo>
                  <a:pt x="225729" y="10668"/>
                </a:lnTo>
                <a:lnTo>
                  <a:pt x="227253" y="12192"/>
                </a:lnTo>
                <a:lnTo>
                  <a:pt x="227253" y="13716"/>
                </a:lnTo>
                <a:lnTo>
                  <a:pt x="228777" y="13716"/>
                </a:lnTo>
                <a:lnTo>
                  <a:pt x="228777" y="15240"/>
                </a:lnTo>
                <a:lnTo>
                  <a:pt x="230301" y="15240"/>
                </a:lnTo>
                <a:lnTo>
                  <a:pt x="231825" y="16764"/>
                </a:lnTo>
                <a:lnTo>
                  <a:pt x="237921" y="16764"/>
                </a:lnTo>
                <a:lnTo>
                  <a:pt x="239445" y="15240"/>
                </a:lnTo>
                <a:lnTo>
                  <a:pt x="241071" y="13716"/>
                </a:lnTo>
                <a:lnTo>
                  <a:pt x="241071" y="12192"/>
                </a:lnTo>
                <a:lnTo>
                  <a:pt x="242595" y="12192"/>
                </a:lnTo>
                <a:lnTo>
                  <a:pt x="242595" y="4572"/>
                </a:lnTo>
                <a:close/>
              </a:path>
              <a:path w="327025" h="87629">
                <a:moveTo>
                  <a:pt x="259359" y="77914"/>
                </a:moveTo>
                <a:lnTo>
                  <a:pt x="241071" y="77914"/>
                </a:lnTo>
                <a:lnTo>
                  <a:pt x="241071" y="26009"/>
                </a:lnTo>
                <a:lnTo>
                  <a:pt x="213537" y="26009"/>
                </a:lnTo>
                <a:lnTo>
                  <a:pt x="213537" y="35153"/>
                </a:lnTo>
                <a:lnTo>
                  <a:pt x="230301" y="35153"/>
                </a:lnTo>
                <a:lnTo>
                  <a:pt x="230301" y="77914"/>
                </a:lnTo>
                <a:lnTo>
                  <a:pt x="210489" y="77914"/>
                </a:lnTo>
                <a:lnTo>
                  <a:pt x="210489" y="87058"/>
                </a:lnTo>
                <a:lnTo>
                  <a:pt x="259359" y="87058"/>
                </a:lnTo>
                <a:lnTo>
                  <a:pt x="259359" y="77914"/>
                </a:lnTo>
                <a:close/>
              </a:path>
              <a:path w="327025" h="87629">
                <a:moveTo>
                  <a:pt x="326504" y="39624"/>
                </a:moveTo>
                <a:lnTo>
                  <a:pt x="324980" y="33528"/>
                </a:lnTo>
                <a:lnTo>
                  <a:pt x="321932" y="30480"/>
                </a:lnTo>
                <a:lnTo>
                  <a:pt x="318795" y="25908"/>
                </a:lnTo>
                <a:lnTo>
                  <a:pt x="314223" y="24384"/>
                </a:lnTo>
                <a:lnTo>
                  <a:pt x="303555" y="24384"/>
                </a:lnTo>
                <a:lnTo>
                  <a:pt x="300507" y="25908"/>
                </a:lnTo>
                <a:lnTo>
                  <a:pt x="298983" y="25908"/>
                </a:lnTo>
                <a:lnTo>
                  <a:pt x="297459" y="27432"/>
                </a:lnTo>
                <a:lnTo>
                  <a:pt x="295935" y="27432"/>
                </a:lnTo>
                <a:lnTo>
                  <a:pt x="288315" y="35052"/>
                </a:lnTo>
                <a:lnTo>
                  <a:pt x="288315" y="25908"/>
                </a:lnTo>
                <a:lnTo>
                  <a:pt x="277647" y="25908"/>
                </a:lnTo>
                <a:lnTo>
                  <a:pt x="277647" y="86969"/>
                </a:lnTo>
                <a:lnTo>
                  <a:pt x="288315" y="86969"/>
                </a:lnTo>
                <a:lnTo>
                  <a:pt x="288315" y="45720"/>
                </a:lnTo>
                <a:lnTo>
                  <a:pt x="291363" y="44196"/>
                </a:lnTo>
                <a:lnTo>
                  <a:pt x="292887" y="41148"/>
                </a:lnTo>
                <a:lnTo>
                  <a:pt x="297459" y="36576"/>
                </a:lnTo>
                <a:lnTo>
                  <a:pt x="298983" y="36576"/>
                </a:lnTo>
                <a:lnTo>
                  <a:pt x="298983" y="35052"/>
                </a:lnTo>
                <a:lnTo>
                  <a:pt x="300507" y="35052"/>
                </a:lnTo>
                <a:lnTo>
                  <a:pt x="302031" y="33528"/>
                </a:lnTo>
                <a:lnTo>
                  <a:pt x="309651" y="33528"/>
                </a:lnTo>
                <a:lnTo>
                  <a:pt x="312699" y="35052"/>
                </a:lnTo>
                <a:lnTo>
                  <a:pt x="314223" y="36576"/>
                </a:lnTo>
                <a:lnTo>
                  <a:pt x="315747" y="39624"/>
                </a:lnTo>
                <a:lnTo>
                  <a:pt x="315747" y="86969"/>
                </a:lnTo>
                <a:lnTo>
                  <a:pt x="326504" y="86969"/>
                </a:lnTo>
                <a:lnTo>
                  <a:pt x="326504" y="3962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1" name="object 201" descr=""/>
          <p:cNvGrpSpPr/>
          <p:nvPr/>
        </p:nvGrpSpPr>
        <p:grpSpPr>
          <a:xfrm>
            <a:off x="1375600" y="4373498"/>
            <a:ext cx="462915" cy="111760"/>
            <a:chOff x="1375600" y="4373498"/>
            <a:chExt cx="462915" cy="111760"/>
          </a:xfrm>
        </p:grpSpPr>
        <p:pic>
          <p:nvPicPr>
            <p:cNvPr id="202" name="object 202" descr="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375600" y="4379690"/>
              <a:ext cx="190785" cy="105441"/>
            </a:xfrm>
            <a:prstGeom prst="rect">
              <a:avLst/>
            </a:prstGeom>
          </p:spPr>
        </p:pic>
        <p:pic>
          <p:nvPicPr>
            <p:cNvPr id="203" name="object 203" descr="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587722" y="4397978"/>
              <a:ext cx="114395" cy="64103"/>
            </a:xfrm>
            <a:prstGeom prst="rect">
              <a:avLst/>
            </a:prstGeom>
          </p:spPr>
        </p:pic>
        <p:pic>
          <p:nvPicPr>
            <p:cNvPr id="204" name="object 204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722024" y="4373498"/>
              <a:ext cx="115919" cy="87058"/>
            </a:xfrm>
            <a:prstGeom prst="rect">
              <a:avLst/>
            </a:prstGeom>
          </p:spPr>
        </p:pic>
      </p:grpSp>
      <p:grpSp>
        <p:nvGrpSpPr>
          <p:cNvPr id="205" name="object 205" descr=""/>
          <p:cNvGrpSpPr/>
          <p:nvPr/>
        </p:nvGrpSpPr>
        <p:grpSpPr>
          <a:xfrm>
            <a:off x="1931003" y="4379690"/>
            <a:ext cx="453390" cy="106045"/>
            <a:chOff x="1931003" y="4379690"/>
            <a:chExt cx="453390" cy="106045"/>
          </a:xfrm>
        </p:grpSpPr>
        <p:sp>
          <p:nvSpPr>
            <p:cNvPr id="206" name="object 206" descr=""/>
            <p:cNvSpPr/>
            <p:nvPr/>
          </p:nvSpPr>
          <p:spPr>
            <a:xfrm>
              <a:off x="1931003" y="4440650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2860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6096" y="32099"/>
                  </a:lnTo>
                  <a:lnTo>
                    <a:pt x="7620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5240" y="26003"/>
                  </a:lnTo>
                  <a:lnTo>
                    <a:pt x="15240" y="24479"/>
                  </a:lnTo>
                  <a:lnTo>
                    <a:pt x="16764" y="22955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0668" y="12287"/>
                  </a:lnTo>
                  <a:lnTo>
                    <a:pt x="10668" y="4667"/>
                  </a:lnTo>
                  <a:lnTo>
                    <a:pt x="12192" y="3143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4384" y="3143"/>
                  </a:lnTo>
                  <a:lnTo>
                    <a:pt x="25908" y="3143"/>
                  </a:lnTo>
                  <a:lnTo>
                    <a:pt x="27432" y="4667"/>
                  </a:lnTo>
                  <a:lnTo>
                    <a:pt x="27432" y="6191"/>
                  </a:lnTo>
                  <a:lnTo>
                    <a:pt x="28956" y="7715"/>
                  </a:lnTo>
                  <a:lnTo>
                    <a:pt x="28956" y="21431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7" name="object 207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989010" y="4379690"/>
              <a:ext cx="395097" cy="105441"/>
            </a:xfrm>
            <a:prstGeom prst="rect">
              <a:avLst/>
            </a:prstGeom>
          </p:spPr>
        </p:pic>
      </p:grpSp>
      <p:grpSp>
        <p:nvGrpSpPr>
          <p:cNvPr id="208" name="object 208" descr=""/>
          <p:cNvGrpSpPr/>
          <p:nvPr/>
        </p:nvGrpSpPr>
        <p:grpSpPr>
          <a:xfrm>
            <a:off x="2477166" y="4210240"/>
            <a:ext cx="5012055" cy="276225"/>
            <a:chOff x="2477166" y="4210240"/>
            <a:chExt cx="5012055" cy="276225"/>
          </a:xfrm>
        </p:grpSpPr>
        <p:sp>
          <p:nvSpPr>
            <p:cNvPr id="209" name="object 209" descr=""/>
            <p:cNvSpPr/>
            <p:nvPr/>
          </p:nvSpPr>
          <p:spPr>
            <a:xfrm>
              <a:off x="2477166" y="4440650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2860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6096" y="32099"/>
                  </a:lnTo>
                  <a:lnTo>
                    <a:pt x="7620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5240" y="26003"/>
                  </a:lnTo>
                  <a:lnTo>
                    <a:pt x="15240" y="24479"/>
                  </a:lnTo>
                  <a:lnTo>
                    <a:pt x="16764" y="22955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0668" y="12287"/>
                  </a:lnTo>
                  <a:lnTo>
                    <a:pt x="10668" y="4667"/>
                  </a:lnTo>
                  <a:lnTo>
                    <a:pt x="12192" y="3143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4384" y="3143"/>
                  </a:lnTo>
                  <a:lnTo>
                    <a:pt x="25908" y="3143"/>
                  </a:lnTo>
                  <a:lnTo>
                    <a:pt x="27432" y="4667"/>
                  </a:lnTo>
                  <a:lnTo>
                    <a:pt x="27432" y="6191"/>
                  </a:lnTo>
                  <a:lnTo>
                    <a:pt x="28956" y="7715"/>
                  </a:lnTo>
                  <a:lnTo>
                    <a:pt x="28956" y="21431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2533650" y="4399502"/>
              <a:ext cx="61594" cy="85725"/>
            </a:xfrm>
            <a:custGeom>
              <a:avLst/>
              <a:gdLst/>
              <a:ahLst/>
              <a:cxnLst/>
              <a:rect l="l" t="t" r="r" b="b"/>
              <a:pathLst>
                <a:path w="61594" h="85725">
                  <a:moveTo>
                    <a:pt x="13716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2192" y="76295"/>
                  </a:lnTo>
                  <a:lnTo>
                    <a:pt x="13716" y="74771"/>
                  </a:lnTo>
                  <a:lnTo>
                    <a:pt x="15240" y="74771"/>
                  </a:lnTo>
                  <a:lnTo>
                    <a:pt x="21336" y="68675"/>
                  </a:lnTo>
                  <a:lnTo>
                    <a:pt x="22860" y="65627"/>
                  </a:lnTo>
                  <a:lnTo>
                    <a:pt x="24384" y="64103"/>
                  </a:lnTo>
                  <a:lnTo>
                    <a:pt x="24384" y="610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39624"/>
                  </a:lnTo>
                  <a:lnTo>
                    <a:pt x="30575" y="50387"/>
                  </a:lnTo>
                  <a:lnTo>
                    <a:pt x="35147" y="39624"/>
                  </a:lnTo>
                  <a:lnTo>
                    <a:pt x="48863" y="0"/>
                  </a:lnTo>
                  <a:lnTo>
                    <a:pt x="61055" y="0"/>
                  </a:lnTo>
                  <a:lnTo>
                    <a:pt x="39719" y="54959"/>
                  </a:lnTo>
                  <a:lnTo>
                    <a:pt x="38195" y="59531"/>
                  </a:lnTo>
                  <a:lnTo>
                    <a:pt x="35147" y="64103"/>
                  </a:lnTo>
                  <a:lnTo>
                    <a:pt x="33623" y="68675"/>
                  </a:lnTo>
                  <a:lnTo>
                    <a:pt x="30575" y="73247"/>
                  </a:lnTo>
                  <a:lnTo>
                    <a:pt x="28956" y="76295"/>
                  </a:lnTo>
                  <a:lnTo>
                    <a:pt x="25908" y="79343"/>
                  </a:lnTo>
                  <a:lnTo>
                    <a:pt x="13716" y="854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 descr="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596896" y="4210240"/>
              <a:ext cx="3333083" cy="276224"/>
            </a:xfrm>
            <a:prstGeom prst="rect">
              <a:avLst/>
            </a:prstGeom>
          </p:spPr>
        </p:pic>
        <p:pic>
          <p:nvPicPr>
            <p:cNvPr id="212" name="object 212" descr="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939028" y="4370451"/>
              <a:ext cx="1550193" cy="116014"/>
            </a:xfrm>
            <a:prstGeom prst="rect">
              <a:avLst/>
            </a:prstGeom>
          </p:spPr>
        </p:pic>
      </p:grpSp>
      <p:pic>
        <p:nvPicPr>
          <p:cNvPr id="213" name="object 213" descr="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719327" y="4742688"/>
            <a:ext cx="512063" cy="114300"/>
          </a:xfrm>
          <a:prstGeom prst="rect">
            <a:avLst/>
          </a:prstGeom>
        </p:spPr>
      </p:pic>
      <p:grpSp>
        <p:nvGrpSpPr>
          <p:cNvPr id="214" name="object 214" descr=""/>
          <p:cNvGrpSpPr/>
          <p:nvPr/>
        </p:nvGrpSpPr>
        <p:grpSpPr>
          <a:xfrm>
            <a:off x="1375600" y="4736782"/>
            <a:ext cx="874394" cy="111760"/>
            <a:chOff x="1375600" y="4736782"/>
            <a:chExt cx="874394" cy="111760"/>
          </a:xfrm>
        </p:grpSpPr>
        <p:sp>
          <p:nvSpPr>
            <p:cNvPr id="215" name="object 215" descr=""/>
            <p:cNvSpPr/>
            <p:nvPr/>
          </p:nvSpPr>
          <p:spPr>
            <a:xfrm>
              <a:off x="1375600" y="47626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9531" y="59531"/>
                  </a:moveTo>
                  <a:lnTo>
                    <a:pt x="45815" y="59531"/>
                  </a:lnTo>
                  <a:lnTo>
                    <a:pt x="29051" y="36671"/>
                  </a:lnTo>
                  <a:lnTo>
                    <a:pt x="13811" y="59531"/>
                  </a:lnTo>
                  <a:lnTo>
                    <a:pt x="0" y="59531"/>
                  </a:lnTo>
                  <a:lnTo>
                    <a:pt x="22955" y="29051"/>
                  </a:lnTo>
                  <a:lnTo>
                    <a:pt x="1524" y="0"/>
                  </a:lnTo>
                  <a:lnTo>
                    <a:pt x="13811" y="0"/>
                  </a:lnTo>
                  <a:lnTo>
                    <a:pt x="30575" y="22955"/>
                  </a:lnTo>
                  <a:lnTo>
                    <a:pt x="45815" y="0"/>
                  </a:lnTo>
                  <a:lnTo>
                    <a:pt x="59531" y="0"/>
                  </a:lnTo>
                  <a:lnTo>
                    <a:pt x="36671" y="30575"/>
                  </a:lnTo>
                  <a:lnTo>
                    <a:pt x="59531" y="5953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 descr="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440179" y="4736782"/>
              <a:ext cx="809720" cy="111442"/>
            </a:xfrm>
            <a:prstGeom prst="rect">
              <a:avLst/>
            </a:prstGeom>
          </p:spPr>
        </p:pic>
      </p:grpSp>
      <p:pic>
        <p:nvPicPr>
          <p:cNvPr id="217" name="object 217" descr="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2339911" y="4736782"/>
            <a:ext cx="865060" cy="111442"/>
          </a:xfrm>
          <a:prstGeom prst="rect">
            <a:avLst/>
          </a:prstGeom>
        </p:spPr>
      </p:pic>
      <p:grpSp>
        <p:nvGrpSpPr>
          <p:cNvPr id="218" name="object 218" descr=""/>
          <p:cNvGrpSpPr/>
          <p:nvPr/>
        </p:nvGrpSpPr>
        <p:grpSpPr>
          <a:xfrm>
            <a:off x="3294983" y="4736687"/>
            <a:ext cx="932815" cy="111760"/>
            <a:chOff x="3294983" y="4736687"/>
            <a:chExt cx="932815" cy="111760"/>
          </a:xfrm>
        </p:grpSpPr>
        <p:sp>
          <p:nvSpPr>
            <p:cNvPr id="219" name="object 219" descr=""/>
            <p:cNvSpPr/>
            <p:nvPr/>
          </p:nvSpPr>
          <p:spPr>
            <a:xfrm>
              <a:off x="3294983" y="4803838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239" y="39814"/>
                  </a:moveTo>
                  <a:lnTo>
                    <a:pt x="0" y="39814"/>
                  </a:lnTo>
                  <a:lnTo>
                    <a:pt x="0" y="32099"/>
                  </a:lnTo>
                  <a:lnTo>
                    <a:pt x="1524" y="32099"/>
                  </a:lnTo>
                  <a:lnTo>
                    <a:pt x="4572" y="30575"/>
                  </a:lnTo>
                  <a:lnTo>
                    <a:pt x="7715" y="30575"/>
                  </a:lnTo>
                  <a:lnTo>
                    <a:pt x="9239" y="29051"/>
                  </a:lnTo>
                  <a:lnTo>
                    <a:pt x="10763" y="29051"/>
                  </a:lnTo>
                  <a:lnTo>
                    <a:pt x="12287" y="27527"/>
                  </a:lnTo>
                  <a:lnTo>
                    <a:pt x="13811" y="27527"/>
                  </a:lnTo>
                  <a:lnTo>
                    <a:pt x="13811" y="26003"/>
                  </a:lnTo>
                  <a:lnTo>
                    <a:pt x="15335" y="24479"/>
                  </a:lnTo>
                  <a:lnTo>
                    <a:pt x="15335" y="16859"/>
                  </a:lnTo>
                  <a:lnTo>
                    <a:pt x="13811" y="16859"/>
                  </a:lnTo>
                  <a:lnTo>
                    <a:pt x="13811" y="15335"/>
                  </a:lnTo>
                  <a:lnTo>
                    <a:pt x="12287" y="13811"/>
                  </a:lnTo>
                  <a:lnTo>
                    <a:pt x="12287" y="12287"/>
                  </a:lnTo>
                  <a:lnTo>
                    <a:pt x="10763" y="10763"/>
                  </a:lnTo>
                  <a:lnTo>
                    <a:pt x="10763" y="3048"/>
                  </a:lnTo>
                  <a:lnTo>
                    <a:pt x="13811" y="0"/>
                  </a:lnTo>
                  <a:lnTo>
                    <a:pt x="22955" y="0"/>
                  </a:lnTo>
                  <a:lnTo>
                    <a:pt x="26003" y="3048"/>
                  </a:lnTo>
                  <a:lnTo>
                    <a:pt x="27527" y="4667"/>
                  </a:lnTo>
                  <a:lnTo>
                    <a:pt x="27527" y="7715"/>
                  </a:lnTo>
                  <a:lnTo>
                    <a:pt x="29051" y="9239"/>
                  </a:lnTo>
                  <a:lnTo>
                    <a:pt x="29051" y="19907"/>
                  </a:lnTo>
                  <a:lnTo>
                    <a:pt x="27527" y="22955"/>
                  </a:lnTo>
                  <a:lnTo>
                    <a:pt x="26003" y="27527"/>
                  </a:lnTo>
                  <a:lnTo>
                    <a:pt x="16859" y="36671"/>
                  </a:lnTo>
                  <a:lnTo>
                    <a:pt x="12287" y="38290"/>
                  </a:lnTo>
                  <a:lnTo>
                    <a:pt x="9239" y="398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352990" y="4762690"/>
              <a:ext cx="59690" cy="85725"/>
            </a:xfrm>
            <a:custGeom>
              <a:avLst/>
              <a:gdLst/>
              <a:ahLst/>
              <a:cxnLst/>
              <a:rect l="l" t="t" r="r" b="b"/>
              <a:pathLst>
                <a:path w="59689" h="85725">
                  <a:moveTo>
                    <a:pt x="12192" y="85534"/>
                  </a:moveTo>
                  <a:lnTo>
                    <a:pt x="0" y="85534"/>
                  </a:lnTo>
                  <a:lnTo>
                    <a:pt x="0" y="76390"/>
                  </a:lnTo>
                  <a:lnTo>
                    <a:pt x="9144" y="76390"/>
                  </a:lnTo>
                  <a:lnTo>
                    <a:pt x="10668" y="74771"/>
                  </a:lnTo>
                  <a:lnTo>
                    <a:pt x="12192" y="74771"/>
                  </a:lnTo>
                  <a:lnTo>
                    <a:pt x="15240" y="71723"/>
                  </a:lnTo>
                  <a:lnTo>
                    <a:pt x="16764" y="71723"/>
                  </a:lnTo>
                  <a:lnTo>
                    <a:pt x="18288" y="70199"/>
                  </a:lnTo>
                  <a:lnTo>
                    <a:pt x="19812" y="67151"/>
                  </a:lnTo>
                  <a:lnTo>
                    <a:pt x="21336" y="65627"/>
                  </a:lnTo>
                  <a:lnTo>
                    <a:pt x="24384" y="59531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39719"/>
                  </a:lnTo>
                  <a:lnTo>
                    <a:pt x="30480" y="48863"/>
                  </a:lnTo>
                  <a:lnTo>
                    <a:pt x="39933" y="48863"/>
                  </a:lnTo>
                  <a:lnTo>
                    <a:pt x="38100" y="53435"/>
                  </a:lnTo>
                  <a:lnTo>
                    <a:pt x="36576" y="59531"/>
                  </a:lnTo>
                  <a:lnTo>
                    <a:pt x="35052" y="64103"/>
                  </a:lnTo>
                  <a:lnTo>
                    <a:pt x="32004" y="68675"/>
                  </a:lnTo>
                  <a:lnTo>
                    <a:pt x="30480" y="71723"/>
                  </a:lnTo>
                  <a:lnTo>
                    <a:pt x="27432" y="74771"/>
                  </a:lnTo>
                  <a:lnTo>
                    <a:pt x="24384" y="77914"/>
                  </a:lnTo>
                  <a:lnTo>
                    <a:pt x="21336" y="80962"/>
                  </a:lnTo>
                  <a:lnTo>
                    <a:pt x="12192" y="85534"/>
                  </a:lnTo>
                  <a:close/>
                </a:path>
                <a:path w="59689" h="85725">
                  <a:moveTo>
                    <a:pt x="39933" y="48863"/>
                  </a:moveTo>
                  <a:lnTo>
                    <a:pt x="30480" y="48863"/>
                  </a:lnTo>
                  <a:lnTo>
                    <a:pt x="33528" y="39719"/>
                  </a:lnTo>
                  <a:lnTo>
                    <a:pt x="47244" y="0"/>
                  </a:lnTo>
                  <a:lnTo>
                    <a:pt x="59531" y="0"/>
                  </a:lnTo>
                  <a:lnTo>
                    <a:pt x="39933" y="4886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 descr="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416808" y="4736687"/>
              <a:ext cx="810386" cy="111537"/>
            </a:xfrm>
            <a:prstGeom prst="rect">
              <a:avLst/>
            </a:prstGeom>
          </p:spPr>
        </p:pic>
      </p:grpSp>
      <p:grpSp>
        <p:nvGrpSpPr>
          <p:cNvPr id="222" name="object 222" descr=""/>
          <p:cNvGrpSpPr/>
          <p:nvPr/>
        </p:nvGrpSpPr>
        <p:grpSpPr>
          <a:xfrm>
            <a:off x="4317206" y="4736782"/>
            <a:ext cx="865505" cy="111760"/>
            <a:chOff x="4317206" y="4736782"/>
            <a:chExt cx="865505" cy="111760"/>
          </a:xfrm>
        </p:grpSpPr>
        <p:sp>
          <p:nvSpPr>
            <p:cNvPr id="223" name="object 223" descr=""/>
            <p:cNvSpPr/>
            <p:nvPr/>
          </p:nvSpPr>
          <p:spPr>
            <a:xfrm>
              <a:off x="4317206" y="4803933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4479" y="1524"/>
                  </a:moveTo>
                  <a:lnTo>
                    <a:pt x="13811" y="1524"/>
                  </a:lnTo>
                  <a:lnTo>
                    <a:pt x="13811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04"/>
                  </a:lnTo>
                  <a:lnTo>
                    <a:pt x="3048" y="32004"/>
                  </a:lnTo>
                  <a:lnTo>
                    <a:pt x="4572" y="30480"/>
                  </a:lnTo>
                  <a:lnTo>
                    <a:pt x="9144" y="30480"/>
                  </a:lnTo>
                  <a:lnTo>
                    <a:pt x="10668" y="28956"/>
                  </a:lnTo>
                  <a:lnTo>
                    <a:pt x="12287" y="28956"/>
                  </a:lnTo>
                  <a:lnTo>
                    <a:pt x="15335" y="25908"/>
                  </a:lnTo>
                  <a:lnTo>
                    <a:pt x="15335" y="24384"/>
                  </a:lnTo>
                  <a:lnTo>
                    <a:pt x="16859" y="22860"/>
                  </a:lnTo>
                  <a:lnTo>
                    <a:pt x="16859" y="18288"/>
                  </a:lnTo>
                  <a:lnTo>
                    <a:pt x="13811" y="15240"/>
                  </a:lnTo>
                  <a:lnTo>
                    <a:pt x="13811" y="13716"/>
                  </a:lnTo>
                  <a:lnTo>
                    <a:pt x="12287" y="13716"/>
                  </a:lnTo>
                  <a:lnTo>
                    <a:pt x="12287" y="10668"/>
                  </a:lnTo>
                  <a:lnTo>
                    <a:pt x="10668" y="10668"/>
                  </a:lnTo>
                  <a:lnTo>
                    <a:pt x="10668" y="4572"/>
                  </a:lnTo>
                  <a:lnTo>
                    <a:pt x="12287" y="3048"/>
                  </a:lnTo>
                  <a:lnTo>
                    <a:pt x="12287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7527" y="4572"/>
                  </a:lnTo>
                  <a:lnTo>
                    <a:pt x="27527" y="6096"/>
                  </a:lnTo>
                  <a:lnTo>
                    <a:pt x="29051" y="7620"/>
                  </a:lnTo>
                  <a:lnTo>
                    <a:pt x="29051" y="19812"/>
                  </a:lnTo>
                  <a:lnTo>
                    <a:pt x="27527" y="22860"/>
                  </a:lnTo>
                  <a:lnTo>
                    <a:pt x="26003" y="27432"/>
                  </a:lnTo>
                  <a:lnTo>
                    <a:pt x="24479" y="28956"/>
                  </a:lnTo>
                  <a:lnTo>
                    <a:pt x="22955" y="32004"/>
                  </a:lnTo>
                  <a:lnTo>
                    <a:pt x="19907" y="33528"/>
                  </a:lnTo>
                  <a:lnTo>
                    <a:pt x="16859" y="36671"/>
                  </a:lnTo>
                  <a:lnTo>
                    <a:pt x="13811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4375213" y="4762690"/>
              <a:ext cx="59690" cy="85725"/>
            </a:xfrm>
            <a:custGeom>
              <a:avLst/>
              <a:gdLst/>
              <a:ahLst/>
              <a:cxnLst/>
              <a:rect l="l" t="t" r="r" b="b"/>
              <a:pathLst>
                <a:path w="59689" h="85725">
                  <a:moveTo>
                    <a:pt x="26646" y="76390"/>
                  </a:moveTo>
                  <a:lnTo>
                    <a:pt x="9144" y="76390"/>
                  </a:lnTo>
                  <a:lnTo>
                    <a:pt x="12192" y="74771"/>
                  </a:lnTo>
                  <a:lnTo>
                    <a:pt x="13716" y="74771"/>
                  </a:lnTo>
                  <a:lnTo>
                    <a:pt x="16764" y="71723"/>
                  </a:lnTo>
                  <a:lnTo>
                    <a:pt x="18288" y="71723"/>
                  </a:lnTo>
                  <a:lnTo>
                    <a:pt x="19812" y="70199"/>
                  </a:lnTo>
                  <a:lnTo>
                    <a:pt x="21336" y="67151"/>
                  </a:lnTo>
                  <a:lnTo>
                    <a:pt x="21336" y="65627"/>
                  </a:lnTo>
                  <a:lnTo>
                    <a:pt x="24384" y="59531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39719"/>
                  </a:lnTo>
                  <a:lnTo>
                    <a:pt x="30480" y="48863"/>
                  </a:lnTo>
                  <a:lnTo>
                    <a:pt x="41414" y="48863"/>
                  </a:lnTo>
                  <a:lnTo>
                    <a:pt x="39719" y="53435"/>
                  </a:lnTo>
                  <a:lnTo>
                    <a:pt x="36576" y="59531"/>
                  </a:lnTo>
                  <a:lnTo>
                    <a:pt x="35052" y="64103"/>
                  </a:lnTo>
                  <a:lnTo>
                    <a:pt x="32004" y="68675"/>
                  </a:lnTo>
                  <a:lnTo>
                    <a:pt x="30480" y="71723"/>
                  </a:lnTo>
                  <a:lnTo>
                    <a:pt x="27432" y="74771"/>
                  </a:lnTo>
                  <a:lnTo>
                    <a:pt x="26646" y="76390"/>
                  </a:lnTo>
                  <a:close/>
                </a:path>
                <a:path w="59689" h="85725">
                  <a:moveTo>
                    <a:pt x="41414" y="48863"/>
                  </a:moveTo>
                  <a:lnTo>
                    <a:pt x="30480" y="48863"/>
                  </a:lnTo>
                  <a:lnTo>
                    <a:pt x="33528" y="39719"/>
                  </a:lnTo>
                  <a:lnTo>
                    <a:pt x="48863" y="0"/>
                  </a:lnTo>
                  <a:lnTo>
                    <a:pt x="59531" y="0"/>
                  </a:lnTo>
                  <a:lnTo>
                    <a:pt x="41414" y="48863"/>
                  </a:lnTo>
                  <a:close/>
                </a:path>
                <a:path w="59689" h="85725">
                  <a:moveTo>
                    <a:pt x="13716" y="85534"/>
                  </a:moveTo>
                  <a:lnTo>
                    <a:pt x="0" y="85534"/>
                  </a:lnTo>
                  <a:lnTo>
                    <a:pt x="0" y="74771"/>
                  </a:lnTo>
                  <a:lnTo>
                    <a:pt x="1524" y="76390"/>
                  </a:lnTo>
                  <a:lnTo>
                    <a:pt x="26646" y="76390"/>
                  </a:lnTo>
                  <a:lnTo>
                    <a:pt x="25908" y="77914"/>
                  </a:lnTo>
                  <a:lnTo>
                    <a:pt x="22860" y="80962"/>
                  </a:lnTo>
                  <a:lnTo>
                    <a:pt x="13716" y="8553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 descr="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439411" y="4736782"/>
              <a:ext cx="742950" cy="111442"/>
            </a:xfrm>
            <a:prstGeom prst="rect">
              <a:avLst/>
            </a:prstGeom>
          </p:spPr>
        </p:pic>
      </p:grpSp>
      <p:pic>
        <p:nvPicPr>
          <p:cNvPr id="226" name="object 226" descr="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711708" y="5065776"/>
            <a:ext cx="519683" cy="117347"/>
          </a:xfrm>
          <a:prstGeom prst="rect">
            <a:avLst/>
          </a:prstGeom>
        </p:spPr>
      </p:pic>
      <p:pic>
        <p:nvPicPr>
          <p:cNvPr id="227" name="object 227" descr="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719327" y="5992367"/>
            <a:ext cx="512063" cy="114300"/>
          </a:xfrm>
          <a:prstGeom prst="rect">
            <a:avLst/>
          </a:prstGeom>
        </p:spPr>
      </p:pic>
      <p:pic>
        <p:nvPicPr>
          <p:cNvPr id="228" name="object 228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1375695" y="5995892"/>
            <a:ext cx="263937" cy="87058"/>
          </a:xfrm>
          <a:prstGeom prst="rect">
            <a:avLst/>
          </a:prstGeom>
        </p:spPr>
      </p:pic>
      <p:pic>
        <p:nvPicPr>
          <p:cNvPr id="229" name="object 229" descr="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1723548" y="5995797"/>
            <a:ext cx="864965" cy="87153"/>
          </a:xfrm>
          <a:prstGeom prst="rect">
            <a:avLst/>
          </a:prstGeom>
        </p:spPr>
      </p:pic>
      <p:pic>
        <p:nvPicPr>
          <p:cNvPr id="230" name="object 230" descr="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3835145" y="5995892"/>
            <a:ext cx="1214437" cy="87058"/>
          </a:xfrm>
          <a:prstGeom prst="rect">
            <a:avLst/>
          </a:prstGeom>
        </p:spPr>
      </p:pic>
      <p:pic>
        <p:nvPicPr>
          <p:cNvPr id="231" name="object 231" descr="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1377124" y="6148482"/>
            <a:ext cx="256317" cy="111442"/>
          </a:xfrm>
          <a:prstGeom prst="rect">
            <a:avLst/>
          </a:prstGeom>
        </p:spPr>
      </p:pic>
      <p:sp>
        <p:nvSpPr>
          <p:cNvPr id="232" name="object 232" descr=""/>
          <p:cNvSpPr/>
          <p:nvPr/>
        </p:nvSpPr>
        <p:spPr>
          <a:xfrm>
            <a:off x="1720405" y="6183629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3" name="object 233" descr=""/>
          <p:cNvGrpSpPr/>
          <p:nvPr/>
        </p:nvGrpSpPr>
        <p:grpSpPr>
          <a:xfrm>
            <a:off x="1857755" y="6146958"/>
            <a:ext cx="186690" cy="113030"/>
            <a:chOff x="1857755" y="6146958"/>
            <a:chExt cx="186690" cy="113030"/>
          </a:xfrm>
        </p:grpSpPr>
        <p:sp>
          <p:nvSpPr>
            <p:cNvPr id="234" name="object 234" descr=""/>
            <p:cNvSpPr/>
            <p:nvPr/>
          </p:nvSpPr>
          <p:spPr>
            <a:xfrm>
              <a:off x="1857755" y="6146958"/>
              <a:ext cx="46355" cy="113030"/>
            </a:xfrm>
            <a:custGeom>
              <a:avLst/>
              <a:gdLst/>
              <a:ahLst/>
              <a:cxnLst/>
              <a:rect l="l" t="t" r="r" b="b"/>
              <a:pathLst>
                <a:path w="46355" h="113029">
                  <a:moveTo>
                    <a:pt x="45815" y="112966"/>
                  </a:moveTo>
                  <a:lnTo>
                    <a:pt x="33623" y="112966"/>
                  </a:lnTo>
                  <a:lnTo>
                    <a:pt x="27431" y="109918"/>
                  </a:lnTo>
                  <a:lnTo>
                    <a:pt x="22859" y="106870"/>
                  </a:lnTo>
                  <a:lnTo>
                    <a:pt x="19811" y="103822"/>
                  </a:lnTo>
                  <a:lnTo>
                    <a:pt x="18287" y="97726"/>
                  </a:lnTo>
                  <a:lnTo>
                    <a:pt x="18287" y="67151"/>
                  </a:lnTo>
                  <a:lnTo>
                    <a:pt x="16763" y="65627"/>
                  </a:lnTo>
                  <a:lnTo>
                    <a:pt x="16763" y="62579"/>
                  </a:lnTo>
                  <a:lnTo>
                    <a:pt x="15239" y="61055"/>
                  </a:lnTo>
                  <a:lnTo>
                    <a:pt x="15239" y="59531"/>
                  </a:lnTo>
                  <a:lnTo>
                    <a:pt x="13715" y="59531"/>
                  </a:lnTo>
                  <a:lnTo>
                    <a:pt x="12191" y="58007"/>
                  </a:lnTo>
                  <a:lnTo>
                    <a:pt x="7619" y="58007"/>
                  </a:lnTo>
                  <a:lnTo>
                    <a:pt x="6095" y="56483"/>
                  </a:lnTo>
                  <a:lnTo>
                    <a:pt x="0" y="56483"/>
                  </a:lnTo>
                  <a:lnTo>
                    <a:pt x="0" y="48863"/>
                  </a:lnTo>
                  <a:lnTo>
                    <a:pt x="9143" y="48863"/>
                  </a:lnTo>
                  <a:lnTo>
                    <a:pt x="10667" y="47339"/>
                  </a:lnTo>
                  <a:lnTo>
                    <a:pt x="13715" y="47339"/>
                  </a:lnTo>
                  <a:lnTo>
                    <a:pt x="15239" y="45815"/>
                  </a:lnTo>
                  <a:lnTo>
                    <a:pt x="15239" y="44291"/>
                  </a:lnTo>
                  <a:lnTo>
                    <a:pt x="16763" y="42767"/>
                  </a:lnTo>
                  <a:lnTo>
                    <a:pt x="16763" y="39719"/>
                  </a:lnTo>
                  <a:lnTo>
                    <a:pt x="18287" y="38195"/>
                  </a:lnTo>
                  <a:lnTo>
                    <a:pt x="18287" y="12287"/>
                  </a:lnTo>
                  <a:lnTo>
                    <a:pt x="19811" y="10763"/>
                  </a:lnTo>
                  <a:lnTo>
                    <a:pt x="21335" y="7715"/>
                  </a:lnTo>
                  <a:lnTo>
                    <a:pt x="24383" y="4571"/>
                  </a:lnTo>
                  <a:lnTo>
                    <a:pt x="30479" y="1523"/>
                  </a:lnTo>
                  <a:lnTo>
                    <a:pt x="32003" y="0"/>
                  </a:lnTo>
                  <a:lnTo>
                    <a:pt x="45815" y="0"/>
                  </a:lnTo>
                  <a:lnTo>
                    <a:pt x="45815" y="9239"/>
                  </a:lnTo>
                  <a:lnTo>
                    <a:pt x="32003" y="9239"/>
                  </a:lnTo>
                  <a:lnTo>
                    <a:pt x="27431" y="12287"/>
                  </a:lnTo>
                  <a:lnTo>
                    <a:pt x="27431" y="45815"/>
                  </a:lnTo>
                  <a:lnTo>
                    <a:pt x="22859" y="51911"/>
                  </a:lnTo>
                  <a:lnTo>
                    <a:pt x="15239" y="53435"/>
                  </a:lnTo>
                  <a:lnTo>
                    <a:pt x="22859" y="53435"/>
                  </a:lnTo>
                  <a:lnTo>
                    <a:pt x="27431" y="59531"/>
                  </a:lnTo>
                  <a:lnTo>
                    <a:pt x="27431" y="99250"/>
                  </a:lnTo>
                  <a:lnTo>
                    <a:pt x="32003" y="103822"/>
                  </a:lnTo>
                  <a:lnTo>
                    <a:pt x="45815" y="103822"/>
                  </a:lnTo>
                  <a:lnTo>
                    <a:pt x="45815" y="112966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1932520" y="6148488"/>
              <a:ext cx="111760" cy="85725"/>
            </a:xfrm>
            <a:custGeom>
              <a:avLst/>
              <a:gdLst/>
              <a:ahLst/>
              <a:cxnLst/>
              <a:rect l="l" t="t" r="r" b="b"/>
              <a:pathLst>
                <a:path w="111760" h="85725">
                  <a:moveTo>
                    <a:pt x="13716" y="0"/>
                  </a:moveTo>
                  <a:lnTo>
                    <a:pt x="0" y="0"/>
                  </a:lnTo>
                  <a:lnTo>
                    <a:pt x="1524" y="29057"/>
                  </a:lnTo>
                  <a:lnTo>
                    <a:pt x="12192" y="29057"/>
                  </a:lnTo>
                  <a:lnTo>
                    <a:pt x="13716" y="0"/>
                  </a:lnTo>
                  <a:close/>
                </a:path>
                <a:path w="111760" h="85725">
                  <a:moveTo>
                    <a:pt x="36677" y="0"/>
                  </a:moveTo>
                  <a:lnTo>
                    <a:pt x="22961" y="0"/>
                  </a:lnTo>
                  <a:lnTo>
                    <a:pt x="24485" y="29057"/>
                  </a:lnTo>
                  <a:lnTo>
                    <a:pt x="35153" y="29057"/>
                  </a:lnTo>
                  <a:lnTo>
                    <a:pt x="36677" y="0"/>
                  </a:lnTo>
                  <a:close/>
                </a:path>
                <a:path w="111760" h="85725">
                  <a:moveTo>
                    <a:pt x="111442" y="39712"/>
                  </a:moveTo>
                  <a:lnTo>
                    <a:pt x="109918" y="33616"/>
                  </a:lnTo>
                  <a:lnTo>
                    <a:pt x="102298" y="25996"/>
                  </a:lnTo>
                  <a:lnTo>
                    <a:pt x="97726" y="24472"/>
                  </a:lnTo>
                  <a:lnTo>
                    <a:pt x="85534" y="24472"/>
                  </a:lnTo>
                  <a:lnTo>
                    <a:pt x="84010" y="25996"/>
                  </a:lnTo>
                  <a:lnTo>
                    <a:pt x="82486" y="25996"/>
                  </a:lnTo>
                  <a:lnTo>
                    <a:pt x="79438" y="27520"/>
                  </a:lnTo>
                  <a:lnTo>
                    <a:pt x="76390" y="30568"/>
                  </a:lnTo>
                  <a:lnTo>
                    <a:pt x="74866" y="30568"/>
                  </a:lnTo>
                  <a:lnTo>
                    <a:pt x="73342" y="33616"/>
                  </a:lnTo>
                  <a:lnTo>
                    <a:pt x="71818" y="35140"/>
                  </a:lnTo>
                  <a:lnTo>
                    <a:pt x="71818" y="25996"/>
                  </a:lnTo>
                  <a:lnTo>
                    <a:pt x="62585" y="25996"/>
                  </a:lnTo>
                  <a:lnTo>
                    <a:pt x="62585" y="85534"/>
                  </a:lnTo>
                  <a:lnTo>
                    <a:pt x="71818" y="85534"/>
                  </a:lnTo>
                  <a:lnTo>
                    <a:pt x="71818" y="45808"/>
                  </a:lnTo>
                  <a:lnTo>
                    <a:pt x="80962" y="36664"/>
                  </a:lnTo>
                  <a:lnTo>
                    <a:pt x="82486" y="36664"/>
                  </a:lnTo>
                  <a:lnTo>
                    <a:pt x="84010" y="35140"/>
                  </a:lnTo>
                  <a:lnTo>
                    <a:pt x="84010" y="33616"/>
                  </a:lnTo>
                  <a:lnTo>
                    <a:pt x="93154" y="33616"/>
                  </a:lnTo>
                  <a:lnTo>
                    <a:pt x="96202" y="35140"/>
                  </a:lnTo>
                  <a:lnTo>
                    <a:pt x="97726" y="36664"/>
                  </a:lnTo>
                  <a:lnTo>
                    <a:pt x="100774" y="42760"/>
                  </a:lnTo>
                  <a:lnTo>
                    <a:pt x="100774" y="85534"/>
                  </a:lnTo>
                  <a:lnTo>
                    <a:pt x="111442" y="85534"/>
                  </a:lnTo>
                  <a:lnTo>
                    <a:pt x="111442" y="3971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6" name="object 236" descr=""/>
          <p:cNvGrpSpPr/>
          <p:nvPr/>
        </p:nvGrpSpPr>
        <p:grpSpPr>
          <a:xfrm>
            <a:off x="4379880" y="6154673"/>
            <a:ext cx="308610" cy="100965"/>
            <a:chOff x="4379880" y="6154673"/>
            <a:chExt cx="308610" cy="100965"/>
          </a:xfrm>
        </p:grpSpPr>
        <p:pic>
          <p:nvPicPr>
            <p:cNvPr id="237" name="object 237" descr="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4379880" y="6154673"/>
              <a:ext cx="259270" cy="80867"/>
            </a:xfrm>
            <a:prstGeom prst="rect">
              <a:avLst/>
            </a:prstGeom>
          </p:spPr>
        </p:pic>
        <p:sp>
          <p:nvSpPr>
            <p:cNvPr id="238" name="object 238" descr=""/>
            <p:cNvSpPr/>
            <p:nvPr/>
          </p:nvSpPr>
          <p:spPr>
            <a:xfrm>
              <a:off x="4658963" y="6215634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239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1524" y="32099"/>
                  </a:lnTo>
                  <a:lnTo>
                    <a:pt x="4572" y="30575"/>
                  </a:lnTo>
                  <a:lnTo>
                    <a:pt x="7715" y="30575"/>
                  </a:lnTo>
                  <a:lnTo>
                    <a:pt x="9239" y="29051"/>
                  </a:lnTo>
                  <a:lnTo>
                    <a:pt x="10763" y="29051"/>
                  </a:lnTo>
                  <a:lnTo>
                    <a:pt x="12287" y="27527"/>
                  </a:lnTo>
                  <a:lnTo>
                    <a:pt x="13811" y="27527"/>
                  </a:lnTo>
                  <a:lnTo>
                    <a:pt x="15335" y="26003"/>
                  </a:lnTo>
                  <a:lnTo>
                    <a:pt x="15335" y="16859"/>
                  </a:lnTo>
                  <a:lnTo>
                    <a:pt x="13811" y="16859"/>
                  </a:lnTo>
                  <a:lnTo>
                    <a:pt x="13811" y="13811"/>
                  </a:lnTo>
                  <a:lnTo>
                    <a:pt x="12287" y="13811"/>
                  </a:lnTo>
                  <a:lnTo>
                    <a:pt x="12287" y="12287"/>
                  </a:lnTo>
                  <a:lnTo>
                    <a:pt x="10763" y="10763"/>
                  </a:lnTo>
                  <a:lnTo>
                    <a:pt x="10763" y="3048"/>
                  </a:lnTo>
                  <a:lnTo>
                    <a:pt x="12287" y="3048"/>
                  </a:lnTo>
                  <a:lnTo>
                    <a:pt x="12287" y="1524"/>
                  </a:lnTo>
                  <a:lnTo>
                    <a:pt x="13811" y="0"/>
                  </a:lnTo>
                  <a:lnTo>
                    <a:pt x="22955" y="0"/>
                  </a:lnTo>
                  <a:lnTo>
                    <a:pt x="27527" y="4572"/>
                  </a:lnTo>
                  <a:lnTo>
                    <a:pt x="27527" y="6191"/>
                  </a:lnTo>
                  <a:lnTo>
                    <a:pt x="29051" y="7715"/>
                  </a:lnTo>
                  <a:lnTo>
                    <a:pt x="29051" y="19907"/>
                  </a:lnTo>
                  <a:lnTo>
                    <a:pt x="27527" y="22955"/>
                  </a:lnTo>
                  <a:lnTo>
                    <a:pt x="26003" y="27527"/>
                  </a:lnTo>
                  <a:lnTo>
                    <a:pt x="16859" y="36671"/>
                  </a:lnTo>
                  <a:lnTo>
                    <a:pt x="12287" y="38195"/>
                  </a:lnTo>
                  <a:lnTo>
                    <a:pt x="9239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9" name="object 239" descr=""/>
          <p:cNvGrpSpPr/>
          <p:nvPr/>
        </p:nvGrpSpPr>
        <p:grpSpPr>
          <a:xfrm>
            <a:off x="4788693" y="6146895"/>
            <a:ext cx="377190" cy="113030"/>
            <a:chOff x="4788693" y="6146895"/>
            <a:chExt cx="377190" cy="113030"/>
          </a:xfrm>
        </p:grpSpPr>
        <p:pic>
          <p:nvPicPr>
            <p:cNvPr id="240" name="object 240" descr="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788693" y="6154673"/>
              <a:ext cx="259365" cy="80867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5071008" y="6146901"/>
              <a:ext cx="94615" cy="113030"/>
            </a:xfrm>
            <a:custGeom>
              <a:avLst/>
              <a:gdLst/>
              <a:ahLst/>
              <a:cxnLst/>
              <a:rect l="l" t="t" r="r" b="b"/>
              <a:pathLst>
                <a:path w="94614" h="113029">
                  <a:moveTo>
                    <a:pt x="30480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19812" y="8890"/>
                  </a:lnTo>
                  <a:lnTo>
                    <a:pt x="19812" y="105410"/>
                  </a:lnTo>
                  <a:lnTo>
                    <a:pt x="0" y="105410"/>
                  </a:lnTo>
                  <a:lnTo>
                    <a:pt x="0" y="113030"/>
                  </a:lnTo>
                  <a:lnTo>
                    <a:pt x="30480" y="113030"/>
                  </a:lnTo>
                  <a:lnTo>
                    <a:pt x="30480" y="105410"/>
                  </a:lnTo>
                  <a:lnTo>
                    <a:pt x="30480" y="8890"/>
                  </a:lnTo>
                  <a:lnTo>
                    <a:pt x="30480" y="0"/>
                  </a:lnTo>
                  <a:close/>
                </a:path>
                <a:path w="94614" h="113029">
                  <a:moveTo>
                    <a:pt x="94589" y="77978"/>
                  </a:moveTo>
                  <a:lnTo>
                    <a:pt x="93065" y="76454"/>
                  </a:lnTo>
                  <a:lnTo>
                    <a:pt x="93065" y="74930"/>
                  </a:lnTo>
                  <a:lnTo>
                    <a:pt x="91541" y="73304"/>
                  </a:lnTo>
                  <a:lnTo>
                    <a:pt x="91541" y="71780"/>
                  </a:lnTo>
                  <a:lnTo>
                    <a:pt x="90017" y="70256"/>
                  </a:lnTo>
                  <a:lnTo>
                    <a:pt x="88493" y="70256"/>
                  </a:lnTo>
                  <a:lnTo>
                    <a:pt x="86969" y="68732"/>
                  </a:lnTo>
                  <a:lnTo>
                    <a:pt x="79349" y="68732"/>
                  </a:lnTo>
                  <a:lnTo>
                    <a:pt x="76301" y="71780"/>
                  </a:lnTo>
                  <a:lnTo>
                    <a:pt x="76301" y="74930"/>
                  </a:lnTo>
                  <a:lnTo>
                    <a:pt x="74777" y="74930"/>
                  </a:lnTo>
                  <a:lnTo>
                    <a:pt x="74777" y="77978"/>
                  </a:lnTo>
                  <a:lnTo>
                    <a:pt x="76301" y="79502"/>
                  </a:lnTo>
                  <a:lnTo>
                    <a:pt x="76301" y="81026"/>
                  </a:lnTo>
                  <a:lnTo>
                    <a:pt x="79349" y="84074"/>
                  </a:lnTo>
                  <a:lnTo>
                    <a:pt x="79349" y="85598"/>
                  </a:lnTo>
                  <a:lnTo>
                    <a:pt x="80873" y="85598"/>
                  </a:lnTo>
                  <a:lnTo>
                    <a:pt x="80873" y="93218"/>
                  </a:lnTo>
                  <a:lnTo>
                    <a:pt x="79349" y="94742"/>
                  </a:lnTo>
                  <a:lnTo>
                    <a:pt x="79349" y="96266"/>
                  </a:lnTo>
                  <a:lnTo>
                    <a:pt x="77825" y="96266"/>
                  </a:lnTo>
                  <a:lnTo>
                    <a:pt x="76301" y="97790"/>
                  </a:lnTo>
                  <a:lnTo>
                    <a:pt x="74777" y="97790"/>
                  </a:lnTo>
                  <a:lnTo>
                    <a:pt x="73253" y="99314"/>
                  </a:lnTo>
                  <a:lnTo>
                    <a:pt x="68580" y="99314"/>
                  </a:lnTo>
                  <a:lnTo>
                    <a:pt x="67056" y="100838"/>
                  </a:lnTo>
                  <a:lnTo>
                    <a:pt x="65532" y="100838"/>
                  </a:lnTo>
                  <a:lnTo>
                    <a:pt x="65532" y="108458"/>
                  </a:lnTo>
                  <a:lnTo>
                    <a:pt x="74777" y="108458"/>
                  </a:lnTo>
                  <a:lnTo>
                    <a:pt x="80873" y="105410"/>
                  </a:lnTo>
                  <a:lnTo>
                    <a:pt x="83921" y="102362"/>
                  </a:lnTo>
                  <a:lnTo>
                    <a:pt x="86969" y="100838"/>
                  </a:lnTo>
                  <a:lnTo>
                    <a:pt x="91541" y="96266"/>
                  </a:lnTo>
                  <a:lnTo>
                    <a:pt x="93065" y="91694"/>
                  </a:lnTo>
                  <a:lnTo>
                    <a:pt x="93065" y="88646"/>
                  </a:lnTo>
                  <a:lnTo>
                    <a:pt x="94589" y="85598"/>
                  </a:lnTo>
                  <a:lnTo>
                    <a:pt x="94589" y="7797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2" name="object 242" descr=""/>
          <p:cNvSpPr/>
          <p:nvPr/>
        </p:nvSpPr>
        <p:spPr>
          <a:xfrm>
            <a:off x="1932520" y="6301168"/>
            <a:ext cx="253365" cy="86995"/>
          </a:xfrm>
          <a:custGeom>
            <a:avLst/>
            <a:gdLst/>
            <a:ahLst/>
            <a:cxnLst/>
            <a:rect l="l" t="t" r="r" b="b"/>
            <a:pathLst>
              <a:path w="253364" h="86995">
                <a:moveTo>
                  <a:pt x="13716" y="0"/>
                </a:moveTo>
                <a:lnTo>
                  <a:pt x="0" y="0"/>
                </a:lnTo>
                <a:lnTo>
                  <a:pt x="1524" y="29057"/>
                </a:lnTo>
                <a:lnTo>
                  <a:pt x="10668" y="29057"/>
                </a:lnTo>
                <a:lnTo>
                  <a:pt x="13716" y="0"/>
                </a:lnTo>
                <a:close/>
              </a:path>
              <a:path w="253364" h="86995">
                <a:moveTo>
                  <a:pt x="36576" y="0"/>
                </a:moveTo>
                <a:lnTo>
                  <a:pt x="22860" y="0"/>
                </a:lnTo>
                <a:lnTo>
                  <a:pt x="24384" y="29057"/>
                </a:lnTo>
                <a:lnTo>
                  <a:pt x="35052" y="29057"/>
                </a:lnTo>
                <a:lnTo>
                  <a:pt x="36576" y="0"/>
                </a:lnTo>
                <a:close/>
              </a:path>
              <a:path w="253364" h="86995">
                <a:moveTo>
                  <a:pt x="114401" y="30492"/>
                </a:moveTo>
                <a:lnTo>
                  <a:pt x="111353" y="24396"/>
                </a:lnTo>
                <a:lnTo>
                  <a:pt x="99161" y="24396"/>
                </a:lnTo>
                <a:lnTo>
                  <a:pt x="97637" y="25920"/>
                </a:lnTo>
                <a:lnTo>
                  <a:pt x="96113" y="25920"/>
                </a:lnTo>
                <a:lnTo>
                  <a:pt x="94589" y="27444"/>
                </a:lnTo>
                <a:lnTo>
                  <a:pt x="94589" y="28968"/>
                </a:lnTo>
                <a:lnTo>
                  <a:pt x="91541" y="32016"/>
                </a:lnTo>
                <a:lnTo>
                  <a:pt x="91541" y="33540"/>
                </a:lnTo>
                <a:lnTo>
                  <a:pt x="90017" y="35064"/>
                </a:lnTo>
                <a:lnTo>
                  <a:pt x="90017" y="33540"/>
                </a:lnTo>
                <a:lnTo>
                  <a:pt x="88493" y="28968"/>
                </a:lnTo>
                <a:lnTo>
                  <a:pt x="85445" y="25920"/>
                </a:lnTo>
                <a:lnTo>
                  <a:pt x="82397" y="24396"/>
                </a:lnTo>
                <a:lnTo>
                  <a:pt x="74777" y="24396"/>
                </a:lnTo>
                <a:lnTo>
                  <a:pt x="74777" y="25920"/>
                </a:lnTo>
                <a:lnTo>
                  <a:pt x="73253" y="25920"/>
                </a:lnTo>
                <a:lnTo>
                  <a:pt x="68681" y="30492"/>
                </a:lnTo>
                <a:lnTo>
                  <a:pt x="68681" y="32016"/>
                </a:lnTo>
                <a:lnTo>
                  <a:pt x="67157" y="35064"/>
                </a:lnTo>
                <a:lnTo>
                  <a:pt x="65633" y="36588"/>
                </a:lnTo>
                <a:lnTo>
                  <a:pt x="65633" y="25920"/>
                </a:lnTo>
                <a:lnTo>
                  <a:pt x="58013" y="25920"/>
                </a:lnTo>
                <a:lnTo>
                  <a:pt x="58013" y="85445"/>
                </a:lnTo>
                <a:lnTo>
                  <a:pt x="67157" y="85445"/>
                </a:lnTo>
                <a:lnTo>
                  <a:pt x="67157" y="47256"/>
                </a:lnTo>
                <a:lnTo>
                  <a:pt x="70205" y="41160"/>
                </a:lnTo>
                <a:lnTo>
                  <a:pt x="70205" y="39636"/>
                </a:lnTo>
                <a:lnTo>
                  <a:pt x="73253" y="36588"/>
                </a:lnTo>
                <a:lnTo>
                  <a:pt x="73253" y="35064"/>
                </a:lnTo>
                <a:lnTo>
                  <a:pt x="74777" y="35064"/>
                </a:lnTo>
                <a:lnTo>
                  <a:pt x="74777" y="33540"/>
                </a:lnTo>
                <a:lnTo>
                  <a:pt x="80873" y="33540"/>
                </a:lnTo>
                <a:lnTo>
                  <a:pt x="80873" y="85445"/>
                </a:lnTo>
                <a:lnTo>
                  <a:pt x="91541" y="85445"/>
                </a:lnTo>
                <a:lnTo>
                  <a:pt x="91541" y="44208"/>
                </a:lnTo>
                <a:lnTo>
                  <a:pt x="93065" y="42684"/>
                </a:lnTo>
                <a:lnTo>
                  <a:pt x="94589" y="39636"/>
                </a:lnTo>
                <a:lnTo>
                  <a:pt x="94589" y="38112"/>
                </a:lnTo>
                <a:lnTo>
                  <a:pt x="96113" y="36588"/>
                </a:lnTo>
                <a:lnTo>
                  <a:pt x="99161" y="33540"/>
                </a:lnTo>
                <a:lnTo>
                  <a:pt x="103733" y="33540"/>
                </a:lnTo>
                <a:lnTo>
                  <a:pt x="103733" y="35064"/>
                </a:lnTo>
                <a:lnTo>
                  <a:pt x="105257" y="36588"/>
                </a:lnTo>
                <a:lnTo>
                  <a:pt x="105257" y="85445"/>
                </a:lnTo>
                <a:lnTo>
                  <a:pt x="114401" y="85445"/>
                </a:lnTo>
                <a:lnTo>
                  <a:pt x="114401" y="33540"/>
                </a:lnTo>
                <a:lnTo>
                  <a:pt x="114401" y="30492"/>
                </a:lnTo>
                <a:close/>
              </a:path>
              <a:path w="253364" h="86995">
                <a:moveTo>
                  <a:pt x="178498" y="41160"/>
                </a:moveTo>
                <a:lnTo>
                  <a:pt x="176974" y="38112"/>
                </a:lnTo>
                <a:lnTo>
                  <a:pt x="176974" y="35064"/>
                </a:lnTo>
                <a:lnTo>
                  <a:pt x="175450" y="33540"/>
                </a:lnTo>
                <a:lnTo>
                  <a:pt x="173926" y="30492"/>
                </a:lnTo>
                <a:lnTo>
                  <a:pt x="172402" y="28968"/>
                </a:lnTo>
                <a:lnTo>
                  <a:pt x="169354" y="27444"/>
                </a:lnTo>
                <a:lnTo>
                  <a:pt x="167830" y="25920"/>
                </a:lnTo>
                <a:lnTo>
                  <a:pt x="164782" y="25920"/>
                </a:lnTo>
                <a:lnTo>
                  <a:pt x="161734" y="24396"/>
                </a:lnTo>
                <a:lnTo>
                  <a:pt x="144970" y="24396"/>
                </a:lnTo>
                <a:lnTo>
                  <a:pt x="143446" y="25920"/>
                </a:lnTo>
                <a:lnTo>
                  <a:pt x="137350" y="25920"/>
                </a:lnTo>
                <a:lnTo>
                  <a:pt x="135826" y="27444"/>
                </a:lnTo>
                <a:lnTo>
                  <a:pt x="132778" y="27444"/>
                </a:lnTo>
                <a:lnTo>
                  <a:pt x="132778" y="38112"/>
                </a:lnTo>
                <a:lnTo>
                  <a:pt x="137350" y="36588"/>
                </a:lnTo>
                <a:lnTo>
                  <a:pt x="143446" y="33540"/>
                </a:lnTo>
                <a:lnTo>
                  <a:pt x="161734" y="33540"/>
                </a:lnTo>
                <a:lnTo>
                  <a:pt x="166306" y="38112"/>
                </a:lnTo>
                <a:lnTo>
                  <a:pt x="167830" y="41160"/>
                </a:lnTo>
                <a:lnTo>
                  <a:pt x="167830" y="50304"/>
                </a:lnTo>
                <a:lnTo>
                  <a:pt x="167830" y="58013"/>
                </a:lnTo>
                <a:lnTo>
                  <a:pt x="167830" y="68681"/>
                </a:lnTo>
                <a:lnTo>
                  <a:pt x="164782" y="71729"/>
                </a:lnTo>
                <a:lnTo>
                  <a:pt x="160210" y="74777"/>
                </a:lnTo>
                <a:lnTo>
                  <a:pt x="154114" y="77825"/>
                </a:lnTo>
                <a:lnTo>
                  <a:pt x="143446" y="77825"/>
                </a:lnTo>
                <a:lnTo>
                  <a:pt x="140398" y="74777"/>
                </a:lnTo>
                <a:lnTo>
                  <a:pt x="140398" y="73253"/>
                </a:lnTo>
                <a:lnTo>
                  <a:pt x="138874" y="71729"/>
                </a:lnTo>
                <a:lnTo>
                  <a:pt x="138874" y="65633"/>
                </a:lnTo>
                <a:lnTo>
                  <a:pt x="140398" y="65633"/>
                </a:lnTo>
                <a:lnTo>
                  <a:pt x="140398" y="64109"/>
                </a:lnTo>
                <a:lnTo>
                  <a:pt x="144970" y="59537"/>
                </a:lnTo>
                <a:lnTo>
                  <a:pt x="148018" y="59537"/>
                </a:lnTo>
                <a:lnTo>
                  <a:pt x="149542" y="58013"/>
                </a:lnTo>
                <a:lnTo>
                  <a:pt x="167830" y="58013"/>
                </a:lnTo>
                <a:lnTo>
                  <a:pt x="167830" y="50304"/>
                </a:lnTo>
                <a:lnTo>
                  <a:pt x="146494" y="50304"/>
                </a:lnTo>
                <a:lnTo>
                  <a:pt x="138874" y="51917"/>
                </a:lnTo>
                <a:lnTo>
                  <a:pt x="134302" y="54965"/>
                </a:lnTo>
                <a:lnTo>
                  <a:pt x="129730" y="59537"/>
                </a:lnTo>
                <a:lnTo>
                  <a:pt x="128206" y="64109"/>
                </a:lnTo>
                <a:lnTo>
                  <a:pt x="128206" y="74777"/>
                </a:lnTo>
                <a:lnTo>
                  <a:pt x="129730" y="76301"/>
                </a:lnTo>
                <a:lnTo>
                  <a:pt x="129730" y="79349"/>
                </a:lnTo>
                <a:lnTo>
                  <a:pt x="135826" y="85445"/>
                </a:lnTo>
                <a:lnTo>
                  <a:pt x="138874" y="85445"/>
                </a:lnTo>
                <a:lnTo>
                  <a:pt x="141922" y="86969"/>
                </a:lnTo>
                <a:lnTo>
                  <a:pt x="155638" y="86969"/>
                </a:lnTo>
                <a:lnTo>
                  <a:pt x="161734" y="83921"/>
                </a:lnTo>
                <a:lnTo>
                  <a:pt x="164782" y="80873"/>
                </a:lnTo>
                <a:lnTo>
                  <a:pt x="169354" y="77825"/>
                </a:lnTo>
                <a:lnTo>
                  <a:pt x="169354" y="85445"/>
                </a:lnTo>
                <a:lnTo>
                  <a:pt x="178498" y="85445"/>
                </a:lnTo>
                <a:lnTo>
                  <a:pt x="178498" y="58013"/>
                </a:lnTo>
                <a:lnTo>
                  <a:pt x="178498" y="41160"/>
                </a:lnTo>
                <a:close/>
              </a:path>
              <a:path w="253364" h="86995">
                <a:moveTo>
                  <a:pt x="253263" y="85445"/>
                </a:moveTo>
                <a:lnTo>
                  <a:pt x="228879" y="56489"/>
                </a:lnTo>
                <a:lnTo>
                  <a:pt x="251739" y="25920"/>
                </a:lnTo>
                <a:lnTo>
                  <a:pt x="238023" y="25920"/>
                </a:lnTo>
                <a:lnTo>
                  <a:pt x="222783" y="48780"/>
                </a:lnTo>
                <a:lnTo>
                  <a:pt x="207454" y="25920"/>
                </a:lnTo>
                <a:lnTo>
                  <a:pt x="193738" y="25920"/>
                </a:lnTo>
                <a:lnTo>
                  <a:pt x="216687" y="54965"/>
                </a:lnTo>
                <a:lnTo>
                  <a:pt x="192214" y="85445"/>
                </a:lnTo>
                <a:lnTo>
                  <a:pt x="205930" y="85445"/>
                </a:lnTo>
                <a:lnTo>
                  <a:pt x="222783" y="62585"/>
                </a:lnTo>
                <a:lnTo>
                  <a:pt x="238023" y="85445"/>
                </a:lnTo>
                <a:lnTo>
                  <a:pt x="253263" y="85445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3" name="object 243" descr=""/>
          <p:cNvGrpSpPr/>
          <p:nvPr/>
        </p:nvGrpSpPr>
        <p:grpSpPr>
          <a:xfrm>
            <a:off x="1375600" y="5994368"/>
            <a:ext cx="3463925" cy="1353820"/>
            <a:chOff x="1375600" y="5994368"/>
            <a:chExt cx="3463925" cy="1353820"/>
          </a:xfrm>
        </p:grpSpPr>
        <p:sp>
          <p:nvSpPr>
            <p:cNvPr id="244" name="object 244" descr=""/>
            <p:cNvSpPr/>
            <p:nvPr/>
          </p:nvSpPr>
          <p:spPr>
            <a:xfrm>
              <a:off x="1932520" y="6453759"/>
              <a:ext cx="253365" cy="86995"/>
            </a:xfrm>
            <a:custGeom>
              <a:avLst/>
              <a:gdLst/>
              <a:ahLst/>
              <a:cxnLst/>
              <a:rect l="l" t="t" r="r" b="b"/>
              <a:pathLst>
                <a:path w="253364" h="86995">
                  <a:moveTo>
                    <a:pt x="13716" y="0"/>
                  </a:moveTo>
                  <a:lnTo>
                    <a:pt x="0" y="0"/>
                  </a:lnTo>
                  <a:lnTo>
                    <a:pt x="1524" y="29057"/>
                  </a:lnTo>
                  <a:lnTo>
                    <a:pt x="10668" y="29057"/>
                  </a:lnTo>
                  <a:lnTo>
                    <a:pt x="13716" y="0"/>
                  </a:lnTo>
                  <a:close/>
                </a:path>
                <a:path w="253364" h="86995">
                  <a:moveTo>
                    <a:pt x="36576" y="0"/>
                  </a:moveTo>
                  <a:lnTo>
                    <a:pt x="22860" y="0"/>
                  </a:lnTo>
                  <a:lnTo>
                    <a:pt x="24384" y="29057"/>
                  </a:lnTo>
                  <a:lnTo>
                    <a:pt x="35052" y="29057"/>
                  </a:lnTo>
                  <a:lnTo>
                    <a:pt x="36576" y="0"/>
                  </a:lnTo>
                  <a:close/>
                </a:path>
                <a:path w="253364" h="86995">
                  <a:moveTo>
                    <a:pt x="114401" y="30492"/>
                  </a:moveTo>
                  <a:lnTo>
                    <a:pt x="111353" y="24396"/>
                  </a:lnTo>
                  <a:lnTo>
                    <a:pt x="99161" y="24396"/>
                  </a:lnTo>
                  <a:lnTo>
                    <a:pt x="97637" y="25920"/>
                  </a:lnTo>
                  <a:lnTo>
                    <a:pt x="96113" y="25920"/>
                  </a:lnTo>
                  <a:lnTo>
                    <a:pt x="94589" y="27444"/>
                  </a:lnTo>
                  <a:lnTo>
                    <a:pt x="94589" y="28968"/>
                  </a:lnTo>
                  <a:lnTo>
                    <a:pt x="91541" y="32016"/>
                  </a:lnTo>
                  <a:lnTo>
                    <a:pt x="91541" y="33540"/>
                  </a:lnTo>
                  <a:lnTo>
                    <a:pt x="90017" y="35064"/>
                  </a:lnTo>
                  <a:lnTo>
                    <a:pt x="90017" y="33540"/>
                  </a:lnTo>
                  <a:lnTo>
                    <a:pt x="88493" y="28968"/>
                  </a:lnTo>
                  <a:lnTo>
                    <a:pt x="85445" y="25920"/>
                  </a:lnTo>
                  <a:lnTo>
                    <a:pt x="82397" y="24396"/>
                  </a:lnTo>
                  <a:lnTo>
                    <a:pt x="74777" y="24396"/>
                  </a:lnTo>
                  <a:lnTo>
                    <a:pt x="74777" y="25920"/>
                  </a:lnTo>
                  <a:lnTo>
                    <a:pt x="73253" y="25920"/>
                  </a:lnTo>
                  <a:lnTo>
                    <a:pt x="68681" y="30492"/>
                  </a:lnTo>
                  <a:lnTo>
                    <a:pt x="68681" y="32016"/>
                  </a:lnTo>
                  <a:lnTo>
                    <a:pt x="67157" y="35064"/>
                  </a:lnTo>
                  <a:lnTo>
                    <a:pt x="65633" y="36588"/>
                  </a:lnTo>
                  <a:lnTo>
                    <a:pt x="65633" y="25920"/>
                  </a:lnTo>
                  <a:lnTo>
                    <a:pt x="58013" y="25920"/>
                  </a:lnTo>
                  <a:lnTo>
                    <a:pt x="58013" y="85445"/>
                  </a:lnTo>
                  <a:lnTo>
                    <a:pt x="67157" y="85445"/>
                  </a:lnTo>
                  <a:lnTo>
                    <a:pt x="67157" y="47256"/>
                  </a:lnTo>
                  <a:lnTo>
                    <a:pt x="70205" y="41160"/>
                  </a:lnTo>
                  <a:lnTo>
                    <a:pt x="70205" y="39636"/>
                  </a:lnTo>
                  <a:lnTo>
                    <a:pt x="73253" y="36588"/>
                  </a:lnTo>
                  <a:lnTo>
                    <a:pt x="73253" y="35064"/>
                  </a:lnTo>
                  <a:lnTo>
                    <a:pt x="74777" y="35064"/>
                  </a:lnTo>
                  <a:lnTo>
                    <a:pt x="74777" y="33540"/>
                  </a:lnTo>
                  <a:lnTo>
                    <a:pt x="80873" y="33540"/>
                  </a:lnTo>
                  <a:lnTo>
                    <a:pt x="80873" y="85445"/>
                  </a:lnTo>
                  <a:lnTo>
                    <a:pt x="91541" y="85445"/>
                  </a:lnTo>
                  <a:lnTo>
                    <a:pt x="91541" y="44208"/>
                  </a:lnTo>
                  <a:lnTo>
                    <a:pt x="93065" y="42684"/>
                  </a:lnTo>
                  <a:lnTo>
                    <a:pt x="94589" y="39636"/>
                  </a:lnTo>
                  <a:lnTo>
                    <a:pt x="94589" y="38112"/>
                  </a:lnTo>
                  <a:lnTo>
                    <a:pt x="96113" y="36588"/>
                  </a:lnTo>
                  <a:lnTo>
                    <a:pt x="99161" y="33540"/>
                  </a:lnTo>
                  <a:lnTo>
                    <a:pt x="103733" y="33540"/>
                  </a:lnTo>
                  <a:lnTo>
                    <a:pt x="103733" y="35064"/>
                  </a:lnTo>
                  <a:lnTo>
                    <a:pt x="105257" y="36588"/>
                  </a:lnTo>
                  <a:lnTo>
                    <a:pt x="105257" y="85445"/>
                  </a:lnTo>
                  <a:lnTo>
                    <a:pt x="114401" y="85445"/>
                  </a:lnTo>
                  <a:lnTo>
                    <a:pt x="114401" y="33540"/>
                  </a:lnTo>
                  <a:lnTo>
                    <a:pt x="114401" y="30492"/>
                  </a:lnTo>
                  <a:close/>
                </a:path>
                <a:path w="253364" h="86995">
                  <a:moveTo>
                    <a:pt x="178498" y="41160"/>
                  </a:moveTo>
                  <a:lnTo>
                    <a:pt x="176974" y="38112"/>
                  </a:lnTo>
                  <a:lnTo>
                    <a:pt x="176974" y="35064"/>
                  </a:lnTo>
                  <a:lnTo>
                    <a:pt x="175450" y="33540"/>
                  </a:lnTo>
                  <a:lnTo>
                    <a:pt x="173926" y="30492"/>
                  </a:lnTo>
                  <a:lnTo>
                    <a:pt x="172402" y="28968"/>
                  </a:lnTo>
                  <a:lnTo>
                    <a:pt x="169354" y="27444"/>
                  </a:lnTo>
                  <a:lnTo>
                    <a:pt x="167830" y="25920"/>
                  </a:lnTo>
                  <a:lnTo>
                    <a:pt x="164782" y="25920"/>
                  </a:lnTo>
                  <a:lnTo>
                    <a:pt x="161734" y="24396"/>
                  </a:lnTo>
                  <a:lnTo>
                    <a:pt x="144970" y="24396"/>
                  </a:lnTo>
                  <a:lnTo>
                    <a:pt x="143446" y="25920"/>
                  </a:lnTo>
                  <a:lnTo>
                    <a:pt x="137350" y="25920"/>
                  </a:lnTo>
                  <a:lnTo>
                    <a:pt x="135826" y="27444"/>
                  </a:lnTo>
                  <a:lnTo>
                    <a:pt x="132778" y="27444"/>
                  </a:lnTo>
                  <a:lnTo>
                    <a:pt x="132778" y="38112"/>
                  </a:lnTo>
                  <a:lnTo>
                    <a:pt x="137350" y="36588"/>
                  </a:lnTo>
                  <a:lnTo>
                    <a:pt x="143446" y="33540"/>
                  </a:lnTo>
                  <a:lnTo>
                    <a:pt x="161734" y="33540"/>
                  </a:lnTo>
                  <a:lnTo>
                    <a:pt x="166306" y="38112"/>
                  </a:lnTo>
                  <a:lnTo>
                    <a:pt x="167830" y="41160"/>
                  </a:lnTo>
                  <a:lnTo>
                    <a:pt x="167830" y="50304"/>
                  </a:lnTo>
                  <a:lnTo>
                    <a:pt x="167830" y="58013"/>
                  </a:lnTo>
                  <a:lnTo>
                    <a:pt x="167830" y="68681"/>
                  </a:lnTo>
                  <a:lnTo>
                    <a:pt x="164782" y="71729"/>
                  </a:lnTo>
                  <a:lnTo>
                    <a:pt x="160210" y="74777"/>
                  </a:lnTo>
                  <a:lnTo>
                    <a:pt x="154114" y="77825"/>
                  </a:lnTo>
                  <a:lnTo>
                    <a:pt x="143446" y="77825"/>
                  </a:lnTo>
                  <a:lnTo>
                    <a:pt x="140398" y="74777"/>
                  </a:lnTo>
                  <a:lnTo>
                    <a:pt x="140398" y="73253"/>
                  </a:lnTo>
                  <a:lnTo>
                    <a:pt x="138874" y="71729"/>
                  </a:lnTo>
                  <a:lnTo>
                    <a:pt x="138874" y="65633"/>
                  </a:lnTo>
                  <a:lnTo>
                    <a:pt x="140398" y="65633"/>
                  </a:lnTo>
                  <a:lnTo>
                    <a:pt x="140398" y="64109"/>
                  </a:lnTo>
                  <a:lnTo>
                    <a:pt x="144970" y="59537"/>
                  </a:lnTo>
                  <a:lnTo>
                    <a:pt x="148018" y="59537"/>
                  </a:lnTo>
                  <a:lnTo>
                    <a:pt x="149542" y="58013"/>
                  </a:lnTo>
                  <a:lnTo>
                    <a:pt x="167830" y="58013"/>
                  </a:lnTo>
                  <a:lnTo>
                    <a:pt x="167830" y="50304"/>
                  </a:lnTo>
                  <a:lnTo>
                    <a:pt x="146494" y="50304"/>
                  </a:lnTo>
                  <a:lnTo>
                    <a:pt x="138874" y="51917"/>
                  </a:lnTo>
                  <a:lnTo>
                    <a:pt x="134302" y="54965"/>
                  </a:lnTo>
                  <a:lnTo>
                    <a:pt x="129730" y="59537"/>
                  </a:lnTo>
                  <a:lnTo>
                    <a:pt x="128206" y="64109"/>
                  </a:lnTo>
                  <a:lnTo>
                    <a:pt x="128206" y="74777"/>
                  </a:lnTo>
                  <a:lnTo>
                    <a:pt x="129730" y="76301"/>
                  </a:lnTo>
                  <a:lnTo>
                    <a:pt x="129730" y="79349"/>
                  </a:lnTo>
                  <a:lnTo>
                    <a:pt x="135826" y="85445"/>
                  </a:lnTo>
                  <a:lnTo>
                    <a:pt x="138874" y="85445"/>
                  </a:lnTo>
                  <a:lnTo>
                    <a:pt x="141922" y="86969"/>
                  </a:lnTo>
                  <a:lnTo>
                    <a:pt x="155638" y="86969"/>
                  </a:lnTo>
                  <a:lnTo>
                    <a:pt x="161734" y="83921"/>
                  </a:lnTo>
                  <a:lnTo>
                    <a:pt x="164782" y="80873"/>
                  </a:lnTo>
                  <a:lnTo>
                    <a:pt x="169354" y="77825"/>
                  </a:lnTo>
                  <a:lnTo>
                    <a:pt x="169354" y="85445"/>
                  </a:lnTo>
                  <a:lnTo>
                    <a:pt x="178498" y="85445"/>
                  </a:lnTo>
                  <a:lnTo>
                    <a:pt x="178498" y="58013"/>
                  </a:lnTo>
                  <a:lnTo>
                    <a:pt x="178498" y="41160"/>
                  </a:lnTo>
                  <a:close/>
                </a:path>
                <a:path w="253364" h="86995">
                  <a:moveTo>
                    <a:pt x="253263" y="85445"/>
                  </a:moveTo>
                  <a:lnTo>
                    <a:pt x="228879" y="56489"/>
                  </a:lnTo>
                  <a:lnTo>
                    <a:pt x="251739" y="25920"/>
                  </a:lnTo>
                  <a:lnTo>
                    <a:pt x="238023" y="25920"/>
                  </a:lnTo>
                  <a:lnTo>
                    <a:pt x="222783" y="48780"/>
                  </a:lnTo>
                  <a:lnTo>
                    <a:pt x="207454" y="25920"/>
                  </a:lnTo>
                  <a:lnTo>
                    <a:pt x="193738" y="25920"/>
                  </a:lnTo>
                  <a:lnTo>
                    <a:pt x="216687" y="54965"/>
                  </a:lnTo>
                  <a:lnTo>
                    <a:pt x="192214" y="85445"/>
                  </a:lnTo>
                  <a:lnTo>
                    <a:pt x="205930" y="85445"/>
                  </a:lnTo>
                  <a:lnTo>
                    <a:pt x="222783" y="62585"/>
                  </a:lnTo>
                  <a:lnTo>
                    <a:pt x="238023" y="85445"/>
                  </a:lnTo>
                  <a:lnTo>
                    <a:pt x="253263" y="8544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 descr="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375600" y="5994368"/>
              <a:ext cx="3463480" cy="1353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3980" y="394715"/>
            <a:ext cx="2506980" cy="428625"/>
            <a:chOff x="1363980" y="394715"/>
            <a:chExt cx="2506980" cy="4286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028" y="394715"/>
              <a:ext cx="2502407" cy="11277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551" y="547116"/>
              <a:ext cx="2502408" cy="1143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980" y="704087"/>
              <a:ext cx="2148839" cy="11887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9512" y="862583"/>
            <a:ext cx="3125717" cy="1127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4648" y="1063752"/>
            <a:ext cx="3174476" cy="1219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1036" y="1167383"/>
            <a:ext cx="3125719" cy="8991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4083" y="1328927"/>
            <a:ext cx="3183635" cy="1143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5608" y="1481327"/>
            <a:ext cx="3182111" cy="1143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5608" y="1633727"/>
            <a:ext cx="3124200" cy="1143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29512" y="1786127"/>
            <a:ext cx="3130295" cy="1143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37132" y="1949195"/>
            <a:ext cx="3122675" cy="11429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4083" y="2103120"/>
            <a:ext cx="3125724" cy="112775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34083" y="2255520"/>
            <a:ext cx="3183635" cy="112775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34083" y="2407920"/>
            <a:ext cx="3183635" cy="11277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32559" y="2569464"/>
            <a:ext cx="3125721" cy="112775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34083" y="2721864"/>
            <a:ext cx="3125724" cy="114300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363980" y="2874264"/>
            <a:ext cx="3195955" cy="268605"/>
            <a:chOff x="1363980" y="2874264"/>
            <a:chExt cx="3195955" cy="268605"/>
          </a:xfrm>
        </p:grpSpPr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4084" y="2874264"/>
              <a:ext cx="3125724" cy="1127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3980" y="3022092"/>
              <a:ext cx="1816608" cy="120396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3980" y="3195827"/>
            <a:ext cx="1418844" cy="108203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310640" y="3410711"/>
            <a:ext cx="8184515" cy="278765"/>
            <a:chOff x="1310640" y="3410711"/>
            <a:chExt cx="8184515" cy="278765"/>
          </a:xfrm>
        </p:grpSpPr>
        <p:sp>
          <p:nvSpPr>
            <p:cNvPr id="24" name="object 24" descr=""/>
            <p:cNvSpPr/>
            <p:nvPr/>
          </p:nvSpPr>
          <p:spPr>
            <a:xfrm>
              <a:off x="1310640" y="3410711"/>
              <a:ext cx="8183880" cy="277495"/>
            </a:xfrm>
            <a:custGeom>
              <a:avLst/>
              <a:gdLst/>
              <a:ahLst/>
              <a:cxnLst/>
              <a:rect l="l" t="t" r="r" b="b"/>
              <a:pathLst>
                <a:path w="8183880" h="277495">
                  <a:moveTo>
                    <a:pt x="8183879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3879" y="0"/>
                  </a:lnTo>
                  <a:lnTo>
                    <a:pt x="8183879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17212" y="3416617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5">
                  <a:moveTo>
                    <a:pt x="0" y="0"/>
                  </a:moveTo>
                  <a:lnTo>
                    <a:pt x="8172164" y="0"/>
                  </a:lnTo>
                  <a:lnTo>
                    <a:pt x="8172164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68551" y="3767327"/>
            <a:ext cx="1620012" cy="83819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1360932" y="3915155"/>
            <a:ext cx="1628139" cy="266700"/>
            <a:chOff x="1360932" y="3915155"/>
            <a:chExt cx="1628139" cy="266700"/>
          </a:xfrm>
        </p:grpSpPr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932" y="3915155"/>
              <a:ext cx="1627632" cy="11277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0932" y="4067555"/>
              <a:ext cx="1627632" cy="114300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363980" y="4230623"/>
            <a:ext cx="1624965" cy="570230"/>
            <a:chOff x="1363980" y="4230623"/>
            <a:chExt cx="1624965" cy="570230"/>
          </a:xfrm>
        </p:grpSpPr>
        <p:pic>
          <p:nvPicPr>
            <p:cNvPr id="31" name="object 3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3980" y="4230623"/>
              <a:ext cx="1624583" cy="11277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3980" y="4381499"/>
              <a:ext cx="1624583" cy="1143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3980" y="4533899"/>
              <a:ext cx="1624583" cy="11430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67028" y="4686299"/>
              <a:ext cx="1621536" cy="114300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1362455" y="4849368"/>
            <a:ext cx="1626235" cy="243840"/>
            <a:chOff x="1362455" y="4849368"/>
            <a:chExt cx="1626235" cy="243840"/>
          </a:xfrm>
        </p:grpSpPr>
        <p:pic>
          <p:nvPicPr>
            <p:cNvPr id="36" name="object 3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7027" y="4849368"/>
              <a:ext cx="1621536" cy="11277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2455" y="5001768"/>
              <a:ext cx="1626107" cy="91439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360932" y="5155692"/>
            <a:ext cx="1628139" cy="265430"/>
            <a:chOff x="1360932" y="5155692"/>
            <a:chExt cx="1628139" cy="265430"/>
          </a:xfrm>
        </p:grpSpPr>
        <p:pic>
          <p:nvPicPr>
            <p:cNvPr id="39" name="object 3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3979" y="5155692"/>
              <a:ext cx="1624583" cy="112775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0932" y="5308092"/>
              <a:ext cx="1627632" cy="112775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363980" y="5469636"/>
            <a:ext cx="1624965" cy="266700"/>
            <a:chOff x="1363980" y="5469636"/>
            <a:chExt cx="1624965" cy="266700"/>
          </a:xfrm>
        </p:grpSpPr>
        <p:pic>
          <p:nvPicPr>
            <p:cNvPr id="42" name="object 4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68551" y="5469636"/>
              <a:ext cx="1620012" cy="11277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63980" y="5622036"/>
              <a:ext cx="809243" cy="114300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377695" y="6031992"/>
            <a:ext cx="472440" cy="169545"/>
            <a:chOff x="1377695" y="6031992"/>
            <a:chExt cx="472440" cy="169545"/>
          </a:xfrm>
        </p:grpSpPr>
        <p:pic>
          <p:nvPicPr>
            <p:cNvPr id="45" name="object 4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77695" y="6031992"/>
              <a:ext cx="138683" cy="16611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3144" y="6076187"/>
              <a:ext cx="99059" cy="124967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50491" y="6042660"/>
              <a:ext cx="73151" cy="156971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37359" y="6076187"/>
              <a:ext cx="97536" cy="124967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848611" y="6197345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1932432" y="6022848"/>
            <a:ext cx="981710" cy="228600"/>
            <a:chOff x="1932432" y="6022848"/>
            <a:chExt cx="981710" cy="228600"/>
          </a:xfrm>
        </p:grpSpPr>
        <p:pic>
          <p:nvPicPr>
            <p:cNvPr id="51" name="object 5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32432" y="6031992"/>
              <a:ext cx="108203" cy="16611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63495" y="6077712"/>
              <a:ext cx="68579" cy="12039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39695" y="6076187"/>
              <a:ext cx="106679" cy="12496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69236" y="6076188"/>
              <a:ext cx="114300" cy="175260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97251" y="6076187"/>
              <a:ext cx="97535" cy="12496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25267" y="6022848"/>
              <a:ext cx="115824" cy="17525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71572" y="6076187"/>
              <a:ext cx="103631" cy="12191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99588" y="6076188"/>
              <a:ext cx="114300" cy="175260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1310640" y="6396228"/>
            <a:ext cx="8184515" cy="278765"/>
            <a:chOff x="1310640" y="6396228"/>
            <a:chExt cx="8184515" cy="278765"/>
          </a:xfrm>
        </p:grpSpPr>
        <p:sp>
          <p:nvSpPr>
            <p:cNvPr id="60" name="object 60" descr=""/>
            <p:cNvSpPr/>
            <p:nvPr/>
          </p:nvSpPr>
          <p:spPr>
            <a:xfrm>
              <a:off x="1310640" y="6396228"/>
              <a:ext cx="8183880" cy="277495"/>
            </a:xfrm>
            <a:custGeom>
              <a:avLst/>
              <a:gdLst/>
              <a:ahLst/>
              <a:cxnLst/>
              <a:rect l="l" t="t" r="r" b="b"/>
              <a:pathLst>
                <a:path w="8183880" h="277495">
                  <a:moveTo>
                    <a:pt x="8183879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3879" y="0"/>
                  </a:lnTo>
                  <a:lnTo>
                    <a:pt x="8183879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317212" y="6402038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4">
                  <a:moveTo>
                    <a:pt x="0" y="0"/>
                  </a:moveTo>
                  <a:lnTo>
                    <a:pt x="8172164" y="0"/>
                  </a:lnTo>
                  <a:lnTo>
                    <a:pt x="8172164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1310640" y="6768083"/>
            <a:ext cx="8184515" cy="431800"/>
            <a:chOff x="1310640" y="6768083"/>
            <a:chExt cx="8184515" cy="431800"/>
          </a:xfrm>
        </p:grpSpPr>
        <p:sp>
          <p:nvSpPr>
            <p:cNvPr id="63" name="object 63" descr=""/>
            <p:cNvSpPr/>
            <p:nvPr/>
          </p:nvSpPr>
          <p:spPr>
            <a:xfrm>
              <a:off x="1310640" y="6768083"/>
              <a:ext cx="8183880" cy="431800"/>
            </a:xfrm>
            <a:custGeom>
              <a:avLst/>
              <a:gdLst/>
              <a:ahLst/>
              <a:cxnLst/>
              <a:rect l="l" t="t" r="r" b="b"/>
              <a:pathLst>
                <a:path w="8183880" h="431800">
                  <a:moveTo>
                    <a:pt x="8183879" y="431292"/>
                  </a:moveTo>
                  <a:lnTo>
                    <a:pt x="0" y="431292"/>
                  </a:lnTo>
                  <a:lnTo>
                    <a:pt x="0" y="0"/>
                  </a:lnTo>
                  <a:lnTo>
                    <a:pt x="8183879" y="0"/>
                  </a:lnTo>
                  <a:lnTo>
                    <a:pt x="8183879" y="4312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317212" y="6774465"/>
              <a:ext cx="8172450" cy="420370"/>
            </a:xfrm>
            <a:custGeom>
              <a:avLst/>
              <a:gdLst/>
              <a:ahLst/>
              <a:cxnLst/>
              <a:rect l="l" t="t" r="r" b="b"/>
              <a:pathLst>
                <a:path w="8172450" h="420370">
                  <a:moveTo>
                    <a:pt x="0" y="0"/>
                  </a:moveTo>
                  <a:lnTo>
                    <a:pt x="8172164" y="0"/>
                  </a:lnTo>
                  <a:lnTo>
                    <a:pt x="8172164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5" name="object 65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86383" y="3502152"/>
            <a:ext cx="443483" cy="115824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376743" y="3492912"/>
            <a:ext cx="997839" cy="116014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80287" y="3826764"/>
            <a:ext cx="449579" cy="114300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86383" y="6489192"/>
            <a:ext cx="443483" cy="114300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76743" y="6487572"/>
            <a:ext cx="1486090" cy="115919"/>
          </a:xfrm>
          <a:prstGeom prst="rect">
            <a:avLst/>
          </a:prstGeom>
        </p:spPr>
      </p:pic>
      <p:sp>
        <p:nvSpPr>
          <p:cNvPr id="70" name="object 70" descr=""/>
          <p:cNvSpPr/>
          <p:nvPr/>
        </p:nvSpPr>
        <p:spPr>
          <a:xfrm>
            <a:off x="2954464" y="6487572"/>
            <a:ext cx="33655" cy="116205"/>
          </a:xfrm>
          <a:custGeom>
            <a:avLst/>
            <a:gdLst/>
            <a:ahLst/>
            <a:cxnLst/>
            <a:rect l="l" t="t" r="r" b="b"/>
            <a:pathLst>
              <a:path w="33655" h="116204">
                <a:moveTo>
                  <a:pt x="6095" y="116014"/>
                </a:moveTo>
                <a:lnTo>
                  <a:pt x="0" y="109918"/>
                </a:lnTo>
                <a:lnTo>
                  <a:pt x="5460" y="104179"/>
                </a:lnTo>
                <a:lnTo>
                  <a:pt x="10179" y="98298"/>
                </a:lnTo>
                <a:lnTo>
                  <a:pt x="22955" y="59531"/>
                </a:lnTo>
                <a:lnTo>
                  <a:pt x="21525" y="45218"/>
                </a:lnTo>
                <a:lnTo>
                  <a:pt x="17228" y="31896"/>
                </a:lnTo>
                <a:lnTo>
                  <a:pt x="10056" y="19414"/>
                </a:lnTo>
                <a:lnTo>
                  <a:pt x="0" y="7620"/>
                </a:lnTo>
                <a:lnTo>
                  <a:pt x="6095" y="0"/>
                </a:lnTo>
                <a:lnTo>
                  <a:pt x="18152" y="13818"/>
                </a:lnTo>
                <a:lnTo>
                  <a:pt x="26753" y="27896"/>
                </a:lnTo>
                <a:lnTo>
                  <a:pt x="31907" y="42527"/>
                </a:lnTo>
                <a:lnTo>
                  <a:pt x="33623" y="58007"/>
                </a:lnTo>
                <a:lnTo>
                  <a:pt x="33623" y="67151"/>
                </a:lnTo>
                <a:lnTo>
                  <a:pt x="32099" y="71723"/>
                </a:lnTo>
                <a:lnTo>
                  <a:pt x="32099" y="76390"/>
                </a:lnTo>
                <a:lnTo>
                  <a:pt x="30575" y="80962"/>
                </a:lnTo>
                <a:lnTo>
                  <a:pt x="27527" y="85534"/>
                </a:lnTo>
                <a:lnTo>
                  <a:pt x="26003" y="91630"/>
                </a:lnTo>
                <a:lnTo>
                  <a:pt x="22955" y="96202"/>
                </a:lnTo>
                <a:lnTo>
                  <a:pt x="18383" y="100774"/>
                </a:lnTo>
                <a:lnTo>
                  <a:pt x="15335" y="105346"/>
                </a:lnTo>
                <a:lnTo>
                  <a:pt x="10763" y="111442"/>
                </a:lnTo>
                <a:lnTo>
                  <a:pt x="6095" y="116014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86383" y="6859523"/>
            <a:ext cx="443483" cy="115823"/>
          </a:xfrm>
          <a:prstGeom prst="rect">
            <a:avLst/>
          </a:prstGeom>
        </p:spPr>
      </p:pic>
      <p:grpSp>
        <p:nvGrpSpPr>
          <p:cNvPr id="72" name="object 72" descr=""/>
          <p:cNvGrpSpPr/>
          <p:nvPr/>
        </p:nvGrpSpPr>
        <p:grpSpPr>
          <a:xfrm>
            <a:off x="1373695" y="6864571"/>
            <a:ext cx="1014730" cy="111125"/>
            <a:chOff x="1373695" y="6864571"/>
            <a:chExt cx="1014730" cy="111125"/>
          </a:xfrm>
        </p:grpSpPr>
        <p:pic>
          <p:nvPicPr>
            <p:cNvPr id="73" name="object 73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73695" y="6864571"/>
              <a:ext cx="602646" cy="86963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1982724" y="6864578"/>
              <a:ext cx="405765" cy="111125"/>
            </a:xfrm>
            <a:custGeom>
              <a:avLst/>
              <a:gdLst/>
              <a:ahLst/>
              <a:cxnLst/>
              <a:rect l="l" t="t" r="r" b="b"/>
              <a:pathLst>
                <a:path w="405764" h="111125">
                  <a:moveTo>
                    <a:pt x="68580" y="101625"/>
                  </a:moveTo>
                  <a:lnTo>
                    <a:pt x="0" y="101625"/>
                  </a:lnTo>
                  <a:lnTo>
                    <a:pt x="0" y="110782"/>
                  </a:lnTo>
                  <a:lnTo>
                    <a:pt x="68580" y="110782"/>
                  </a:lnTo>
                  <a:lnTo>
                    <a:pt x="68580" y="101625"/>
                  </a:lnTo>
                  <a:close/>
                </a:path>
                <a:path w="405764" h="111125">
                  <a:moveTo>
                    <a:pt x="130962" y="50292"/>
                  </a:moveTo>
                  <a:lnTo>
                    <a:pt x="129438" y="45720"/>
                  </a:lnTo>
                  <a:lnTo>
                    <a:pt x="129438" y="41148"/>
                  </a:lnTo>
                  <a:lnTo>
                    <a:pt x="125628" y="33528"/>
                  </a:lnTo>
                  <a:lnTo>
                    <a:pt x="123342" y="28956"/>
                  </a:lnTo>
                  <a:lnTo>
                    <a:pt x="120294" y="27432"/>
                  </a:lnTo>
                  <a:lnTo>
                    <a:pt x="118770" y="25908"/>
                  </a:lnTo>
                  <a:lnTo>
                    <a:pt x="118770" y="42672"/>
                  </a:lnTo>
                  <a:lnTo>
                    <a:pt x="118770" y="65633"/>
                  </a:lnTo>
                  <a:lnTo>
                    <a:pt x="115722" y="71729"/>
                  </a:lnTo>
                  <a:lnTo>
                    <a:pt x="111150" y="76301"/>
                  </a:lnTo>
                  <a:lnTo>
                    <a:pt x="108102" y="76301"/>
                  </a:lnTo>
                  <a:lnTo>
                    <a:pt x="106578" y="77825"/>
                  </a:lnTo>
                  <a:lnTo>
                    <a:pt x="95910" y="77825"/>
                  </a:lnTo>
                  <a:lnTo>
                    <a:pt x="92862" y="76301"/>
                  </a:lnTo>
                  <a:lnTo>
                    <a:pt x="91338" y="76301"/>
                  </a:lnTo>
                  <a:lnTo>
                    <a:pt x="88290" y="74777"/>
                  </a:lnTo>
                  <a:lnTo>
                    <a:pt x="88290" y="45720"/>
                  </a:lnTo>
                  <a:lnTo>
                    <a:pt x="98958" y="35052"/>
                  </a:lnTo>
                  <a:lnTo>
                    <a:pt x="100482" y="35052"/>
                  </a:lnTo>
                  <a:lnTo>
                    <a:pt x="102006" y="33528"/>
                  </a:lnTo>
                  <a:lnTo>
                    <a:pt x="111150" y="33528"/>
                  </a:lnTo>
                  <a:lnTo>
                    <a:pt x="112674" y="35052"/>
                  </a:lnTo>
                  <a:lnTo>
                    <a:pt x="114198" y="35052"/>
                  </a:lnTo>
                  <a:lnTo>
                    <a:pt x="115722" y="36576"/>
                  </a:lnTo>
                  <a:lnTo>
                    <a:pt x="117246" y="39624"/>
                  </a:lnTo>
                  <a:lnTo>
                    <a:pt x="117246" y="41148"/>
                  </a:lnTo>
                  <a:lnTo>
                    <a:pt x="118770" y="42672"/>
                  </a:lnTo>
                  <a:lnTo>
                    <a:pt x="118770" y="25908"/>
                  </a:lnTo>
                  <a:lnTo>
                    <a:pt x="115722" y="24384"/>
                  </a:lnTo>
                  <a:lnTo>
                    <a:pt x="102006" y="24384"/>
                  </a:lnTo>
                  <a:lnTo>
                    <a:pt x="97434" y="25908"/>
                  </a:lnTo>
                  <a:lnTo>
                    <a:pt x="94386" y="27432"/>
                  </a:lnTo>
                  <a:lnTo>
                    <a:pt x="91338" y="30480"/>
                  </a:lnTo>
                  <a:lnTo>
                    <a:pt x="88290" y="35052"/>
                  </a:lnTo>
                  <a:lnTo>
                    <a:pt x="88290" y="0"/>
                  </a:lnTo>
                  <a:lnTo>
                    <a:pt x="77533" y="0"/>
                  </a:lnTo>
                  <a:lnTo>
                    <a:pt x="77533" y="82397"/>
                  </a:lnTo>
                  <a:lnTo>
                    <a:pt x="82194" y="83921"/>
                  </a:lnTo>
                  <a:lnTo>
                    <a:pt x="85242" y="85445"/>
                  </a:lnTo>
                  <a:lnTo>
                    <a:pt x="92862" y="85445"/>
                  </a:lnTo>
                  <a:lnTo>
                    <a:pt x="97434" y="86969"/>
                  </a:lnTo>
                  <a:lnTo>
                    <a:pt x="105054" y="86969"/>
                  </a:lnTo>
                  <a:lnTo>
                    <a:pt x="109626" y="85445"/>
                  </a:lnTo>
                  <a:lnTo>
                    <a:pt x="112674" y="83921"/>
                  </a:lnTo>
                  <a:lnTo>
                    <a:pt x="117246" y="82397"/>
                  </a:lnTo>
                  <a:lnTo>
                    <a:pt x="120294" y="80873"/>
                  </a:lnTo>
                  <a:lnTo>
                    <a:pt x="121818" y="77825"/>
                  </a:lnTo>
                  <a:lnTo>
                    <a:pt x="124866" y="74777"/>
                  </a:lnTo>
                  <a:lnTo>
                    <a:pt x="126390" y="71729"/>
                  </a:lnTo>
                  <a:lnTo>
                    <a:pt x="127914" y="67157"/>
                  </a:lnTo>
                  <a:lnTo>
                    <a:pt x="129438" y="64109"/>
                  </a:lnTo>
                  <a:lnTo>
                    <a:pt x="130962" y="59537"/>
                  </a:lnTo>
                  <a:lnTo>
                    <a:pt x="130962" y="50292"/>
                  </a:lnTo>
                  <a:close/>
                </a:path>
                <a:path w="405764" h="111125">
                  <a:moveTo>
                    <a:pt x="196583" y="76301"/>
                  </a:moveTo>
                  <a:lnTo>
                    <a:pt x="178295" y="76301"/>
                  </a:lnTo>
                  <a:lnTo>
                    <a:pt x="178295" y="0"/>
                  </a:lnTo>
                  <a:lnTo>
                    <a:pt x="149250" y="0"/>
                  </a:lnTo>
                  <a:lnTo>
                    <a:pt x="149250" y="9144"/>
                  </a:lnTo>
                  <a:lnTo>
                    <a:pt x="167627" y="9144"/>
                  </a:lnTo>
                  <a:lnTo>
                    <a:pt x="167627" y="76301"/>
                  </a:lnTo>
                  <a:lnTo>
                    <a:pt x="147726" y="76301"/>
                  </a:lnTo>
                  <a:lnTo>
                    <a:pt x="147726" y="85445"/>
                  </a:lnTo>
                  <a:lnTo>
                    <a:pt x="196583" y="85445"/>
                  </a:lnTo>
                  <a:lnTo>
                    <a:pt x="196583" y="76301"/>
                  </a:lnTo>
                  <a:close/>
                </a:path>
                <a:path w="405764" h="111125">
                  <a:moveTo>
                    <a:pt x="266788" y="45720"/>
                  </a:moveTo>
                  <a:lnTo>
                    <a:pt x="265264" y="41148"/>
                  </a:lnTo>
                  <a:lnTo>
                    <a:pt x="260692" y="32004"/>
                  </a:lnTo>
                  <a:lnTo>
                    <a:pt x="257644" y="28956"/>
                  </a:lnTo>
                  <a:lnTo>
                    <a:pt x="256120" y="28194"/>
                  </a:lnTo>
                  <a:lnTo>
                    <a:pt x="256120" y="45720"/>
                  </a:lnTo>
                  <a:lnTo>
                    <a:pt x="256120" y="64109"/>
                  </a:lnTo>
                  <a:lnTo>
                    <a:pt x="254596" y="67157"/>
                  </a:lnTo>
                  <a:lnTo>
                    <a:pt x="254596" y="68681"/>
                  </a:lnTo>
                  <a:lnTo>
                    <a:pt x="253072" y="71729"/>
                  </a:lnTo>
                  <a:lnTo>
                    <a:pt x="251548" y="73253"/>
                  </a:lnTo>
                  <a:lnTo>
                    <a:pt x="248500" y="74777"/>
                  </a:lnTo>
                  <a:lnTo>
                    <a:pt x="245452" y="77825"/>
                  </a:lnTo>
                  <a:lnTo>
                    <a:pt x="233159" y="77825"/>
                  </a:lnTo>
                  <a:lnTo>
                    <a:pt x="231635" y="76301"/>
                  </a:lnTo>
                  <a:lnTo>
                    <a:pt x="228587" y="74777"/>
                  </a:lnTo>
                  <a:lnTo>
                    <a:pt x="227063" y="74777"/>
                  </a:lnTo>
                  <a:lnTo>
                    <a:pt x="225539" y="71729"/>
                  </a:lnTo>
                  <a:lnTo>
                    <a:pt x="222491" y="68681"/>
                  </a:lnTo>
                  <a:lnTo>
                    <a:pt x="222491" y="65633"/>
                  </a:lnTo>
                  <a:lnTo>
                    <a:pt x="220967" y="62585"/>
                  </a:lnTo>
                  <a:lnTo>
                    <a:pt x="220967" y="48768"/>
                  </a:lnTo>
                  <a:lnTo>
                    <a:pt x="222491" y="47244"/>
                  </a:lnTo>
                  <a:lnTo>
                    <a:pt x="222491" y="44196"/>
                  </a:lnTo>
                  <a:lnTo>
                    <a:pt x="224015" y="41148"/>
                  </a:lnTo>
                  <a:lnTo>
                    <a:pt x="227063" y="38100"/>
                  </a:lnTo>
                  <a:lnTo>
                    <a:pt x="228587" y="35052"/>
                  </a:lnTo>
                  <a:lnTo>
                    <a:pt x="230111" y="35052"/>
                  </a:lnTo>
                  <a:lnTo>
                    <a:pt x="236207" y="32004"/>
                  </a:lnTo>
                  <a:lnTo>
                    <a:pt x="240779" y="32004"/>
                  </a:lnTo>
                  <a:lnTo>
                    <a:pt x="243928" y="33528"/>
                  </a:lnTo>
                  <a:lnTo>
                    <a:pt x="246976" y="33528"/>
                  </a:lnTo>
                  <a:lnTo>
                    <a:pt x="253072" y="39624"/>
                  </a:lnTo>
                  <a:lnTo>
                    <a:pt x="256120" y="45720"/>
                  </a:lnTo>
                  <a:lnTo>
                    <a:pt x="256120" y="28194"/>
                  </a:lnTo>
                  <a:lnTo>
                    <a:pt x="248500" y="24384"/>
                  </a:lnTo>
                  <a:lnTo>
                    <a:pt x="230111" y="24384"/>
                  </a:lnTo>
                  <a:lnTo>
                    <a:pt x="224015" y="27432"/>
                  </a:lnTo>
                  <a:lnTo>
                    <a:pt x="220967" y="30480"/>
                  </a:lnTo>
                  <a:lnTo>
                    <a:pt x="217919" y="32004"/>
                  </a:lnTo>
                  <a:lnTo>
                    <a:pt x="214871" y="35052"/>
                  </a:lnTo>
                  <a:lnTo>
                    <a:pt x="213347" y="38100"/>
                  </a:lnTo>
                  <a:lnTo>
                    <a:pt x="210299" y="47244"/>
                  </a:lnTo>
                  <a:lnTo>
                    <a:pt x="210299" y="65633"/>
                  </a:lnTo>
                  <a:lnTo>
                    <a:pt x="211823" y="68681"/>
                  </a:lnTo>
                  <a:lnTo>
                    <a:pt x="213347" y="73253"/>
                  </a:lnTo>
                  <a:lnTo>
                    <a:pt x="214871" y="76301"/>
                  </a:lnTo>
                  <a:lnTo>
                    <a:pt x="222491" y="83921"/>
                  </a:lnTo>
                  <a:lnTo>
                    <a:pt x="227063" y="85445"/>
                  </a:lnTo>
                  <a:lnTo>
                    <a:pt x="230111" y="85445"/>
                  </a:lnTo>
                  <a:lnTo>
                    <a:pt x="233159" y="86969"/>
                  </a:lnTo>
                  <a:lnTo>
                    <a:pt x="242303" y="86969"/>
                  </a:lnTo>
                  <a:lnTo>
                    <a:pt x="246976" y="85445"/>
                  </a:lnTo>
                  <a:lnTo>
                    <a:pt x="250024" y="83921"/>
                  </a:lnTo>
                  <a:lnTo>
                    <a:pt x="254596" y="82397"/>
                  </a:lnTo>
                  <a:lnTo>
                    <a:pt x="257644" y="80873"/>
                  </a:lnTo>
                  <a:lnTo>
                    <a:pt x="259168" y="77825"/>
                  </a:lnTo>
                  <a:lnTo>
                    <a:pt x="262216" y="74777"/>
                  </a:lnTo>
                  <a:lnTo>
                    <a:pt x="263740" y="71729"/>
                  </a:lnTo>
                  <a:lnTo>
                    <a:pt x="265264" y="67157"/>
                  </a:lnTo>
                  <a:lnTo>
                    <a:pt x="266788" y="64109"/>
                  </a:lnTo>
                  <a:lnTo>
                    <a:pt x="266788" y="45720"/>
                  </a:lnTo>
                  <a:close/>
                </a:path>
                <a:path w="405764" h="111125">
                  <a:moveTo>
                    <a:pt x="329374" y="27432"/>
                  </a:moveTo>
                  <a:lnTo>
                    <a:pt x="327850" y="25908"/>
                  </a:lnTo>
                  <a:lnTo>
                    <a:pt x="324802" y="24384"/>
                  </a:lnTo>
                  <a:lnTo>
                    <a:pt x="304888" y="24384"/>
                  </a:lnTo>
                  <a:lnTo>
                    <a:pt x="300316" y="25908"/>
                  </a:lnTo>
                  <a:lnTo>
                    <a:pt x="297268" y="27432"/>
                  </a:lnTo>
                  <a:lnTo>
                    <a:pt x="294220" y="30480"/>
                  </a:lnTo>
                  <a:lnTo>
                    <a:pt x="291172" y="32004"/>
                  </a:lnTo>
                  <a:lnTo>
                    <a:pt x="288124" y="35052"/>
                  </a:lnTo>
                  <a:lnTo>
                    <a:pt x="286600" y="39624"/>
                  </a:lnTo>
                  <a:lnTo>
                    <a:pt x="285076" y="42672"/>
                  </a:lnTo>
                  <a:lnTo>
                    <a:pt x="282028" y="51816"/>
                  </a:lnTo>
                  <a:lnTo>
                    <a:pt x="282028" y="65620"/>
                  </a:lnTo>
                  <a:lnTo>
                    <a:pt x="285076" y="73240"/>
                  </a:lnTo>
                  <a:lnTo>
                    <a:pt x="289648" y="79336"/>
                  </a:lnTo>
                  <a:lnTo>
                    <a:pt x="295744" y="83908"/>
                  </a:lnTo>
                  <a:lnTo>
                    <a:pt x="303364" y="86956"/>
                  </a:lnTo>
                  <a:lnTo>
                    <a:pt x="318604" y="86956"/>
                  </a:lnTo>
                  <a:lnTo>
                    <a:pt x="321652" y="85432"/>
                  </a:lnTo>
                  <a:lnTo>
                    <a:pt x="324802" y="85432"/>
                  </a:lnTo>
                  <a:lnTo>
                    <a:pt x="326326" y="83908"/>
                  </a:lnTo>
                  <a:lnTo>
                    <a:pt x="329374" y="83908"/>
                  </a:lnTo>
                  <a:lnTo>
                    <a:pt x="329374" y="73240"/>
                  </a:lnTo>
                  <a:lnTo>
                    <a:pt x="327850" y="74764"/>
                  </a:lnTo>
                  <a:lnTo>
                    <a:pt x="324802" y="76288"/>
                  </a:lnTo>
                  <a:lnTo>
                    <a:pt x="321652" y="76288"/>
                  </a:lnTo>
                  <a:lnTo>
                    <a:pt x="318604" y="77812"/>
                  </a:lnTo>
                  <a:lnTo>
                    <a:pt x="307936" y="77812"/>
                  </a:lnTo>
                  <a:lnTo>
                    <a:pt x="301840" y="76288"/>
                  </a:lnTo>
                  <a:lnTo>
                    <a:pt x="298792" y="71716"/>
                  </a:lnTo>
                  <a:lnTo>
                    <a:pt x="295744" y="68668"/>
                  </a:lnTo>
                  <a:lnTo>
                    <a:pt x="292696" y="62572"/>
                  </a:lnTo>
                  <a:lnTo>
                    <a:pt x="292696" y="51816"/>
                  </a:lnTo>
                  <a:lnTo>
                    <a:pt x="294220" y="48768"/>
                  </a:lnTo>
                  <a:lnTo>
                    <a:pt x="294220" y="45720"/>
                  </a:lnTo>
                  <a:lnTo>
                    <a:pt x="295744" y="42672"/>
                  </a:lnTo>
                  <a:lnTo>
                    <a:pt x="298792" y="39624"/>
                  </a:lnTo>
                  <a:lnTo>
                    <a:pt x="300316" y="36576"/>
                  </a:lnTo>
                  <a:lnTo>
                    <a:pt x="303364" y="35052"/>
                  </a:lnTo>
                  <a:lnTo>
                    <a:pt x="304888" y="35052"/>
                  </a:lnTo>
                  <a:lnTo>
                    <a:pt x="307936" y="33528"/>
                  </a:lnTo>
                  <a:lnTo>
                    <a:pt x="321652" y="33528"/>
                  </a:lnTo>
                  <a:lnTo>
                    <a:pt x="324802" y="35052"/>
                  </a:lnTo>
                  <a:lnTo>
                    <a:pt x="327850" y="35052"/>
                  </a:lnTo>
                  <a:lnTo>
                    <a:pt x="329374" y="36576"/>
                  </a:lnTo>
                  <a:lnTo>
                    <a:pt x="329374" y="27432"/>
                  </a:lnTo>
                  <a:close/>
                </a:path>
                <a:path w="405764" h="111125">
                  <a:moveTo>
                    <a:pt x="362889" y="0"/>
                  </a:moveTo>
                  <a:lnTo>
                    <a:pt x="352221" y="0"/>
                  </a:lnTo>
                  <a:lnTo>
                    <a:pt x="352221" y="85432"/>
                  </a:lnTo>
                  <a:lnTo>
                    <a:pt x="362889" y="85432"/>
                  </a:lnTo>
                  <a:lnTo>
                    <a:pt x="362889" y="53340"/>
                  </a:lnTo>
                  <a:lnTo>
                    <a:pt x="362889" y="0"/>
                  </a:lnTo>
                  <a:close/>
                </a:path>
                <a:path w="405764" h="111125">
                  <a:moveTo>
                    <a:pt x="405663" y="85432"/>
                  </a:moveTo>
                  <a:lnTo>
                    <a:pt x="375081" y="53340"/>
                  </a:lnTo>
                  <a:lnTo>
                    <a:pt x="404037" y="24384"/>
                  </a:lnTo>
                  <a:lnTo>
                    <a:pt x="390321" y="24384"/>
                  </a:lnTo>
                  <a:lnTo>
                    <a:pt x="362889" y="53340"/>
                  </a:lnTo>
                  <a:lnTo>
                    <a:pt x="390321" y="85432"/>
                  </a:lnTo>
                  <a:lnTo>
                    <a:pt x="405663" y="8543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/>
          <p:nvPr/>
        </p:nvSpPr>
        <p:spPr>
          <a:xfrm>
            <a:off x="2469260" y="6899624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59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59">
                <a:moveTo>
                  <a:pt x="51816" y="35147"/>
                </a:moveTo>
                <a:lnTo>
                  <a:pt x="0" y="35147"/>
                </a:lnTo>
                <a:lnTo>
                  <a:pt x="0" y="22860"/>
                </a:lnTo>
                <a:lnTo>
                  <a:pt x="51816" y="22860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 descr=""/>
          <p:cNvGrpSpPr/>
          <p:nvPr/>
        </p:nvGrpSpPr>
        <p:grpSpPr>
          <a:xfrm>
            <a:off x="2604992" y="6859905"/>
            <a:ext cx="2429510" cy="116205"/>
            <a:chOff x="2604992" y="6859905"/>
            <a:chExt cx="2429510" cy="116205"/>
          </a:xfrm>
        </p:grpSpPr>
        <p:pic>
          <p:nvPicPr>
            <p:cNvPr id="77" name="object 7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04992" y="6864572"/>
              <a:ext cx="125158" cy="86963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2754528" y="6862635"/>
              <a:ext cx="30480" cy="111760"/>
            </a:xfrm>
            <a:custGeom>
              <a:avLst/>
              <a:gdLst/>
              <a:ahLst/>
              <a:cxnLst/>
              <a:rect l="l" t="t" r="r" b="b"/>
              <a:pathLst>
                <a:path w="30480" h="111759">
                  <a:moveTo>
                    <a:pt x="3048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04140"/>
                  </a:lnTo>
                  <a:lnTo>
                    <a:pt x="0" y="111760"/>
                  </a:lnTo>
                  <a:lnTo>
                    <a:pt x="30480" y="111760"/>
                  </a:lnTo>
                  <a:lnTo>
                    <a:pt x="30480" y="104140"/>
                  </a:lnTo>
                  <a:lnTo>
                    <a:pt x="10668" y="104140"/>
                  </a:lnTo>
                  <a:lnTo>
                    <a:pt x="10668" y="7620"/>
                  </a:lnTo>
                  <a:lnTo>
                    <a:pt x="30480" y="762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18638" y="6864572"/>
              <a:ext cx="178593" cy="86962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18472" y="6864572"/>
              <a:ext cx="318897" cy="86963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58705" y="6864572"/>
              <a:ext cx="453199" cy="110775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34764" y="6864572"/>
              <a:ext cx="109918" cy="8543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78211" y="6859905"/>
              <a:ext cx="1055846" cy="116014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1373695" y="7017162"/>
            <a:ext cx="1014730" cy="112395"/>
            <a:chOff x="1373695" y="7017162"/>
            <a:chExt cx="1014730" cy="112395"/>
          </a:xfrm>
        </p:grpSpPr>
        <p:pic>
          <p:nvPicPr>
            <p:cNvPr id="85" name="object 8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73695" y="7017162"/>
              <a:ext cx="602646" cy="87058"/>
            </a:xfrm>
            <a:prstGeom prst="rect">
              <a:avLst/>
            </a:prstGeom>
          </p:spPr>
        </p:pic>
        <p:sp>
          <p:nvSpPr>
            <p:cNvPr id="86" name="object 86" descr=""/>
            <p:cNvSpPr/>
            <p:nvPr/>
          </p:nvSpPr>
          <p:spPr>
            <a:xfrm>
              <a:off x="1982724" y="7017168"/>
              <a:ext cx="405765" cy="112395"/>
            </a:xfrm>
            <a:custGeom>
              <a:avLst/>
              <a:gdLst/>
              <a:ahLst/>
              <a:cxnLst/>
              <a:rect l="l" t="t" r="r" b="b"/>
              <a:pathLst>
                <a:path w="405764" h="112395">
                  <a:moveTo>
                    <a:pt x="68580" y="102971"/>
                  </a:moveTo>
                  <a:lnTo>
                    <a:pt x="0" y="102971"/>
                  </a:lnTo>
                  <a:lnTo>
                    <a:pt x="0" y="112102"/>
                  </a:lnTo>
                  <a:lnTo>
                    <a:pt x="68580" y="112102"/>
                  </a:lnTo>
                  <a:lnTo>
                    <a:pt x="68580" y="102971"/>
                  </a:lnTo>
                  <a:close/>
                </a:path>
                <a:path w="405764" h="112395">
                  <a:moveTo>
                    <a:pt x="130962" y="50380"/>
                  </a:moveTo>
                  <a:lnTo>
                    <a:pt x="129438" y="45808"/>
                  </a:lnTo>
                  <a:lnTo>
                    <a:pt x="129438" y="41236"/>
                  </a:lnTo>
                  <a:lnTo>
                    <a:pt x="125628" y="33616"/>
                  </a:lnTo>
                  <a:lnTo>
                    <a:pt x="123342" y="29044"/>
                  </a:lnTo>
                  <a:lnTo>
                    <a:pt x="120294" y="27520"/>
                  </a:lnTo>
                  <a:lnTo>
                    <a:pt x="118770" y="25996"/>
                  </a:lnTo>
                  <a:lnTo>
                    <a:pt x="118770" y="42760"/>
                  </a:lnTo>
                  <a:lnTo>
                    <a:pt x="118770" y="65722"/>
                  </a:lnTo>
                  <a:lnTo>
                    <a:pt x="115722" y="71818"/>
                  </a:lnTo>
                  <a:lnTo>
                    <a:pt x="111150" y="76390"/>
                  </a:lnTo>
                  <a:lnTo>
                    <a:pt x="108102" y="76390"/>
                  </a:lnTo>
                  <a:lnTo>
                    <a:pt x="106578" y="77914"/>
                  </a:lnTo>
                  <a:lnTo>
                    <a:pt x="95910" y="77914"/>
                  </a:lnTo>
                  <a:lnTo>
                    <a:pt x="92862" y="76390"/>
                  </a:lnTo>
                  <a:lnTo>
                    <a:pt x="91338" y="76390"/>
                  </a:lnTo>
                  <a:lnTo>
                    <a:pt x="88290" y="74866"/>
                  </a:lnTo>
                  <a:lnTo>
                    <a:pt x="88290" y="45808"/>
                  </a:lnTo>
                  <a:lnTo>
                    <a:pt x="98958" y="35140"/>
                  </a:lnTo>
                  <a:lnTo>
                    <a:pt x="100482" y="35140"/>
                  </a:lnTo>
                  <a:lnTo>
                    <a:pt x="102006" y="33616"/>
                  </a:lnTo>
                  <a:lnTo>
                    <a:pt x="111150" y="33616"/>
                  </a:lnTo>
                  <a:lnTo>
                    <a:pt x="112674" y="35140"/>
                  </a:lnTo>
                  <a:lnTo>
                    <a:pt x="114198" y="35140"/>
                  </a:lnTo>
                  <a:lnTo>
                    <a:pt x="115722" y="36664"/>
                  </a:lnTo>
                  <a:lnTo>
                    <a:pt x="117246" y="39712"/>
                  </a:lnTo>
                  <a:lnTo>
                    <a:pt x="117246" y="41236"/>
                  </a:lnTo>
                  <a:lnTo>
                    <a:pt x="118770" y="42760"/>
                  </a:lnTo>
                  <a:lnTo>
                    <a:pt x="118770" y="25996"/>
                  </a:lnTo>
                  <a:lnTo>
                    <a:pt x="115722" y="24472"/>
                  </a:lnTo>
                  <a:lnTo>
                    <a:pt x="102006" y="24472"/>
                  </a:lnTo>
                  <a:lnTo>
                    <a:pt x="97434" y="25996"/>
                  </a:lnTo>
                  <a:lnTo>
                    <a:pt x="94386" y="27520"/>
                  </a:lnTo>
                  <a:lnTo>
                    <a:pt x="91338" y="30568"/>
                  </a:lnTo>
                  <a:lnTo>
                    <a:pt x="88290" y="35140"/>
                  </a:lnTo>
                  <a:lnTo>
                    <a:pt x="88290" y="88"/>
                  </a:lnTo>
                  <a:lnTo>
                    <a:pt x="77533" y="88"/>
                  </a:lnTo>
                  <a:lnTo>
                    <a:pt x="77533" y="82486"/>
                  </a:lnTo>
                  <a:lnTo>
                    <a:pt x="82194" y="84010"/>
                  </a:lnTo>
                  <a:lnTo>
                    <a:pt x="85242" y="85534"/>
                  </a:lnTo>
                  <a:lnTo>
                    <a:pt x="92862" y="85534"/>
                  </a:lnTo>
                  <a:lnTo>
                    <a:pt x="97434" y="87058"/>
                  </a:lnTo>
                  <a:lnTo>
                    <a:pt x="105054" y="87058"/>
                  </a:lnTo>
                  <a:lnTo>
                    <a:pt x="109626" y="85534"/>
                  </a:lnTo>
                  <a:lnTo>
                    <a:pt x="112674" y="84010"/>
                  </a:lnTo>
                  <a:lnTo>
                    <a:pt x="117246" y="82486"/>
                  </a:lnTo>
                  <a:lnTo>
                    <a:pt x="120294" y="80962"/>
                  </a:lnTo>
                  <a:lnTo>
                    <a:pt x="121818" y="77914"/>
                  </a:lnTo>
                  <a:lnTo>
                    <a:pt x="124866" y="74866"/>
                  </a:lnTo>
                  <a:lnTo>
                    <a:pt x="126390" y="71818"/>
                  </a:lnTo>
                  <a:lnTo>
                    <a:pt x="127914" y="67246"/>
                  </a:lnTo>
                  <a:lnTo>
                    <a:pt x="129438" y="64198"/>
                  </a:lnTo>
                  <a:lnTo>
                    <a:pt x="130962" y="59626"/>
                  </a:lnTo>
                  <a:lnTo>
                    <a:pt x="130962" y="50380"/>
                  </a:lnTo>
                  <a:close/>
                </a:path>
                <a:path w="405764" h="112395">
                  <a:moveTo>
                    <a:pt x="196583" y="76288"/>
                  </a:moveTo>
                  <a:lnTo>
                    <a:pt x="178295" y="76288"/>
                  </a:lnTo>
                  <a:lnTo>
                    <a:pt x="178295" y="0"/>
                  </a:lnTo>
                  <a:lnTo>
                    <a:pt x="149250" y="0"/>
                  </a:lnTo>
                  <a:lnTo>
                    <a:pt x="149250" y="9144"/>
                  </a:lnTo>
                  <a:lnTo>
                    <a:pt x="167627" y="9144"/>
                  </a:lnTo>
                  <a:lnTo>
                    <a:pt x="167627" y="76288"/>
                  </a:lnTo>
                  <a:lnTo>
                    <a:pt x="147726" y="76288"/>
                  </a:lnTo>
                  <a:lnTo>
                    <a:pt x="147726" y="85432"/>
                  </a:lnTo>
                  <a:lnTo>
                    <a:pt x="196583" y="85432"/>
                  </a:lnTo>
                  <a:lnTo>
                    <a:pt x="196583" y="76288"/>
                  </a:lnTo>
                  <a:close/>
                </a:path>
                <a:path w="405764" h="112395">
                  <a:moveTo>
                    <a:pt x="266788" y="45808"/>
                  </a:moveTo>
                  <a:lnTo>
                    <a:pt x="265264" y="41236"/>
                  </a:lnTo>
                  <a:lnTo>
                    <a:pt x="260692" y="32092"/>
                  </a:lnTo>
                  <a:lnTo>
                    <a:pt x="257644" y="28956"/>
                  </a:lnTo>
                  <a:lnTo>
                    <a:pt x="256120" y="28194"/>
                  </a:lnTo>
                  <a:lnTo>
                    <a:pt x="256120" y="45808"/>
                  </a:lnTo>
                  <a:lnTo>
                    <a:pt x="256120" y="64096"/>
                  </a:lnTo>
                  <a:lnTo>
                    <a:pt x="254596" y="67144"/>
                  </a:lnTo>
                  <a:lnTo>
                    <a:pt x="254596" y="68668"/>
                  </a:lnTo>
                  <a:lnTo>
                    <a:pt x="253072" y="71716"/>
                  </a:lnTo>
                  <a:lnTo>
                    <a:pt x="251548" y="73240"/>
                  </a:lnTo>
                  <a:lnTo>
                    <a:pt x="248500" y="74764"/>
                  </a:lnTo>
                  <a:lnTo>
                    <a:pt x="245452" y="77812"/>
                  </a:lnTo>
                  <a:lnTo>
                    <a:pt x="233159" y="77812"/>
                  </a:lnTo>
                  <a:lnTo>
                    <a:pt x="231635" y="76288"/>
                  </a:lnTo>
                  <a:lnTo>
                    <a:pt x="228587" y="74764"/>
                  </a:lnTo>
                  <a:lnTo>
                    <a:pt x="227063" y="74764"/>
                  </a:lnTo>
                  <a:lnTo>
                    <a:pt x="225539" y="71716"/>
                  </a:lnTo>
                  <a:lnTo>
                    <a:pt x="222491" y="68668"/>
                  </a:lnTo>
                  <a:lnTo>
                    <a:pt x="222491" y="65620"/>
                  </a:lnTo>
                  <a:lnTo>
                    <a:pt x="220967" y="62572"/>
                  </a:lnTo>
                  <a:lnTo>
                    <a:pt x="220967" y="48856"/>
                  </a:lnTo>
                  <a:lnTo>
                    <a:pt x="222491" y="47332"/>
                  </a:lnTo>
                  <a:lnTo>
                    <a:pt x="222491" y="44284"/>
                  </a:lnTo>
                  <a:lnTo>
                    <a:pt x="224015" y="41236"/>
                  </a:lnTo>
                  <a:lnTo>
                    <a:pt x="227063" y="38188"/>
                  </a:lnTo>
                  <a:lnTo>
                    <a:pt x="228587" y="35140"/>
                  </a:lnTo>
                  <a:lnTo>
                    <a:pt x="230111" y="35140"/>
                  </a:lnTo>
                  <a:lnTo>
                    <a:pt x="236207" y="32092"/>
                  </a:lnTo>
                  <a:lnTo>
                    <a:pt x="240779" y="32092"/>
                  </a:lnTo>
                  <a:lnTo>
                    <a:pt x="243928" y="33616"/>
                  </a:lnTo>
                  <a:lnTo>
                    <a:pt x="246976" y="33616"/>
                  </a:lnTo>
                  <a:lnTo>
                    <a:pt x="253072" y="39712"/>
                  </a:lnTo>
                  <a:lnTo>
                    <a:pt x="256120" y="45808"/>
                  </a:lnTo>
                  <a:lnTo>
                    <a:pt x="256120" y="28194"/>
                  </a:lnTo>
                  <a:lnTo>
                    <a:pt x="248500" y="24384"/>
                  </a:lnTo>
                  <a:lnTo>
                    <a:pt x="230111" y="24384"/>
                  </a:lnTo>
                  <a:lnTo>
                    <a:pt x="224015" y="27432"/>
                  </a:lnTo>
                  <a:lnTo>
                    <a:pt x="220967" y="30480"/>
                  </a:lnTo>
                  <a:lnTo>
                    <a:pt x="217919" y="32092"/>
                  </a:lnTo>
                  <a:lnTo>
                    <a:pt x="214871" y="35140"/>
                  </a:lnTo>
                  <a:lnTo>
                    <a:pt x="213347" y="38188"/>
                  </a:lnTo>
                  <a:lnTo>
                    <a:pt x="210299" y="47332"/>
                  </a:lnTo>
                  <a:lnTo>
                    <a:pt x="210299" y="65620"/>
                  </a:lnTo>
                  <a:lnTo>
                    <a:pt x="211823" y="68668"/>
                  </a:lnTo>
                  <a:lnTo>
                    <a:pt x="213347" y="73240"/>
                  </a:lnTo>
                  <a:lnTo>
                    <a:pt x="214871" y="76288"/>
                  </a:lnTo>
                  <a:lnTo>
                    <a:pt x="222491" y="83908"/>
                  </a:lnTo>
                  <a:lnTo>
                    <a:pt x="227063" y="85432"/>
                  </a:lnTo>
                  <a:lnTo>
                    <a:pt x="230111" y="85432"/>
                  </a:lnTo>
                  <a:lnTo>
                    <a:pt x="233159" y="86956"/>
                  </a:lnTo>
                  <a:lnTo>
                    <a:pt x="242303" y="86956"/>
                  </a:lnTo>
                  <a:lnTo>
                    <a:pt x="246976" y="85432"/>
                  </a:lnTo>
                  <a:lnTo>
                    <a:pt x="250024" y="83908"/>
                  </a:lnTo>
                  <a:lnTo>
                    <a:pt x="254596" y="82384"/>
                  </a:lnTo>
                  <a:lnTo>
                    <a:pt x="257644" y="80860"/>
                  </a:lnTo>
                  <a:lnTo>
                    <a:pt x="259168" y="77812"/>
                  </a:lnTo>
                  <a:lnTo>
                    <a:pt x="262216" y="74764"/>
                  </a:lnTo>
                  <a:lnTo>
                    <a:pt x="263740" y="71716"/>
                  </a:lnTo>
                  <a:lnTo>
                    <a:pt x="265264" y="67144"/>
                  </a:lnTo>
                  <a:lnTo>
                    <a:pt x="266788" y="64096"/>
                  </a:lnTo>
                  <a:lnTo>
                    <a:pt x="266788" y="45808"/>
                  </a:lnTo>
                  <a:close/>
                </a:path>
                <a:path w="405764" h="112395">
                  <a:moveTo>
                    <a:pt x="329374" y="27432"/>
                  </a:moveTo>
                  <a:lnTo>
                    <a:pt x="327850" y="25908"/>
                  </a:lnTo>
                  <a:lnTo>
                    <a:pt x="324802" y="24384"/>
                  </a:lnTo>
                  <a:lnTo>
                    <a:pt x="304888" y="24384"/>
                  </a:lnTo>
                  <a:lnTo>
                    <a:pt x="300316" y="25908"/>
                  </a:lnTo>
                  <a:lnTo>
                    <a:pt x="297268" y="27432"/>
                  </a:lnTo>
                  <a:lnTo>
                    <a:pt x="294220" y="30480"/>
                  </a:lnTo>
                  <a:lnTo>
                    <a:pt x="291172" y="32004"/>
                  </a:lnTo>
                  <a:lnTo>
                    <a:pt x="288124" y="35052"/>
                  </a:lnTo>
                  <a:lnTo>
                    <a:pt x="286600" y="39624"/>
                  </a:lnTo>
                  <a:lnTo>
                    <a:pt x="285076" y="42672"/>
                  </a:lnTo>
                  <a:lnTo>
                    <a:pt x="282028" y="51816"/>
                  </a:lnTo>
                  <a:lnTo>
                    <a:pt x="282028" y="65633"/>
                  </a:lnTo>
                  <a:lnTo>
                    <a:pt x="285076" y="73253"/>
                  </a:lnTo>
                  <a:lnTo>
                    <a:pt x="289648" y="79349"/>
                  </a:lnTo>
                  <a:lnTo>
                    <a:pt x="295744" y="83921"/>
                  </a:lnTo>
                  <a:lnTo>
                    <a:pt x="303364" y="86969"/>
                  </a:lnTo>
                  <a:lnTo>
                    <a:pt x="318604" y="86969"/>
                  </a:lnTo>
                  <a:lnTo>
                    <a:pt x="321652" y="85445"/>
                  </a:lnTo>
                  <a:lnTo>
                    <a:pt x="324802" y="85445"/>
                  </a:lnTo>
                  <a:lnTo>
                    <a:pt x="326326" y="83921"/>
                  </a:lnTo>
                  <a:lnTo>
                    <a:pt x="329374" y="83921"/>
                  </a:lnTo>
                  <a:lnTo>
                    <a:pt x="329374" y="73253"/>
                  </a:lnTo>
                  <a:lnTo>
                    <a:pt x="327850" y="74777"/>
                  </a:lnTo>
                  <a:lnTo>
                    <a:pt x="324802" y="76301"/>
                  </a:lnTo>
                  <a:lnTo>
                    <a:pt x="321652" y="76301"/>
                  </a:lnTo>
                  <a:lnTo>
                    <a:pt x="318604" y="77825"/>
                  </a:lnTo>
                  <a:lnTo>
                    <a:pt x="307936" y="77825"/>
                  </a:lnTo>
                  <a:lnTo>
                    <a:pt x="301840" y="76301"/>
                  </a:lnTo>
                  <a:lnTo>
                    <a:pt x="298792" y="71729"/>
                  </a:lnTo>
                  <a:lnTo>
                    <a:pt x="295744" y="68681"/>
                  </a:lnTo>
                  <a:lnTo>
                    <a:pt x="292696" y="62585"/>
                  </a:lnTo>
                  <a:lnTo>
                    <a:pt x="292696" y="51816"/>
                  </a:lnTo>
                  <a:lnTo>
                    <a:pt x="294220" y="48768"/>
                  </a:lnTo>
                  <a:lnTo>
                    <a:pt x="294220" y="45720"/>
                  </a:lnTo>
                  <a:lnTo>
                    <a:pt x="295744" y="42672"/>
                  </a:lnTo>
                  <a:lnTo>
                    <a:pt x="298792" y="39624"/>
                  </a:lnTo>
                  <a:lnTo>
                    <a:pt x="300316" y="36576"/>
                  </a:lnTo>
                  <a:lnTo>
                    <a:pt x="303364" y="35052"/>
                  </a:lnTo>
                  <a:lnTo>
                    <a:pt x="304888" y="35052"/>
                  </a:lnTo>
                  <a:lnTo>
                    <a:pt x="307936" y="33528"/>
                  </a:lnTo>
                  <a:lnTo>
                    <a:pt x="321652" y="33528"/>
                  </a:lnTo>
                  <a:lnTo>
                    <a:pt x="324802" y="35052"/>
                  </a:lnTo>
                  <a:lnTo>
                    <a:pt x="327850" y="35052"/>
                  </a:lnTo>
                  <a:lnTo>
                    <a:pt x="329374" y="36576"/>
                  </a:lnTo>
                  <a:lnTo>
                    <a:pt x="329374" y="27432"/>
                  </a:lnTo>
                  <a:close/>
                </a:path>
                <a:path w="405764" h="112395">
                  <a:moveTo>
                    <a:pt x="362889" y="0"/>
                  </a:moveTo>
                  <a:lnTo>
                    <a:pt x="352221" y="0"/>
                  </a:lnTo>
                  <a:lnTo>
                    <a:pt x="352221" y="85432"/>
                  </a:lnTo>
                  <a:lnTo>
                    <a:pt x="362889" y="85432"/>
                  </a:lnTo>
                  <a:lnTo>
                    <a:pt x="362889" y="53340"/>
                  </a:lnTo>
                  <a:lnTo>
                    <a:pt x="362889" y="0"/>
                  </a:lnTo>
                  <a:close/>
                </a:path>
                <a:path w="405764" h="112395">
                  <a:moveTo>
                    <a:pt x="405663" y="85432"/>
                  </a:moveTo>
                  <a:lnTo>
                    <a:pt x="375081" y="53340"/>
                  </a:lnTo>
                  <a:lnTo>
                    <a:pt x="404037" y="24384"/>
                  </a:lnTo>
                  <a:lnTo>
                    <a:pt x="390321" y="24384"/>
                  </a:lnTo>
                  <a:lnTo>
                    <a:pt x="362889" y="53340"/>
                  </a:lnTo>
                  <a:lnTo>
                    <a:pt x="390321" y="85432"/>
                  </a:lnTo>
                  <a:lnTo>
                    <a:pt x="405663" y="8543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0640" y="368808"/>
            <a:ext cx="8183880" cy="1001394"/>
            <a:chOff x="1310640" y="368808"/>
            <a:chExt cx="8183880" cy="1001394"/>
          </a:xfrm>
        </p:grpSpPr>
        <p:sp>
          <p:nvSpPr>
            <p:cNvPr id="3" name="object 3" descr=""/>
            <p:cNvSpPr/>
            <p:nvPr/>
          </p:nvSpPr>
          <p:spPr>
            <a:xfrm>
              <a:off x="1310640" y="368808"/>
              <a:ext cx="8183880" cy="1001394"/>
            </a:xfrm>
            <a:custGeom>
              <a:avLst/>
              <a:gdLst/>
              <a:ahLst/>
              <a:cxnLst/>
              <a:rect l="l" t="t" r="r" b="b"/>
              <a:pathLst>
                <a:path w="8183880" h="1001394">
                  <a:moveTo>
                    <a:pt x="8183879" y="1001267"/>
                  </a:moveTo>
                  <a:lnTo>
                    <a:pt x="0" y="1001267"/>
                  </a:lnTo>
                  <a:lnTo>
                    <a:pt x="0" y="0"/>
                  </a:lnTo>
                  <a:lnTo>
                    <a:pt x="8183879" y="0"/>
                  </a:lnTo>
                  <a:lnTo>
                    <a:pt x="8183879" y="10012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0640" y="368820"/>
              <a:ext cx="8183880" cy="1001394"/>
            </a:xfrm>
            <a:custGeom>
              <a:avLst/>
              <a:gdLst/>
              <a:ahLst/>
              <a:cxnLst/>
              <a:rect l="l" t="t" r="r" b="b"/>
              <a:pathLst>
                <a:path w="8183880" h="1001394">
                  <a:moveTo>
                    <a:pt x="8183880" y="0"/>
                  </a:moveTo>
                  <a:lnTo>
                    <a:pt x="8173212" y="0"/>
                  </a:lnTo>
                  <a:lnTo>
                    <a:pt x="8173212" y="990600"/>
                  </a:lnTo>
                  <a:lnTo>
                    <a:pt x="0" y="990600"/>
                  </a:lnTo>
                  <a:lnTo>
                    <a:pt x="0" y="1001255"/>
                  </a:lnTo>
                  <a:lnTo>
                    <a:pt x="8173212" y="1001255"/>
                  </a:lnTo>
                  <a:lnTo>
                    <a:pt x="8183880" y="1001268"/>
                  </a:lnTo>
                  <a:lnTo>
                    <a:pt x="818388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78508" y="421677"/>
              <a:ext cx="200660" cy="87630"/>
            </a:xfrm>
            <a:custGeom>
              <a:avLst/>
              <a:gdLst/>
              <a:ahLst/>
              <a:cxnLst/>
              <a:rect l="l" t="t" r="r" b="b"/>
              <a:pathLst>
                <a:path w="200660" h="87629">
                  <a:moveTo>
                    <a:pt x="68567" y="78193"/>
                  </a:moveTo>
                  <a:lnTo>
                    <a:pt x="0" y="78193"/>
                  </a:lnTo>
                  <a:lnTo>
                    <a:pt x="0" y="87337"/>
                  </a:lnTo>
                  <a:lnTo>
                    <a:pt x="68567" y="87337"/>
                  </a:lnTo>
                  <a:lnTo>
                    <a:pt x="68567" y="78193"/>
                  </a:lnTo>
                  <a:close/>
                </a:path>
                <a:path w="200660" h="87629">
                  <a:moveTo>
                    <a:pt x="125526" y="3048"/>
                  </a:moveTo>
                  <a:lnTo>
                    <a:pt x="122478" y="1524"/>
                  </a:lnTo>
                  <a:lnTo>
                    <a:pt x="116382" y="1524"/>
                  </a:lnTo>
                  <a:lnTo>
                    <a:pt x="114858" y="0"/>
                  </a:lnTo>
                  <a:lnTo>
                    <a:pt x="104101" y="0"/>
                  </a:lnTo>
                  <a:lnTo>
                    <a:pt x="99529" y="1524"/>
                  </a:lnTo>
                  <a:lnTo>
                    <a:pt x="96481" y="3048"/>
                  </a:lnTo>
                  <a:lnTo>
                    <a:pt x="91909" y="4572"/>
                  </a:lnTo>
                  <a:lnTo>
                    <a:pt x="88861" y="6096"/>
                  </a:lnTo>
                  <a:lnTo>
                    <a:pt x="82765" y="12280"/>
                  </a:lnTo>
                  <a:lnTo>
                    <a:pt x="81241" y="15328"/>
                  </a:lnTo>
                  <a:lnTo>
                    <a:pt x="79717" y="19900"/>
                  </a:lnTo>
                  <a:lnTo>
                    <a:pt x="78193" y="22948"/>
                  </a:lnTo>
                  <a:lnTo>
                    <a:pt x="78193" y="42760"/>
                  </a:lnTo>
                  <a:lnTo>
                    <a:pt x="79717" y="50380"/>
                  </a:lnTo>
                  <a:lnTo>
                    <a:pt x="85813" y="54952"/>
                  </a:lnTo>
                  <a:lnTo>
                    <a:pt x="90385" y="61150"/>
                  </a:lnTo>
                  <a:lnTo>
                    <a:pt x="98005" y="62674"/>
                  </a:lnTo>
                  <a:lnTo>
                    <a:pt x="116382" y="62674"/>
                  </a:lnTo>
                  <a:lnTo>
                    <a:pt x="119430" y="61150"/>
                  </a:lnTo>
                  <a:lnTo>
                    <a:pt x="122478" y="61150"/>
                  </a:lnTo>
                  <a:lnTo>
                    <a:pt x="125526" y="59524"/>
                  </a:lnTo>
                  <a:lnTo>
                    <a:pt x="125526" y="50380"/>
                  </a:lnTo>
                  <a:lnTo>
                    <a:pt x="122478" y="51904"/>
                  </a:lnTo>
                  <a:lnTo>
                    <a:pt x="119430" y="51904"/>
                  </a:lnTo>
                  <a:lnTo>
                    <a:pt x="117906" y="53428"/>
                  </a:lnTo>
                  <a:lnTo>
                    <a:pt x="102577" y="53428"/>
                  </a:lnTo>
                  <a:lnTo>
                    <a:pt x="98005" y="51904"/>
                  </a:lnTo>
                  <a:lnTo>
                    <a:pt x="93433" y="48856"/>
                  </a:lnTo>
                  <a:lnTo>
                    <a:pt x="90385" y="44284"/>
                  </a:lnTo>
                  <a:lnTo>
                    <a:pt x="88861" y="39712"/>
                  </a:lnTo>
                  <a:lnTo>
                    <a:pt x="88861" y="25996"/>
                  </a:lnTo>
                  <a:lnTo>
                    <a:pt x="93433" y="16852"/>
                  </a:lnTo>
                  <a:lnTo>
                    <a:pt x="98005" y="12280"/>
                  </a:lnTo>
                  <a:lnTo>
                    <a:pt x="101053" y="10756"/>
                  </a:lnTo>
                  <a:lnTo>
                    <a:pt x="102577" y="9144"/>
                  </a:lnTo>
                  <a:lnTo>
                    <a:pt x="114858" y="9144"/>
                  </a:lnTo>
                  <a:lnTo>
                    <a:pt x="116382" y="10756"/>
                  </a:lnTo>
                  <a:lnTo>
                    <a:pt x="119430" y="10756"/>
                  </a:lnTo>
                  <a:lnTo>
                    <a:pt x="125526" y="13804"/>
                  </a:lnTo>
                  <a:lnTo>
                    <a:pt x="125526" y="3048"/>
                  </a:lnTo>
                  <a:close/>
                </a:path>
                <a:path w="200660" h="87629">
                  <a:moveTo>
                    <a:pt x="200215" y="1054"/>
                  </a:moveTo>
                  <a:lnTo>
                    <a:pt x="189547" y="1054"/>
                  </a:lnTo>
                  <a:lnTo>
                    <a:pt x="174307" y="42291"/>
                  </a:lnTo>
                  <a:lnTo>
                    <a:pt x="171259" y="51435"/>
                  </a:lnTo>
                  <a:lnTo>
                    <a:pt x="168211" y="42291"/>
                  </a:lnTo>
                  <a:lnTo>
                    <a:pt x="152971" y="1054"/>
                  </a:lnTo>
                  <a:lnTo>
                    <a:pt x="140779" y="1054"/>
                  </a:lnTo>
                  <a:lnTo>
                    <a:pt x="165163" y="62103"/>
                  </a:lnTo>
                  <a:lnTo>
                    <a:pt x="177355" y="62103"/>
                  </a:lnTo>
                  <a:lnTo>
                    <a:pt x="200215" y="105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368808"/>
              <a:ext cx="457580" cy="10012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8508" y="393477"/>
              <a:ext cx="3262884" cy="89611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361277" y="781716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5">
                  <a:moveTo>
                    <a:pt x="22860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40005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6096" y="32099"/>
                  </a:lnTo>
                  <a:lnTo>
                    <a:pt x="7620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5240" y="26003"/>
                  </a:lnTo>
                  <a:lnTo>
                    <a:pt x="15240" y="24479"/>
                  </a:lnTo>
                  <a:lnTo>
                    <a:pt x="16764" y="22955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0668" y="12287"/>
                  </a:lnTo>
                  <a:lnTo>
                    <a:pt x="10668" y="4667"/>
                  </a:lnTo>
                  <a:lnTo>
                    <a:pt x="12192" y="3143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143"/>
                  </a:lnTo>
                  <a:lnTo>
                    <a:pt x="27432" y="4667"/>
                  </a:lnTo>
                  <a:lnTo>
                    <a:pt x="27432" y="6191"/>
                  </a:lnTo>
                  <a:lnTo>
                    <a:pt x="28956" y="7715"/>
                  </a:lnTo>
                  <a:lnTo>
                    <a:pt x="28956" y="21431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425380" y="738377"/>
              <a:ext cx="48895" cy="63500"/>
            </a:xfrm>
            <a:custGeom>
              <a:avLst/>
              <a:gdLst/>
              <a:ahLst/>
              <a:cxnLst/>
              <a:rect l="l" t="t" r="r" b="b"/>
              <a:pathLst>
                <a:path w="48895" h="63500">
                  <a:moveTo>
                    <a:pt x="19907" y="12287"/>
                  </a:moveTo>
                  <a:lnTo>
                    <a:pt x="9144" y="12287"/>
                  </a:lnTo>
                  <a:lnTo>
                    <a:pt x="10668" y="9239"/>
                  </a:lnTo>
                  <a:lnTo>
                    <a:pt x="12192" y="7620"/>
                  </a:lnTo>
                  <a:lnTo>
                    <a:pt x="13716" y="6096"/>
                  </a:lnTo>
                  <a:lnTo>
                    <a:pt x="16859" y="4572"/>
                  </a:lnTo>
                  <a:lnTo>
                    <a:pt x="18383" y="3048"/>
                  </a:lnTo>
                  <a:lnTo>
                    <a:pt x="19907" y="3048"/>
                  </a:lnTo>
                  <a:lnTo>
                    <a:pt x="21431" y="1524"/>
                  </a:lnTo>
                  <a:lnTo>
                    <a:pt x="24479" y="1524"/>
                  </a:lnTo>
                  <a:lnTo>
                    <a:pt x="26003" y="0"/>
                  </a:lnTo>
                  <a:lnTo>
                    <a:pt x="35147" y="0"/>
                  </a:lnTo>
                  <a:lnTo>
                    <a:pt x="44291" y="6096"/>
                  </a:lnTo>
                  <a:lnTo>
                    <a:pt x="47339" y="9239"/>
                  </a:lnTo>
                  <a:lnTo>
                    <a:pt x="24479" y="9239"/>
                  </a:lnTo>
                  <a:lnTo>
                    <a:pt x="22955" y="10763"/>
                  </a:lnTo>
                  <a:lnTo>
                    <a:pt x="21431" y="10763"/>
                  </a:lnTo>
                  <a:lnTo>
                    <a:pt x="19907" y="12287"/>
                  </a:lnTo>
                  <a:close/>
                </a:path>
                <a:path w="48895" h="63500">
                  <a:moveTo>
                    <a:pt x="10668" y="63055"/>
                  </a:moveTo>
                  <a:lnTo>
                    <a:pt x="0" y="63055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2287"/>
                  </a:lnTo>
                  <a:lnTo>
                    <a:pt x="19907" y="12287"/>
                  </a:lnTo>
                  <a:lnTo>
                    <a:pt x="18383" y="13811"/>
                  </a:lnTo>
                  <a:lnTo>
                    <a:pt x="16859" y="13811"/>
                  </a:lnTo>
                  <a:lnTo>
                    <a:pt x="15240" y="16859"/>
                  </a:lnTo>
                  <a:lnTo>
                    <a:pt x="13716" y="18478"/>
                  </a:lnTo>
                  <a:lnTo>
                    <a:pt x="12192" y="20002"/>
                  </a:lnTo>
                  <a:lnTo>
                    <a:pt x="10668" y="23050"/>
                  </a:lnTo>
                  <a:lnTo>
                    <a:pt x="10668" y="63055"/>
                  </a:lnTo>
                  <a:close/>
                </a:path>
                <a:path w="48895" h="63500">
                  <a:moveTo>
                    <a:pt x="48863" y="63055"/>
                  </a:moveTo>
                  <a:lnTo>
                    <a:pt x="38195" y="63055"/>
                  </a:lnTo>
                  <a:lnTo>
                    <a:pt x="38195" y="18478"/>
                  </a:lnTo>
                  <a:lnTo>
                    <a:pt x="36671" y="15335"/>
                  </a:lnTo>
                  <a:lnTo>
                    <a:pt x="35147" y="13811"/>
                  </a:lnTo>
                  <a:lnTo>
                    <a:pt x="33623" y="10763"/>
                  </a:lnTo>
                  <a:lnTo>
                    <a:pt x="30575" y="9239"/>
                  </a:lnTo>
                  <a:lnTo>
                    <a:pt x="47339" y="9239"/>
                  </a:lnTo>
                  <a:lnTo>
                    <a:pt x="48863" y="15335"/>
                  </a:lnTo>
                  <a:lnTo>
                    <a:pt x="48863" y="6305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18579" y="2793333"/>
            <a:ext cx="615124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330694" y="311423"/>
            <a:ext cx="8159115" cy="252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1750">
              <a:lnSpc>
                <a:spcPts val="1260"/>
              </a:lnSpc>
              <a:spcBef>
                <a:spcPts val="100"/>
              </a:spcBef>
            </a:pP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Fitting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5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folds</a:t>
            </a:r>
            <a:r>
              <a:rPr dirty="0" sz="1100" spc="-1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for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each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of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10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candidates,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totalling</a:t>
            </a:r>
            <a:r>
              <a:rPr dirty="0" sz="1100" spc="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0">
                <a:solidFill>
                  <a:srgbClr val="212121"/>
                </a:solidFill>
                <a:latin typeface="Courier New"/>
                <a:cs typeface="Courier New"/>
              </a:rPr>
              <a:t>50</a:t>
            </a:r>
            <a:r>
              <a:rPr dirty="0" sz="1100" spc="-229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fits</a:t>
            </a:r>
            <a:endParaRPr sz="1100">
              <a:latin typeface="Courier New"/>
              <a:cs typeface="Courier New"/>
            </a:endParaRPr>
          </a:p>
          <a:p>
            <a:pPr algn="just" marL="12700" marR="8890">
              <a:lnSpc>
                <a:spcPct val="93200"/>
              </a:lnSpc>
              <a:spcBef>
                <a:spcPts val="30"/>
              </a:spcBef>
            </a:pP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time=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13.65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 spc="4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1.2s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1.2s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 spc="4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1. 8s</a:t>
            </a:r>
            <a:endParaRPr sz="1100">
              <a:latin typeface="Courier New"/>
              <a:cs typeface="Courier New"/>
            </a:endParaRPr>
          </a:p>
          <a:p>
            <a:pPr marL="27305" marR="8890" indent="-15240">
              <a:lnSpc>
                <a:spcPts val="1200"/>
              </a:lnSpc>
              <a:spcBef>
                <a:spcPts val="25"/>
              </a:spcBef>
              <a:tabLst>
                <a:tab pos="8001000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1.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2s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95"/>
              </a:lnSpc>
              <a:tabLst>
                <a:tab pos="799655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950" spc="-25">
                <a:solidFill>
                  <a:srgbClr val="212121"/>
                </a:solidFill>
                <a:latin typeface="Courier New"/>
                <a:cs typeface="Courier New"/>
              </a:rPr>
              <a:t>0.</a:t>
            </a:r>
            <a:endParaRPr sz="950">
              <a:latin typeface="Courier New"/>
              <a:cs typeface="Courier New"/>
            </a:endParaRPr>
          </a:p>
          <a:p>
            <a:pPr marL="17145">
              <a:lnSpc>
                <a:spcPts val="1200"/>
              </a:lnSpc>
            </a:pP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9s</a:t>
            </a:r>
            <a:endParaRPr sz="1100">
              <a:latin typeface="Courier New"/>
              <a:cs typeface="Courier New"/>
            </a:endParaRPr>
          </a:p>
          <a:p>
            <a:pPr marL="18415" marR="8890" indent="-6350">
              <a:lnSpc>
                <a:spcPts val="1200"/>
              </a:lnSpc>
              <a:spcBef>
                <a:spcPts val="80"/>
              </a:spcBef>
              <a:tabLst>
                <a:tab pos="799782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20">
                <a:solidFill>
                  <a:srgbClr val="212121"/>
                </a:solidFill>
                <a:latin typeface="Courier New"/>
                <a:cs typeface="Courier New"/>
              </a:rPr>
              <a:t>1.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45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5"/>
              </a:lnSpc>
              <a:tabLst>
                <a:tab pos="799782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1.</a:t>
            </a:r>
            <a:endParaRPr sz="1100">
              <a:latin typeface="Courier New"/>
              <a:cs typeface="Courier New"/>
            </a:endParaRPr>
          </a:p>
          <a:p>
            <a:pPr marL="30480">
              <a:lnSpc>
                <a:spcPct val="100000"/>
              </a:lnSpc>
              <a:spcBef>
                <a:spcPts val="105"/>
              </a:spcBef>
            </a:pPr>
            <a:r>
              <a:rPr dirty="0" sz="900" spc="-25">
                <a:solidFill>
                  <a:srgbClr val="212121"/>
                </a:solidFill>
                <a:latin typeface="Arial"/>
                <a:cs typeface="Arial"/>
              </a:rPr>
              <a:t>7s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918579" y="3107770"/>
            <a:ext cx="61525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81789" y="3107770"/>
            <a:ext cx="3009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11.6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81789" y="2793333"/>
            <a:ext cx="3009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13.3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30694" y="2777165"/>
            <a:ext cx="1523365" cy="160274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  <a:p>
            <a:pPr marL="38735">
              <a:lnSpc>
                <a:spcPts val="1065"/>
              </a:lnSpc>
              <a:spcBef>
                <a:spcPts val="105"/>
              </a:spcBef>
            </a:pPr>
            <a:r>
              <a:rPr dirty="0" sz="900" spc="-1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305"/>
              </a:lnSpc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  <a:p>
            <a:pPr marL="38735">
              <a:lnSpc>
                <a:spcPts val="1015"/>
              </a:lnSpc>
              <a:spcBef>
                <a:spcPts val="130"/>
              </a:spcBef>
            </a:pPr>
            <a:r>
              <a:rPr dirty="0" sz="900" spc="-1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255"/>
              </a:lnSpc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  <a:p>
            <a:pPr marL="38735">
              <a:lnSpc>
                <a:spcPts val="1065"/>
              </a:lnSpc>
              <a:spcBef>
                <a:spcPts val="130"/>
              </a:spcBef>
            </a:pPr>
            <a:r>
              <a:rPr dirty="0" sz="900" spc="-1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305"/>
              </a:lnSpc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  <a:p>
            <a:pPr marL="38735">
              <a:lnSpc>
                <a:spcPts val="1040"/>
              </a:lnSpc>
              <a:spcBef>
                <a:spcPts val="105"/>
              </a:spcBef>
            </a:pPr>
            <a:r>
              <a:rPr dirty="0" sz="900" spc="-1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280"/>
              </a:lnSpc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  <a:p>
            <a:pPr marL="38735">
              <a:lnSpc>
                <a:spcPct val="100000"/>
              </a:lnSpc>
              <a:spcBef>
                <a:spcPts val="80"/>
              </a:spcBef>
            </a:pPr>
            <a:r>
              <a:rPr dirty="0" sz="900" spc="-1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18579" y="3413047"/>
            <a:ext cx="65716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6665" algn="l"/>
              </a:tabLst>
            </a:pP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9.8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18579" y="3730537"/>
            <a:ext cx="656653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6665" algn="l"/>
              </a:tabLst>
            </a:pP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9.6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18579" y="4038868"/>
            <a:ext cx="656653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6665" algn="l"/>
              </a:tabLst>
            </a:pP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9.6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30694" y="4353305"/>
            <a:ext cx="8155940" cy="158877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20320" marR="5080" indent="-8255">
              <a:lnSpc>
                <a:spcPts val="1200"/>
              </a:lnSpc>
              <a:spcBef>
                <a:spcPts val="240"/>
              </a:spcBef>
              <a:tabLst>
                <a:tab pos="8001634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n_estimators=200;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2.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0s</a:t>
            </a:r>
            <a:endParaRPr sz="1100">
              <a:latin typeface="Courier New"/>
              <a:cs typeface="Courier New"/>
            </a:endParaRPr>
          </a:p>
          <a:p>
            <a:pPr marL="26670" marR="6350" indent="-14604">
              <a:lnSpc>
                <a:spcPts val="1180"/>
              </a:lnSpc>
              <a:spcBef>
                <a:spcPts val="20"/>
              </a:spcBef>
              <a:tabLst>
                <a:tab pos="800290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n_estimators=200;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3.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ls</a:t>
            </a:r>
            <a:endParaRPr sz="1100">
              <a:latin typeface="Courier New"/>
              <a:cs typeface="Courier New"/>
            </a:endParaRPr>
          </a:p>
          <a:p>
            <a:pPr marL="17145" marR="5080" indent="-5080">
              <a:lnSpc>
                <a:spcPts val="1230"/>
              </a:lnSpc>
              <a:spcBef>
                <a:spcPts val="75"/>
              </a:spcBef>
              <a:tabLst>
                <a:tab pos="8001634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n_estimators=200;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2.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95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100"/>
              </a:lnSpc>
              <a:tabLst>
                <a:tab pos="799782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n_estimators=200;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1.</a:t>
            </a:r>
            <a:endParaRPr sz="1100">
              <a:latin typeface="Courier New"/>
              <a:cs typeface="Courier New"/>
            </a:endParaRPr>
          </a:p>
          <a:p>
            <a:pPr marL="17145">
              <a:lnSpc>
                <a:spcPts val="1240"/>
              </a:lnSpc>
            </a:pP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95</a:t>
            </a:r>
            <a:endParaRPr sz="1100">
              <a:latin typeface="Courier New"/>
              <a:cs typeface="Courier New"/>
            </a:endParaRPr>
          </a:p>
          <a:p>
            <a:pPr marL="20320" marR="6350" indent="-8255">
              <a:lnSpc>
                <a:spcPts val="1230"/>
              </a:lnSpc>
              <a:spcBef>
                <a:spcPts val="80"/>
              </a:spcBef>
              <a:tabLst>
                <a:tab pos="800290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 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min_samples_split=6,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n_estimators=200;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3. 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05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30694" y="5904117"/>
            <a:ext cx="1523365" cy="6604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>
              <a:lnSpc>
                <a:spcPct val="92900"/>
              </a:lnSpc>
              <a:spcBef>
                <a:spcPts val="195"/>
              </a:spcBef>
            </a:pP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525" sz="1650" spc="-217">
                <a:solidFill>
                  <a:srgbClr val="212121"/>
                </a:solidFill>
                <a:latin typeface="Courier New"/>
                <a:cs typeface="Courier New"/>
              </a:rPr>
              <a:t>max_depth=30,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525" sz="1650" spc="-217">
                <a:solidFill>
                  <a:srgbClr val="212121"/>
                </a:solidFill>
                <a:latin typeface="Courier New"/>
                <a:cs typeface="Courier New"/>
              </a:rPr>
              <a:t>max_depth=30,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max_depth=30,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918579" y="5898012"/>
            <a:ext cx="6080760" cy="6635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>
              <a:lnSpc>
                <a:spcPct val="93500"/>
              </a:lnSpc>
              <a:spcBef>
                <a:spcPts val="185"/>
              </a:spcBef>
            </a:pP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1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100" spc="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178597" y="5901064"/>
            <a:ext cx="30416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ts val="1260"/>
              </a:lnSpc>
              <a:spcBef>
                <a:spcPts val="100"/>
              </a:spcBef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0.85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0.85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6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0.85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30694" y="6523832"/>
            <a:ext cx="8152130" cy="81026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195"/>
              </a:spcBef>
              <a:tabLst>
                <a:tab pos="7860030" algn="l"/>
                <a:tab pos="799909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max_depth=30,</a:t>
            </a:r>
            <a:r>
              <a:rPr dirty="0" sz="1100" spc="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n_estimators=100;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0.85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3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950" spc="-50">
                <a:solidFill>
                  <a:srgbClr val="212121"/>
                </a:solidFill>
                <a:latin typeface="Times New Roman"/>
                <a:cs typeface="Times New Roman"/>
              </a:rPr>
              <a:t>1</a:t>
            </a:r>
            <a:r>
              <a:rPr dirty="0" sz="950" spc="-2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4.35</a:t>
            </a:r>
            <a:endParaRPr sz="1100">
              <a:latin typeface="Courier New"/>
              <a:cs typeface="Courier New"/>
            </a:endParaRPr>
          </a:p>
          <a:p>
            <a:pPr marL="18415" marR="60325" indent="-6350">
              <a:lnSpc>
                <a:spcPts val="1180"/>
              </a:lnSpc>
              <a:spcBef>
                <a:spcPts val="60"/>
              </a:spcBef>
              <a:tabLst>
                <a:tab pos="799782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10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10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50">
                <a:solidFill>
                  <a:srgbClr val="212121"/>
                </a:solidFill>
                <a:latin typeface="Courier New"/>
                <a:cs typeface="Courier New"/>
              </a:rPr>
              <a:t>1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4.55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34749" y="314475"/>
            <a:ext cx="8091805" cy="158559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5240" marR="5080" indent="-3175">
              <a:lnSpc>
                <a:spcPts val="1180"/>
              </a:lnSpc>
              <a:spcBef>
                <a:spcPts val="254"/>
              </a:spcBef>
              <a:tabLst>
                <a:tab pos="7997190" algn="l"/>
              </a:tabLst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baseline="2645" sz="1575" spc="-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52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1 </a:t>
            </a: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4.4s</a:t>
            </a:r>
            <a:endParaRPr sz="1050">
              <a:latin typeface="Courier New"/>
              <a:cs typeface="Courier New"/>
            </a:endParaRPr>
          </a:p>
          <a:p>
            <a:pPr marL="24130" marR="5080" indent="-12065">
              <a:lnSpc>
                <a:spcPts val="1200"/>
              </a:lnSpc>
              <a:spcBef>
                <a:spcPts val="75"/>
              </a:spcBef>
              <a:tabLst>
                <a:tab pos="7997190" algn="l"/>
              </a:tabLst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1 </a:t>
            </a: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2.2s</a:t>
            </a:r>
            <a:endParaRPr sz="1050">
              <a:latin typeface="Courier New"/>
              <a:cs typeface="Courier New"/>
            </a:endParaRPr>
          </a:p>
          <a:p>
            <a:pPr marL="24130" marR="5080" indent="-12065">
              <a:lnSpc>
                <a:spcPts val="1200"/>
              </a:lnSpc>
              <a:spcBef>
                <a:spcPts val="30"/>
              </a:spcBef>
              <a:tabLst>
                <a:tab pos="7997190" algn="l"/>
              </a:tabLst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1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max_depth=None,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1 </a:t>
            </a: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2.0s</a:t>
            </a:r>
            <a:endParaRPr sz="1050">
              <a:latin typeface="Courier New"/>
              <a:cs typeface="Courier New"/>
            </a:endParaRPr>
          </a:p>
          <a:p>
            <a:pPr algn="just" marL="12700" marR="430530">
              <a:lnSpc>
                <a:spcPts val="1200"/>
              </a:lnSpc>
              <a:spcBef>
                <a:spcPts val="75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5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3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050" spc="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min_samples_split=4,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n_estimators=500;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5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3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050" spc="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min_samples_split=4,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n_estimators=500;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5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3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050" spc="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min_samples_split=4,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n_estimators=500;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1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min_samples_split=4,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n_estimators=500;</a:t>
            </a:r>
            <a:r>
              <a:rPr dirty="0" sz="1050" spc="-1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184630" y="1254986"/>
            <a:ext cx="297815" cy="643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dirty="0" sz="1050" spc="-90">
                <a:solidFill>
                  <a:srgbClr val="212121"/>
                </a:solidFill>
                <a:latin typeface="Courier New"/>
                <a:cs typeface="Courier New"/>
              </a:rPr>
              <a:t>3.4s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050" spc="-90">
                <a:solidFill>
                  <a:srgbClr val="212121"/>
                </a:solidFill>
                <a:latin typeface="Courier New"/>
                <a:cs typeface="Courier New"/>
              </a:rPr>
              <a:t>3.3s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050" spc="-90">
                <a:solidFill>
                  <a:srgbClr val="212121"/>
                </a:solidFill>
                <a:latin typeface="Courier New"/>
                <a:cs typeface="Courier New"/>
              </a:rPr>
              <a:t>3.3s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30"/>
              </a:lnSpc>
            </a:pPr>
            <a:r>
              <a:rPr dirty="0" sz="1050" spc="-90">
                <a:solidFill>
                  <a:srgbClr val="212121"/>
                </a:solidFill>
                <a:latin typeface="Courier New"/>
                <a:cs typeface="Courier New"/>
              </a:rPr>
              <a:t>3.2s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251354" y="2653415"/>
            <a:ext cx="23622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40">
                <a:solidFill>
                  <a:srgbClr val="212121"/>
                </a:solidFill>
                <a:latin typeface="Courier New"/>
                <a:cs typeface="Courier New"/>
              </a:rPr>
              <a:t>7.7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87408" y="2968105"/>
            <a:ext cx="29845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0" b="1">
                <a:solidFill>
                  <a:srgbClr val="212121"/>
                </a:solidFill>
                <a:latin typeface="Courier New"/>
                <a:cs typeface="Courier New"/>
              </a:rPr>
              <a:t>13.0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12170" y="3575099"/>
            <a:ext cx="371475" cy="97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0.0s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0.1s</a:t>
            </a:r>
            <a:endParaRPr sz="1050">
              <a:latin typeface="Courier New"/>
              <a:cs typeface="Courier New"/>
            </a:endParaRPr>
          </a:p>
          <a:p>
            <a:pPr marL="17780">
              <a:lnSpc>
                <a:spcPts val="1120"/>
              </a:lnSpc>
              <a:spcBef>
                <a:spcPts val="65"/>
              </a:spcBef>
            </a:pPr>
            <a:r>
              <a:rPr dirty="0" sz="950" spc="-20" b="1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950">
              <a:latin typeface="Courier New"/>
              <a:cs typeface="Courier New"/>
            </a:endParaRPr>
          </a:p>
          <a:p>
            <a:pPr marL="12700">
              <a:lnSpc>
                <a:spcPts val="1210"/>
              </a:lnSpc>
            </a:pP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0.4s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30"/>
              </a:lnSpc>
            </a:pP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05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  <a:spcBef>
                <a:spcPts val="15"/>
              </a:spcBef>
            </a:pP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15.1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87408" y="4677662"/>
            <a:ext cx="30099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25" b="1">
                <a:solidFill>
                  <a:srgbClr val="212121"/>
                </a:solidFill>
                <a:latin typeface="Courier New"/>
                <a:cs typeface="Courier New"/>
              </a:rPr>
              <a:t>13.4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87408" y="4992099"/>
            <a:ext cx="29845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0" b="1">
                <a:solidFill>
                  <a:srgbClr val="212121"/>
                </a:solidFill>
                <a:latin typeface="Courier New"/>
                <a:cs typeface="Courier New"/>
              </a:rPr>
              <a:t>17.2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187408" y="5297377"/>
            <a:ext cx="295275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5" b="1">
                <a:solidFill>
                  <a:srgbClr val="212121"/>
                </a:solidFill>
                <a:latin typeface="Courier New"/>
                <a:cs typeface="Courier New"/>
              </a:rPr>
              <a:t>16.6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187408" y="5614866"/>
            <a:ext cx="29845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-30" b="1">
                <a:solidFill>
                  <a:srgbClr val="212121"/>
                </a:solidFill>
                <a:latin typeface="Courier New"/>
                <a:cs typeface="Courier New"/>
              </a:rPr>
              <a:t>15.2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34749" y="1871393"/>
            <a:ext cx="8153400" cy="53117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 marR="6350">
              <a:lnSpc>
                <a:spcPts val="1200"/>
              </a:lnSpc>
              <a:spcBef>
                <a:spcPts val="240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5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-1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max_depth=10,</a:t>
            </a:r>
            <a:r>
              <a:rPr dirty="0" sz="105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baseline="2645" sz="1575" spc="-82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min_samples_split=4,</a:t>
            </a:r>
            <a:r>
              <a:rPr dirty="0" baseline="2645" sz="1575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n_estimators=500;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 spc="70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4.2s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5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-1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baseline="2645" sz="1575" spc="-82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n_estimators=1000;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 spc="114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950" spc="-25" b="1">
                <a:solidFill>
                  <a:srgbClr val="212121"/>
                </a:solidFill>
                <a:latin typeface="Courier New"/>
                <a:cs typeface="Courier New"/>
              </a:rPr>
              <a:t>8.0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algn="just" marL="12700">
              <a:lnSpc>
                <a:spcPts val="1185"/>
              </a:lnSpc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-3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min_samples_leaf=4, min_samples_split=2,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n_estimators=1000;</a:t>
            </a:r>
            <a:r>
              <a:rPr dirty="0" sz="1050" spc="-1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 spc="145">
                <a:solidFill>
                  <a:srgbClr val="212121"/>
                </a:solidFill>
                <a:latin typeface="Courier New"/>
                <a:cs typeface="Courier New"/>
              </a:rPr>
              <a:t>  </a:t>
            </a:r>
            <a:r>
              <a:rPr dirty="0" sz="950" spc="-25" b="1">
                <a:solidFill>
                  <a:srgbClr val="212121"/>
                </a:solidFill>
                <a:latin typeface="Courier New"/>
                <a:cs typeface="Courier New"/>
              </a:rPr>
              <a:t>7.8</a:t>
            </a:r>
            <a:endParaRPr sz="950">
              <a:latin typeface="Courier New"/>
              <a:cs typeface="Courier New"/>
            </a:endParaRPr>
          </a:p>
          <a:p>
            <a:pPr marL="24765">
              <a:lnSpc>
                <a:spcPts val="1205"/>
              </a:lnSpc>
              <a:spcBef>
                <a:spcPts val="5"/>
              </a:spcBef>
            </a:pP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24765" marR="422275" indent="-12700">
              <a:lnSpc>
                <a:spcPts val="1200"/>
              </a:lnSpc>
              <a:spcBef>
                <a:spcPts val="85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baseline="2645" sz="1575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10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n_estimators=1000;</a:t>
            </a:r>
            <a:r>
              <a:rPr dirty="0" sz="105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10"/>
              </a:lnSpc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baseline="2645" sz="1575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10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n_estimators=1000;</a:t>
            </a:r>
            <a:r>
              <a:rPr dirty="0" sz="105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050">
              <a:latin typeface="Courier New"/>
              <a:cs typeface="Courier New"/>
            </a:endParaRPr>
          </a:p>
          <a:p>
            <a:pPr marL="24765">
              <a:lnSpc>
                <a:spcPts val="1195"/>
              </a:lnSpc>
              <a:spcBef>
                <a:spcPts val="5"/>
              </a:spcBef>
            </a:pP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30"/>
              </a:lnSpc>
              <a:tabLst>
                <a:tab pos="7929245" algn="l"/>
              </a:tabLst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min_samples_leaf=4,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n_estimators=1000;</a:t>
            </a:r>
            <a:r>
              <a:rPr dirty="0" sz="105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950" spc="-25" b="1">
                <a:solidFill>
                  <a:srgbClr val="212121"/>
                </a:solidFill>
                <a:latin typeface="Courier New"/>
                <a:cs typeface="Courier New"/>
              </a:rPr>
              <a:t>9.0</a:t>
            </a:r>
            <a:endParaRPr sz="950">
              <a:latin typeface="Courier New"/>
              <a:cs typeface="Courier New"/>
            </a:endParaRPr>
          </a:p>
          <a:p>
            <a:pPr marL="24765">
              <a:lnSpc>
                <a:spcPts val="1170"/>
              </a:lnSpc>
            </a:pP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12700" marR="422275">
              <a:lnSpc>
                <a:spcPct val="93800"/>
              </a:lnSpc>
              <a:spcBef>
                <a:spcPts val="15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n_estimators=10;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n_estimators=10;</a:t>
            </a:r>
            <a:r>
              <a:rPr dirty="0" sz="105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n_estimators=10;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n_estimators=10;</a:t>
            </a:r>
            <a:r>
              <a:rPr dirty="0" sz="105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max_features=auto,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min_samples_leaf=2,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n_estimators=10;</a:t>
            </a:r>
            <a:r>
              <a:rPr dirty="0" sz="105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4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</a:t>
            </a:r>
            <a:r>
              <a:rPr dirty="0" sz="105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24765" marR="422275" indent="-12700">
              <a:lnSpc>
                <a:spcPts val="1200"/>
              </a:lnSpc>
              <a:spcBef>
                <a:spcPts val="30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24765" marR="422275" indent="-12700">
              <a:lnSpc>
                <a:spcPts val="1200"/>
              </a:lnSpc>
              <a:spcBef>
                <a:spcPts val="100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baseline="2645" sz="1575" spc="-10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112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24765" marR="422275" indent="-12700">
              <a:lnSpc>
                <a:spcPts val="1200"/>
              </a:lnSpc>
              <a:spcBef>
                <a:spcPts val="5"/>
              </a:spcBef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baseline="2645" sz="1575" spc="-10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baseline="2645" sz="1575" spc="-157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baseline="2645" sz="1575" spc="-112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s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ts val="1255"/>
              </a:lnSpc>
            </a:pPr>
            <a:r>
              <a:rPr dirty="0" sz="1100" spc="-85" b="1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50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40" b="1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050" spc="5" b="1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max_depth=20,</a:t>
            </a:r>
            <a:r>
              <a:rPr dirty="0" sz="105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max_features=sqrt,</a:t>
            </a:r>
            <a:r>
              <a:rPr dirty="0" sz="1050" spc="-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min_samples_leaf=l,</a:t>
            </a:r>
            <a:r>
              <a:rPr dirty="0" sz="105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min_samples_split=2,</a:t>
            </a:r>
            <a:r>
              <a:rPr dirty="0" sz="105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n_estimators=1200;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total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050">
              <a:latin typeface="Courier New"/>
              <a:cs typeface="Courier New"/>
            </a:endParaRPr>
          </a:p>
          <a:p>
            <a:pPr marL="34925">
              <a:lnSpc>
                <a:spcPts val="1010"/>
              </a:lnSpc>
              <a:spcBef>
                <a:spcPts val="130"/>
              </a:spcBef>
            </a:pPr>
            <a:r>
              <a:rPr dirty="0" sz="850" spc="35">
                <a:solidFill>
                  <a:srgbClr val="212121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  <a:p>
            <a:pPr marL="1332230" marR="3004185" indent="-1299845">
              <a:lnSpc>
                <a:spcPts val="1180"/>
              </a:lnSpc>
              <a:spcBef>
                <a:spcPts val="100"/>
              </a:spcBef>
            </a:pP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RandomizedSearchCV(cv=5,</a:t>
            </a:r>
            <a:r>
              <a:rPr dirty="0" sz="1050" spc="2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estimator=RandomForestClassifier(n_jobs=-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1),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param_distributions={'max_depth':</a:t>
            </a:r>
            <a:r>
              <a:rPr dirty="0" sz="1050" spc="-229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85">
                <a:solidFill>
                  <a:srgbClr val="212121"/>
                </a:solidFill>
                <a:latin typeface="Courier New"/>
                <a:cs typeface="Courier New"/>
              </a:rPr>
              <a:t>[None,</a:t>
            </a:r>
            <a:r>
              <a:rPr dirty="0" sz="10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5,</a:t>
            </a:r>
            <a:r>
              <a:rPr dirty="0" sz="105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85">
                <a:solidFill>
                  <a:srgbClr val="212121"/>
                </a:solidFill>
                <a:latin typeface="Courier New"/>
                <a:cs typeface="Courier New"/>
              </a:rPr>
              <a:t>10, 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20,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45">
                <a:solidFill>
                  <a:srgbClr val="212121"/>
                </a:solidFill>
                <a:latin typeface="Courier New"/>
                <a:cs typeface="Courier New"/>
              </a:rPr>
              <a:t>30],</a:t>
            </a:r>
            <a:endParaRPr sz="1050">
              <a:latin typeface="Courier New"/>
              <a:cs typeface="Courier New"/>
            </a:endParaRPr>
          </a:p>
          <a:p>
            <a:pPr marL="2753360" marR="3147695">
              <a:lnSpc>
                <a:spcPts val="1200"/>
              </a:lnSpc>
              <a:spcBef>
                <a:spcPts val="75"/>
              </a:spcBef>
            </a:pP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'max_features':</a:t>
            </a:r>
            <a:r>
              <a:rPr dirty="0" sz="1050" spc="-2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['auto',</a:t>
            </a:r>
            <a:r>
              <a:rPr dirty="0" sz="105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'sqrt'], </a:t>
            </a: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'min_samples_leaf':</a:t>
            </a:r>
            <a:r>
              <a:rPr dirty="0" sz="1050" spc="-1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50">
                <a:solidFill>
                  <a:srgbClr val="212121"/>
                </a:solidFill>
                <a:latin typeface="Courier New"/>
                <a:cs typeface="Courier New"/>
              </a:rPr>
              <a:t>[1,</a:t>
            </a:r>
            <a:r>
              <a:rPr dirty="0" sz="105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75">
                <a:solidFill>
                  <a:srgbClr val="212121"/>
                </a:solidFill>
                <a:latin typeface="Courier New"/>
                <a:cs typeface="Courier New"/>
              </a:rPr>
              <a:t>2,</a:t>
            </a:r>
            <a:r>
              <a:rPr dirty="0" sz="105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4],</a:t>
            </a:r>
            <a:endParaRPr sz="1050">
              <a:latin typeface="Courier New"/>
              <a:cs typeface="Courier New"/>
            </a:endParaRPr>
          </a:p>
          <a:p>
            <a:pPr marL="2753360">
              <a:lnSpc>
                <a:spcPts val="1145"/>
              </a:lnSpc>
            </a:pP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'min_samples_split':</a:t>
            </a:r>
            <a:r>
              <a:rPr dirty="0" sz="1050" spc="-13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40">
                <a:solidFill>
                  <a:srgbClr val="212121"/>
                </a:solidFill>
                <a:latin typeface="Courier New"/>
                <a:cs typeface="Courier New"/>
              </a:rPr>
              <a:t>[2,</a:t>
            </a:r>
            <a:r>
              <a:rPr dirty="0" sz="105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4,</a:t>
            </a:r>
            <a:r>
              <a:rPr dirty="0" sz="1050" spc="-21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25">
                <a:solidFill>
                  <a:srgbClr val="212121"/>
                </a:solidFill>
                <a:latin typeface="Courier New"/>
                <a:cs typeface="Courier New"/>
              </a:rPr>
              <a:t>6],</a:t>
            </a:r>
            <a:endParaRPr sz="1050">
              <a:latin typeface="Courier New"/>
              <a:cs typeface="Courier New"/>
            </a:endParaRPr>
          </a:p>
          <a:p>
            <a:pPr marL="2753360">
              <a:lnSpc>
                <a:spcPts val="1230"/>
              </a:lnSpc>
            </a:pPr>
            <a:r>
              <a:rPr dirty="0" sz="1050" spc="-105">
                <a:solidFill>
                  <a:srgbClr val="212121"/>
                </a:solidFill>
                <a:latin typeface="Courier New"/>
                <a:cs typeface="Courier New"/>
              </a:rPr>
              <a:t>'n_estimators':</a:t>
            </a:r>
            <a:r>
              <a:rPr dirty="0" sz="105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[10,</a:t>
            </a:r>
            <a:r>
              <a:rPr dirty="0" sz="1050" spc="-1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80">
                <a:solidFill>
                  <a:srgbClr val="212121"/>
                </a:solidFill>
                <a:latin typeface="Courier New"/>
                <a:cs typeface="Courier New"/>
              </a:rPr>
              <a:t>100,</a:t>
            </a: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 200,</a:t>
            </a:r>
            <a:r>
              <a:rPr dirty="0" sz="105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20">
                <a:solidFill>
                  <a:srgbClr val="212121"/>
                </a:solidFill>
                <a:latin typeface="Courier New"/>
                <a:cs typeface="Courier New"/>
              </a:rPr>
              <a:t>500,</a:t>
            </a:r>
            <a:endParaRPr sz="1050">
              <a:latin typeface="Courier New"/>
              <a:cs typeface="Courier New"/>
            </a:endParaRPr>
          </a:p>
          <a:p>
            <a:pPr marL="3910965">
              <a:lnSpc>
                <a:spcPts val="1245"/>
              </a:lnSpc>
              <a:spcBef>
                <a:spcPts val="40"/>
              </a:spcBef>
            </a:pPr>
            <a:r>
              <a:rPr dirty="0" sz="1050" spc="-100">
                <a:solidFill>
                  <a:srgbClr val="212121"/>
                </a:solidFill>
                <a:latin typeface="Courier New"/>
                <a:cs typeface="Courier New"/>
              </a:rPr>
              <a:t>1000,</a:t>
            </a:r>
            <a:r>
              <a:rPr dirty="0" sz="105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1200]},</a:t>
            </a:r>
            <a:endParaRPr sz="1050">
              <a:latin typeface="Courier New"/>
              <a:cs typeface="Courier New"/>
            </a:endParaRPr>
          </a:p>
          <a:p>
            <a:pPr marL="1325880">
              <a:lnSpc>
                <a:spcPts val="1245"/>
              </a:lnSpc>
            </a:pPr>
            <a:r>
              <a:rPr dirty="0" sz="1050" spc="-10">
                <a:solidFill>
                  <a:srgbClr val="212121"/>
                </a:solidFill>
                <a:latin typeface="Courier New"/>
                <a:cs typeface="Courier New"/>
              </a:rPr>
              <a:t>verbose=2)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4587" y="5974585"/>
            <a:ext cx="57213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95">
                <a:solidFill>
                  <a:srgbClr val="AFAFAF"/>
                </a:solidFill>
                <a:latin typeface="Courier New"/>
                <a:cs typeface="Courier New"/>
              </a:rPr>
              <a:t>Out[42]: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63" y="5690615"/>
            <a:ext cx="5969635" cy="268605"/>
          </a:xfrm>
          <a:custGeom>
            <a:avLst/>
            <a:gdLst/>
            <a:ahLst/>
            <a:cxnLst/>
            <a:rect l="l" t="t" r="r" b="b"/>
            <a:pathLst>
              <a:path w="5969634" h="268604">
                <a:moveTo>
                  <a:pt x="5969507" y="268223"/>
                </a:moveTo>
                <a:lnTo>
                  <a:pt x="0" y="268223"/>
                </a:lnTo>
                <a:lnTo>
                  <a:pt x="0" y="0"/>
                </a:lnTo>
                <a:lnTo>
                  <a:pt x="5969507" y="0"/>
                </a:lnTo>
                <a:lnTo>
                  <a:pt x="5969507" y="268223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63" y="5414771"/>
            <a:ext cx="5969635" cy="10795"/>
          </a:xfrm>
          <a:custGeom>
            <a:avLst/>
            <a:gdLst/>
            <a:ahLst/>
            <a:cxnLst/>
            <a:rect l="l" t="t" r="r" b="b"/>
            <a:pathLst>
              <a:path w="5969634" h="10795">
                <a:moveTo>
                  <a:pt x="5969507" y="10667"/>
                </a:moveTo>
                <a:lnTo>
                  <a:pt x="0" y="10667"/>
                </a:lnTo>
                <a:lnTo>
                  <a:pt x="0" y="0"/>
                </a:lnTo>
                <a:lnTo>
                  <a:pt x="5969507" y="0"/>
                </a:lnTo>
                <a:lnTo>
                  <a:pt x="5969507" y="1066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312163" y="415094"/>
            <a:ext cx="8183245" cy="278765"/>
            <a:chOff x="1312163" y="415094"/>
            <a:chExt cx="8183245" cy="278765"/>
          </a:xfrm>
        </p:grpSpPr>
        <p:sp>
          <p:nvSpPr>
            <p:cNvPr id="5" name="object 5" descr=""/>
            <p:cNvSpPr/>
            <p:nvPr/>
          </p:nvSpPr>
          <p:spPr>
            <a:xfrm>
              <a:off x="1312163" y="416051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17688" y="420433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4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075" y="765048"/>
            <a:ext cx="1395983" cy="1143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5419" y="918972"/>
            <a:ext cx="1514855" cy="1142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5419" y="1082040"/>
            <a:ext cx="1446275" cy="1127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5419" y="1234440"/>
            <a:ext cx="1514855" cy="1127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5419" y="1385316"/>
            <a:ext cx="1053083" cy="114300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312163" y="1607148"/>
            <a:ext cx="8183245" cy="1052195"/>
            <a:chOff x="1312163" y="1607148"/>
            <a:chExt cx="8183245" cy="1052195"/>
          </a:xfrm>
        </p:grpSpPr>
        <p:sp>
          <p:nvSpPr>
            <p:cNvPr id="13" name="object 13" descr=""/>
            <p:cNvSpPr/>
            <p:nvPr/>
          </p:nvSpPr>
          <p:spPr>
            <a:xfrm>
              <a:off x="1312163" y="1607820"/>
              <a:ext cx="8182609" cy="1050290"/>
            </a:xfrm>
            <a:custGeom>
              <a:avLst/>
              <a:gdLst/>
              <a:ahLst/>
              <a:cxnLst/>
              <a:rect l="l" t="t" r="r" b="b"/>
              <a:pathLst>
                <a:path w="8182609" h="1050289">
                  <a:moveTo>
                    <a:pt x="8182355" y="1050036"/>
                  </a:moveTo>
                  <a:lnTo>
                    <a:pt x="0" y="1050036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05003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17688" y="1612487"/>
              <a:ext cx="8171815" cy="1041400"/>
            </a:xfrm>
            <a:custGeom>
              <a:avLst/>
              <a:gdLst/>
              <a:ahLst/>
              <a:cxnLst/>
              <a:rect l="l" t="t" r="r" b="b"/>
              <a:pathLst>
                <a:path w="8171815" h="1041400">
                  <a:moveTo>
                    <a:pt x="0" y="0"/>
                  </a:moveTo>
                  <a:lnTo>
                    <a:pt x="8171783" y="0"/>
                  </a:lnTo>
                  <a:lnTo>
                    <a:pt x="8171783" y="1040987"/>
                  </a:lnTo>
                  <a:lnTo>
                    <a:pt x="0" y="104098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312163" y="2751958"/>
            <a:ext cx="8183245" cy="279400"/>
            <a:chOff x="1312163" y="2751958"/>
            <a:chExt cx="8183245" cy="279400"/>
          </a:xfrm>
        </p:grpSpPr>
        <p:sp>
          <p:nvSpPr>
            <p:cNvPr id="16" name="object 16" descr=""/>
            <p:cNvSpPr/>
            <p:nvPr/>
          </p:nvSpPr>
          <p:spPr>
            <a:xfrm>
              <a:off x="1312163" y="2752343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17688" y="2757297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5504" y="3110483"/>
            <a:ext cx="1213103" cy="83819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1312163" y="3448811"/>
            <a:ext cx="8183245" cy="431165"/>
            <a:chOff x="1312163" y="3448811"/>
            <a:chExt cx="8183245" cy="431165"/>
          </a:xfrm>
        </p:grpSpPr>
        <p:sp>
          <p:nvSpPr>
            <p:cNvPr id="20" name="object 20" descr=""/>
            <p:cNvSpPr/>
            <p:nvPr/>
          </p:nvSpPr>
          <p:spPr>
            <a:xfrm>
              <a:off x="1312163" y="3448811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5">
                  <a:moveTo>
                    <a:pt x="8182355" y="429768"/>
                  </a:moveTo>
                  <a:lnTo>
                    <a:pt x="0" y="4297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317688" y="3454812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70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7027" y="3948684"/>
            <a:ext cx="2901696" cy="118872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312163" y="4297679"/>
            <a:ext cx="8183245" cy="278765"/>
            <a:chOff x="1312163" y="4297679"/>
            <a:chExt cx="8183245" cy="278765"/>
          </a:xfrm>
        </p:grpSpPr>
        <p:sp>
          <p:nvSpPr>
            <p:cNvPr id="24" name="object 24" descr=""/>
            <p:cNvSpPr/>
            <p:nvPr/>
          </p:nvSpPr>
          <p:spPr>
            <a:xfrm>
              <a:off x="1312163" y="4297679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317688" y="4303490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1312163" y="4669535"/>
            <a:ext cx="8183245" cy="431800"/>
            <a:chOff x="1312163" y="4669535"/>
            <a:chExt cx="8183245" cy="431800"/>
          </a:xfrm>
        </p:grpSpPr>
        <p:sp>
          <p:nvSpPr>
            <p:cNvPr id="27" name="object 27" descr=""/>
            <p:cNvSpPr/>
            <p:nvPr/>
          </p:nvSpPr>
          <p:spPr>
            <a:xfrm>
              <a:off x="1312163" y="4669535"/>
              <a:ext cx="8182609" cy="431800"/>
            </a:xfrm>
            <a:custGeom>
              <a:avLst/>
              <a:gdLst/>
              <a:ahLst/>
              <a:cxnLst/>
              <a:rect l="l" t="t" r="r" b="b"/>
              <a:pathLst>
                <a:path w="8182609" h="431800">
                  <a:moveTo>
                    <a:pt x="8182355" y="431292"/>
                  </a:moveTo>
                  <a:lnTo>
                    <a:pt x="0" y="431292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312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17688" y="4675917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70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2955" y="5245608"/>
            <a:ext cx="59436" cy="8534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41932" y="5245607"/>
            <a:ext cx="35051" cy="83819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14144" y="5245607"/>
            <a:ext cx="54863" cy="83819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95500" y="5245608"/>
            <a:ext cx="53339" cy="8534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72283" y="5247132"/>
            <a:ext cx="60960" cy="8229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58211" y="5247132"/>
            <a:ext cx="53339" cy="8381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36519" y="5245608"/>
            <a:ext cx="57912" cy="8534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16351" y="5247132"/>
            <a:ext cx="57912" cy="82295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96183" y="5245608"/>
            <a:ext cx="57912" cy="8534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76016" y="5245608"/>
            <a:ext cx="57911" cy="85343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57372" y="5311139"/>
            <a:ext cx="83819" cy="1981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563111" y="5245608"/>
            <a:ext cx="256031" cy="8534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42588" y="5245608"/>
            <a:ext cx="240791" cy="8534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319015" y="5245608"/>
            <a:ext cx="252983" cy="85343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96967" y="5245608"/>
            <a:ext cx="251460" cy="85343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074920" y="5245608"/>
            <a:ext cx="257556" cy="8534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52871" y="5245608"/>
            <a:ext cx="252983" cy="85343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830823" y="5245608"/>
            <a:ext cx="256031" cy="85343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07252" y="5245608"/>
            <a:ext cx="256031" cy="85343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86728" y="5245608"/>
            <a:ext cx="254507" cy="85343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963155" y="5245608"/>
            <a:ext cx="254507" cy="85343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73124" y="5521452"/>
            <a:ext cx="59435" cy="85343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57527" y="5521452"/>
            <a:ext cx="54863" cy="8534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38883" y="5521452"/>
            <a:ext cx="53339" cy="8534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926336" y="5521452"/>
            <a:ext cx="28955" cy="83819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098548" y="5521452"/>
            <a:ext cx="53339" cy="85343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278379" y="5521452"/>
            <a:ext cx="53339" cy="85343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465832" y="5521452"/>
            <a:ext cx="32003" cy="83819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639567" y="5521452"/>
            <a:ext cx="54863" cy="85343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828543" y="5521452"/>
            <a:ext cx="28956" cy="83819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008375" y="5521452"/>
            <a:ext cx="28956" cy="83819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180588" y="5521452"/>
            <a:ext cx="53339" cy="85343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377184" y="5593080"/>
            <a:ext cx="62483" cy="13716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773423" y="5521452"/>
            <a:ext cx="28955" cy="83819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151376" y="5521452"/>
            <a:ext cx="28955" cy="83819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529327" y="5521452"/>
            <a:ext cx="28955" cy="83819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905755" y="5521452"/>
            <a:ext cx="30479" cy="83819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277611" y="5521452"/>
            <a:ext cx="53339" cy="85343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663184" y="5521452"/>
            <a:ext cx="28955" cy="83819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31992" y="5521452"/>
            <a:ext cx="53339" cy="85343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408420" y="5521452"/>
            <a:ext cx="54863" cy="8534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795516" y="5521452"/>
            <a:ext cx="28955" cy="83819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173467" y="5521452"/>
            <a:ext cx="28955" cy="83819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80744" y="5788152"/>
            <a:ext cx="36575" cy="83819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57527" y="5788152"/>
            <a:ext cx="54863" cy="8534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738883" y="5788152"/>
            <a:ext cx="53339" cy="8534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926336" y="5788152"/>
            <a:ext cx="28955" cy="83819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098548" y="5788152"/>
            <a:ext cx="53339" cy="8534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278379" y="5788152"/>
            <a:ext cx="53339" cy="8534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465832" y="5788152"/>
            <a:ext cx="32003" cy="83819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639567" y="5788152"/>
            <a:ext cx="54863" cy="85343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820924" y="5788152"/>
            <a:ext cx="53339" cy="8534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000756" y="5788152"/>
            <a:ext cx="53339" cy="853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3180588" y="5788152"/>
            <a:ext cx="53339" cy="85343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377184" y="5859780"/>
            <a:ext cx="62483" cy="13716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765803" y="5788152"/>
            <a:ext cx="53339" cy="85343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143755" y="5788152"/>
            <a:ext cx="53339" cy="8534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529327" y="5788152"/>
            <a:ext cx="28955" cy="83819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898135" y="5788152"/>
            <a:ext cx="53339" cy="85343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277611" y="5788152"/>
            <a:ext cx="53339" cy="8534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663184" y="5788152"/>
            <a:ext cx="28955" cy="83819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6031992" y="5788152"/>
            <a:ext cx="53339" cy="85343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408420" y="5788152"/>
            <a:ext cx="54863" cy="85343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787896" y="5788152"/>
            <a:ext cx="53339" cy="85343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7165847" y="5788152"/>
            <a:ext cx="53339" cy="85343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319783" y="6124955"/>
            <a:ext cx="1356359" cy="103631"/>
          </a:xfrm>
          <a:prstGeom prst="rect">
            <a:avLst/>
          </a:prstGeom>
        </p:spPr>
      </p:pic>
      <p:grpSp>
        <p:nvGrpSpPr>
          <p:cNvPr id="95" name="object 95" descr=""/>
          <p:cNvGrpSpPr/>
          <p:nvPr/>
        </p:nvGrpSpPr>
        <p:grpSpPr>
          <a:xfrm>
            <a:off x="1312163" y="6510528"/>
            <a:ext cx="8183245" cy="278765"/>
            <a:chOff x="1312163" y="6510528"/>
            <a:chExt cx="8183245" cy="278765"/>
          </a:xfrm>
        </p:grpSpPr>
        <p:sp>
          <p:nvSpPr>
            <p:cNvPr id="96" name="object 96" descr=""/>
            <p:cNvSpPr/>
            <p:nvPr/>
          </p:nvSpPr>
          <p:spPr>
            <a:xfrm>
              <a:off x="1312163" y="6510528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317688" y="6516719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4">
                  <a:moveTo>
                    <a:pt x="0" y="0"/>
                  </a:moveTo>
                  <a:lnTo>
                    <a:pt x="8171783" y="0"/>
                  </a:lnTo>
                  <a:lnTo>
                    <a:pt x="817178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1312163" y="6882383"/>
            <a:ext cx="8183245" cy="279400"/>
            <a:chOff x="1312163" y="6882383"/>
            <a:chExt cx="8183245" cy="279400"/>
          </a:xfrm>
        </p:grpSpPr>
        <p:sp>
          <p:nvSpPr>
            <p:cNvPr id="99" name="object 99" descr=""/>
            <p:cNvSpPr/>
            <p:nvPr/>
          </p:nvSpPr>
          <p:spPr>
            <a:xfrm>
              <a:off x="1312163" y="6882383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2"/>
                  </a:moveTo>
                  <a:lnTo>
                    <a:pt x="0" y="278892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317688" y="6889242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4">
                  <a:moveTo>
                    <a:pt x="0" y="0"/>
                  </a:moveTo>
                  <a:lnTo>
                    <a:pt x="8171783" y="0"/>
                  </a:lnTo>
                  <a:lnTo>
                    <a:pt x="8171783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1" name="object 101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19327" y="507491"/>
            <a:ext cx="512063" cy="114300"/>
          </a:xfrm>
          <a:prstGeom prst="rect">
            <a:avLst/>
          </a:prstGeom>
        </p:spPr>
      </p:pic>
      <p:grpSp>
        <p:nvGrpSpPr>
          <p:cNvPr id="102" name="object 102" descr=""/>
          <p:cNvGrpSpPr/>
          <p:nvPr/>
        </p:nvGrpSpPr>
        <p:grpSpPr>
          <a:xfrm>
            <a:off x="1377124" y="501300"/>
            <a:ext cx="1492885" cy="111760"/>
            <a:chOff x="1377124" y="501300"/>
            <a:chExt cx="1492885" cy="111760"/>
          </a:xfrm>
        </p:grpSpPr>
        <p:pic>
          <p:nvPicPr>
            <p:cNvPr id="103" name="object 103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77124" y="507396"/>
              <a:ext cx="187737" cy="80962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1587715" y="525792"/>
              <a:ext cx="113030" cy="62865"/>
            </a:xfrm>
            <a:custGeom>
              <a:avLst/>
              <a:gdLst/>
              <a:ahLst/>
              <a:cxnLst/>
              <a:rect l="l" t="t" r="r" b="b"/>
              <a:pathLst>
                <a:path w="113030" h="62865">
                  <a:moveTo>
                    <a:pt x="50292" y="16764"/>
                  </a:moveTo>
                  <a:lnTo>
                    <a:pt x="48768" y="10668"/>
                  </a:lnTo>
                  <a:lnTo>
                    <a:pt x="42672" y="1524"/>
                  </a:lnTo>
                  <a:lnTo>
                    <a:pt x="36576" y="0"/>
                  </a:lnTo>
                  <a:lnTo>
                    <a:pt x="27432" y="0"/>
                  </a:lnTo>
                  <a:lnTo>
                    <a:pt x="24384" y="1524"/>
                  </a:lnTo>
                  <a:lnTo>
                    <a:pt x="19812" y="3048"/>
                  </a:lnTo>
                  <a:lnTo>
                    <a:pt x="16764" y="4572"/>
                  </a:lnTo>
                  <a:lnTo>
                    <a:pt x="9144" y="12192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1048"/>
                  </a:lnTo>
                  <a:lnTo>
                    <a:pt x="10668" y="61048"/>
                  </a:lnTo>
                  <a:lnTo>
                    <a:pt x="10668" y="22860"/>
                  </a:lnTo>
                  <a:lnTo>
                    <a:pt x="12192" y="19812"/>
                  </a:lnTo>
                  <a:lnTo>
                    <a:pt x="15240" y="16764"/>
                  </a:lnTo>
                  <a:lnTo>
                    <a:pt x="18288" y="15240"/>
                  </a:lnTo>
                  <a:lnTo>
                    <a:pt x="22860" y="10668"/>
                  </a:lnTo>
                  <a:lnTo>
                    <a:pt x="24384" y="10668"/>
                  </a:lnTo>
                  <a:lnTo>
                    <a:pt x="24384" y="9144"/>
                  </a:lnTo>
                  <a:lnTo>
                    <a:pt x="32004" y="9144"/>
                  </a:lnTo>
                  <a:lnTo>
                    <a:pt x="35052" y="10668"/>
                  </a:lnTo>
                  <a:lnTo>
                    <a:pt x="36576" y="12192"/>
                  </a:lnTo>
                  <a:lnTo>
                    <a:pt x="39624" y="18288"/>
                  </a:lnTo>
                  <a:lnTo>
                    <a:pt x="39624" y="24384"/>
                  </a:lnTo>
                  <a:lnTo>
                    <a:pt x="50292" y="24384"/>
                  </a:lnTo>
                  <a:lnTo>
                    <a:pt x="50292" y="16764"/>
                  </a:lnTo>
                  <a:close/>
                </a:path>
                <a:path w="113030" h="62865">
                  <a:moveTo>
                    <a:pt x="112864" y="3048"/>
                  </a:moveTo>
                  <a:lnTo>
                    <a:pt x="109816" y="1524"/>
                  </a:lnTo>
                  <a:lnTo>
                    <a:pt x="106768" y="1524"/>
                  </a:lnTo>
                  <a:lnTo>
                    <a:pt x="105244" y="0"/>
                  </a:lnTo>
                  <a:lnTo>
                    <a:pt x="91528" y="0"/>
                  </a:lnTo>
                  <a:lnTo>
                    <a:pt x="86956" y="1524"/>
                  </a:lnTo>
                  <a:lnTo>
                    <a:pt x="83908" y="3048"/>
                  </a:lnTo>
                  <a:lnTo>
                    <a:pt x="79336" y="4572"/>
                  </a:lnTo>
                  <a:lnTo>
                    <a:pt x="76288" y="6096"/>
                  </a:lnTo>
                  <a:lnTo>
                    <a:pt x="73240" y="9144"/>
                  </a:lnTo>
                  <a:lnTo>
                    <a:pt x="71716" y="12192"/>
                  </a:lnTo>
                  <a:lnTo>
                    <a:pt x="68668" y="15240"/>
                  </a:lnTo>
                  <a:lnTo>
                    <a:pt x="67144" y="18288"/>
                  </a:lnTo>
                  <a:lnTo>
                    <a:pt x="65620" y="22860"/>
                  </a:lnTo>
                  <a:lnTo>
                    <a:pt x="65620" y="41148"/>
                  </a:lnTo>
                  <a:lnTo>
                    <a:pt x="67144" y="48768"/>
                  </a:lnTo>
                  <a:lnTo>
                    <a:pt x="77812" y="59524"/>
                  </a:lnTo>
                  <a:lnTo>
                    <a:pt x="85432" y="62572"/>
                  </a:lnTo>
                  <a:lnTo>
                    <a:pt x="100672" y="62572"/>
                  </a:lnTo>
                  <a:lnTo>
                    <a:pt x="103720" y="61048"/>
                  </a:lnTo>
                  <a:lnTo>
                    <a:pt x="109816" y="61048"/>
                  </a:lnTo>
                  <a:lnTo>
                    <a:pt x="112864" y="59524"/>
                  </a:lnTo>
                  <a:lnTo>
                    <a:pt x="112864" y="50292"/>
                  </a:lnTo>
                  <a:lnTo>
                    <a:pt x="109816" y="50292"/>
                  </a:lnTo>
                  <a:lnTo>
                    <a:pt x="106768" y="51816"/>
                  </a:lnTo>
                  <a:lnTo>
                    <a:pt x="105244" y="51816"/>
                  </a:lnTo>
                  <a:lnTo>
                    <a:pt x="102196" y="53340"/>
                  </a:lnTo>
                  <a:lnTo>
                    <a:pt x="90004" y="53340"/>
                  </a:lnTo>
                  <a:lnTo>
                    <a:pt x="85432" y="51816"/>
                  </a:lnTo>
                  <a:lnTo>
                    <a:pt x="82384" y="47244"/>
                  </a:lnTo>
                  <a:lnTo>
                    <a:pt x="77812" y="44196"/>
                  </a:lnTo>
                  <a:lnTo>
                    <a:pt x="76288" y="38100"/>
                  </a:lnTo>
                  <a:lnTo>
                    <a:pt x="76288" y="24384"/>
                  </a:lnTo>
                  <a:lnTo>
                    <a:pt x="77812" y="21336"/>
                  </a:lnTo>
                  <a:lnTo>
                    <a:pt x="79336" y="19812"/>
                  </a:lnTo>
                  <a:lnTo>
                    <a:pt x="80860" y="16764"/>
                  </a:lnTo>
                  <a:lnTo>
                    <a:pt x="85432" y="12192"/>
                  </a:lnTo>
                  <a:lnTo>
                    <a:pt x="91528" y="9144"/>
                  </a:lnTo>
                  <a:lnTo>
                    <a:pt x="102196" y="9144"/>
                  </a:lnTo>
                  <a:lnTo>
                    <a:pt x="105244" y="10668"/>
                  </a:lnTo>
                  <a:lnTo>
                    <a:pt x="106768" y="10668"/>
                  </a:lnTo>
                  <a:lnTo>
                    <a:pt x="109816" y="12192"/>
                  </a:lnTo>
                  <a:lnTo>
                    <a:pt x="112864" y="12192"/>
                  </a:lnTo>
                  <a:lnTo>
                    <a:pt x="112864" y="304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20405" y="501300"/>
              <a:ext cx="259365" cy="111347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2007298" y="565403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60" h="23495">
                  <a:moveTo>
                    <a:pt x="15240" y="22955"/>
                  </a:moveTo>
                  <a:lnTo>
                    <a:pt x="6096" y="22955"/>
                  </a:lnTo>
                  <a:lnTo>
                    <a:pt x="0" y="16859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21336" y="4572"/>
                  </a:lnTo>
                  <a:lnTo>
                    <a:pt x="21336" y="7620"/>
                  </a:lnTo>
                  <a:lnTo>
                    <a:pt x="22860" y="9144"/>
                  </a:lnTo>
                  <a:lnTo>
                    <a:pt x="22860" y="15335"/>
                  </a:lnTo>
                  <a:lnTo>
                    <a:pt x="21336" y="16859"/>
                  </a:lnTo>
                  <a:lnTo>
                    <a:pt x="21336" y="18383"/>
                  </a:lnTo>
                  <a:lnTo>
                    <a:pt x="18288" y="21431"/>
                  </a:lnTo>
                  <a:lnTo>
                    <a:pt x="16764" y="21431"/>
                  </a:lnTo>
                  <a:lnTo>
                    <a:pt x="15240" y="22955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062257" y="501300"/>
              <a:ext cx="457676" cy="111442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541269" y="525684"/>
              <a:ext cx="328422" cy="86963"/>
            </a:xfrm>
            <a:prstGeom prst="rect">
              <a:avLst/>
            </a:prstGeom>
          </p:spPr>
        </p:pic>
      </p:grpSp>
      <p:pic>
        <p:nvPicPr>
          <p:cNvPr id="109" name="object 109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11708" y="830580"/>
            <a:ext cx="519683" cy="115824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19327" y="1699260"/>
            <a:ext cx="512063" cy="115824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375600" y="1693449"/>
            <a:ext cx="264033" cy="88487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723548" y="1694973"/>
            <a:ext cx="1070991" cy="85439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3359086" y="1693449"/>
            <a:ext cx="1479994" cy="87058"/>
          </a:xfrm>
          <a:prstGeom prst="rect">
            <a:avLst/>
          </a:prstGeom>
        </p:spPr>
      </p:pic>
      <p:grpSp>
        <p:nvGrpSpPr>
          <p:cNvPr id="114" name="object 114" descr=""/>
          <p:cNvGrpSpPr/>
          <p:nvPr/>
        </p:nvGrpSpPr>
        <p:grpSpPr>
          <a:xfrm>
            <a:off x="1381696" y="1856708"/>
            <a:ext cx="392430" cy="87630"/>
            <a:chOff x="1381696" y="1856708"/>
            <a:chExt cx="392430" cy="87630"/>
          </a:xfrm>
        </p:grpSpPr>
        <p:pic>
          <p:nvPicPr>
            <p:cNvPr id="115" name="object 11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381696" y="1862804"/>
              <a:ext cx="116014" cy="80962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517523" y="1856708"/>
              <a:ext cx="256317" cy="87058"/>
            </a:xfrm>
            <a:prstGeom prst="rect">
              <a:avLst/>
            </a:prstGeom>
          </p:spPr>
        </p:pic>
      </p:grpSp>
      <p:sp>
        <p:nvSpPr>
          <p:cNvPr id="117" name="object 117" descr=""/>
          <p:cNvSpPr/>
          <p:nvPr/>
        </p:nvSpPr>
        <p:spPr>
          <a:xfrm>
            <a:off x="1856232" y="1891855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630644" y="1855184"/>
            <a:ext cx="796480" cy="110775"/>
          </a:xfrm>
          <a:prstGeom prst="rect">
            <a:avLst/>
          </a:prstGeom>
        </p:spPr>
      </p:pic>
      <p:sp>
        <p:nvSpPr>
          <p:cNvPr id="119" name="object 119" descr=""/>
          <p:cNvSpPr/>
          <p:nvPr/>
        </p:nvSpPr>
        <p:spPr>
          <a:xfrm>
            <a:off x="4515611" y="1891855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60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35560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 descr=""/>
          <p:cNvGrpSpPr/>
          <p:nvPr/>
        </p:nvGrpSpPr>
        <p:grpSpPr>
          <a:xfrm>
            <a:off x="4654391" y="1861280"/>
            <a:ext cx="238125" cy="102870"/>
            <a:chOff x="4654391" y="1861280"/>
            <a:chExt cx="238125" cy="102870"/>
          </a:xfrm>
        </p:grpSpPr>
        <p:pic>
          <p:nvPicPr>
            <p:cNvPr id="121" name="object 121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654391" y="1861280"/>
              <a:ext cx="187737" cy="82486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4861940" y="1922335"/>
              <a:ext cx="30480" cy="41275"/>
            </a:xfrm>
            <a:custGeom>
              <a:avLst/>
              <a:gdLst/>
              <a:ahLst/>
              <a:cxnLst/>
              <a:rect l="l" t="t" r="r" b="b"/>
              <a:pathLst>
                <a:path w="30479" h="41275">
                  <a:moveTo>
                    <a:pt x="22860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30479" h="41275">
                  <a:moveTo>
                    <a:pt x="6096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6096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2192" y="29051"/>
                  </a:lnTo>
                  <a:lnTo>
                    <a:pt x="13716" y="29051"/>
                  </a:lnTo>
                  <a:lnTo>
                    <a:pt x="13716" y="27527"/>
                  </a:lnTo>
                  <a:lnTo>
                    <a:pt x="16764" y="24479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5335"/>
                  </a:lnTo>
                  <a:lnTo>
                    <a:pt x="13716" y="15335"/>
                  </a:lnTo>
                  <a:lnTo>
                    <a:pt x="13716" y="13811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0763"/>
                  </a:lnTo>
                  <a:lnTo>
                    <a:pt x="10668" y="6191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8956" y="6191"/>
                  </a:lnTo>
                  <a:lnTo>
                    <a:pt x="28956" y="10763"/>
                  </a:lnTo>
                  <a:lnTo>
                    <a:pt x="30480" y="12287"/>
                  </a:lnTo>
                  <a:lnTo>
                    <a:pt x="30480" y="18383"/>
                  </a:lnTo>
                  <a:lnTo>
                    <a:pt x="27432" y="24479"/>
                  </a:lnTo>
                  <a:lnTo>
                    <a:pt x="27432" y="27527"/>
                  </a:lnTo>
                  <a:lnTo>
                    <a:pt x="19812" y="35147"/>
                  </a:lnTo>
                  <a:lnTo>
                    <a:pt x="13716" y="38195"/>
                  </a:lnTo>
                  <a:lnTo>
                    <a:pt x="9144" y="39719"/>
                  </a:lnTo>
                  <a:lnTo>
                    <a:pt x="6096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 descr=""/>
          <p:cNvSpPr/>
          <p:nvPr/>
        </p:nvSpPr>
        <p:spPr>
          <a:xfrm>
            <a:off x="1444269" y="2007869"/>
            <a:ext cx="189230" cy="86995"/>
          </a:xfrm>
          <a:custGeom>
            <a:avLst/>
            <a:gdLst/>
            <a:ahLst/>
            <a:cxnLst/>
            <a:rect l="l" t="t" r="r" b="b"/>
            <a:pathLst>
              <a:path w="189230" h="86994">
                <a:moveTo>
                  <a:pt x="58000" y="30480"/>
                </a:moveTo>
                <a:lnTo>
                  <a:pt x="53428" y="24384"/>
                </a:lnTo>
                <a:lnTo>
                  <a:pt x="44284" y="24384"/>
                </a:lnTo>
                <a:lnTo>
                  <a:pt x="42760" y="25908"/>
                </a:lnTo>
                <a:lnTo>
                  <a:pt x="41236" y="25908"/>
                </a:lnTo>
                <a:lnTo>
                  <a:pt x="38188" y="28956"/>
                </a:lnTo>
                <a:lnTo>
                  <a:pt x="36664" y="28956"/>
                </a:lnTo>
                <a:lnTo>
                  <a:pt x="36664" y="30480"/>
                </a:lnTo>
                <a:lnTo>
                  <a:pt x="35140" y="32004"/>
                </a:lnTo>
                <a:lnTo>
                  <a:pt x="35140" y="33528"/>
                </a:lnTo>
                <a:lnTo>
                  <a:pt x="33616" y="36576"/>
                </a:lnTo>
                <a:lnTo>
                  <a:pt x="32092" y="38100"/>
                </a:lnTo>
                <a:lnTo>
                  <a:pt x="32092" y="33528"/>
                </a:lnTo>
                <a:lnTo>
                  <a:pt x="32092" y="30480"/>
                </a:lnTo>
                <a:lnTo>
                  <a:pt x="30568" y="27432"/>
                </a:lnTo>
                <a:lnTo>
                  <a:pt x="29044" y="25908"/>
                </a:lnTo>
                <a:lnTo>
                  <a:pt x="25908" y="24384"/>
                </a:lnTo>
                <a:lnTo>
                  <a:pt x="21336" y="24384"/>
                </a:lnTo>
                <a:lnTo>
                  <a:pt x="19812" y="25908"/>
                </a:lnTo>
                <a:lnTo>
                  <a:pt x="16764" y="25908"/>
                </a:lnTo>
                <a:lnTo>
                  <a:pt x="16764" y="27432"/>
                </a:lnTo>
                <a:lnTo>
                  <a:pt x="15240" y="27432"/>
                </a:lnTo>
                <a:lnTo>
                  <a:pt x="13716" y="28956"/>
                </a:lnTo>
                <a:lnTo>
                  <a:pt x="13716" y="30480"/>
                </a:lnTo>
                <a:lnTo>
                  <a:pt x="10668" y="33528"/>
                </a:lnTo>
                <a:lnTo>
                  <a:pt x="10668" y="35052"/>
                </a:lnTo>
                <a:lnTo>
                  <a:pt x="9144" y="38100"/>
                </a:lnTo>
                <a:lnTo>
                  <a:pt x="9144" y="25908"/>
                </a:lnTo>
                <a:lnTo>
                  <a:pt x="0" y="25908"/>
                </a:lnTo>
                <a:lnTo>
                  <a:pt x="0" y="86969"/>
                </a:lnTo>
                <a:lnTo>
                  <a:pt x="10668" y="86969"/>
                </a:lnTo>
                <a:lnTo>
                  <a:pt x="10668" y="47345"/>
                </a:lnTo>
                <a:lnTo>
                  <a:pt x="12192" y="44297"/>
                </a:lnTo>
                <a:lnTo>
                  <a:pt x="12192" y="42773"/>
                </a:lnTo>
                <a:lnTo>
                  <a:pt x="13716" y="41148"/>
                </a:lnTo>
                <a:lnTo>
                  <a:pt x="15240" y="39624"/>
                </a:lnTo>
                <a:lnTo>
                  <a:pt x="15240" y="38100"/>
                </a:lnTo>
                <a:lnTo>
                  <a:pt x="16764" y="36576"/>
                </a:lnTo>
                <a:lnTo>
                  <a:pt x="16764" y="35052"/>
                </a:lnTo>
                <a:lnTo>
                  <a:pt x="18288" y="35052"/>
                </a:lnTo>
                <a:lnTo>
                  <a:pt x="19812" y="33528"/>
                </a:lnTo>
                <a:lnTo>
                  <a:pt x="22860" y="33528"/>
                </a:lnTo>
                <a:lnTo>
                  <a:pt x="22860" y="35052"/>
                </a:lnTo>
                <a:lnTo>
                  <a:pt x="24384" y="36576"/>
                </a:lnTo>
                <a:lnTo>
                  <a:pt x="24384" y="86969"/>
                </a:lnTo>
                <a:lnTo>
                  <a:pt x="33616" y="86969"/>
                </a:lnTo>
                <a:lnTo>
                  <a:pt x="33616" y="47345"/>
                </a:lnTo>
                <a:lnTo>
                  <a:pt x="35140" y="45821"/>
                </a:lnTo>
                <a:lnTo>
                  <a:pt x="36664" y="42773"/>
                </a:lnTo>
                <a:lnTo>
                  <a:pt x="36664" y="41148"/>
                </a:lnTo>
                <a:lnTo>
                  <a:pt x="39712" y="38100"/>
                </a:lnTo>
                <a:lnTo>
                  <a:pt x="39712" y="36576"/>
                </a:lnTo>
                <a:lnTo>
                  <a:pt x="41236" y="35052"/>
                </a:lnTo>
                <a:lnTo>
                  <a:pt x="42760" y="35052"/>
                </a:lnTo>
                <a:lnTo>
                  <a:pt x="42760" y="33528"/>
                </a:lnTo>
                <a:lnTo>
                  <a:pt x="45808" y="33528"/>
                </a:lnTo>
                <a:lnTo>
                  <a:pt x="47332" y="35052"/>
                </a:lnTo>
                <a:lnTo>
                  <a:pt x="47332" y="38100"/>
                </a:lnTo>
                <a:lnTo>
                  <a:pt x="48856" y="39624"/>
                </a:lnTo>
                <a:lnTo>
                  <a:pt x="48856" y="86969"/>
                </a:lnTo>
                <a:lnTo>
                  <a:pt x="58000" y="86969"/>
                </a:lnTo>
                <a:lnTo>
                  <a:pt x="58000" y="33528"/>
                </a:lnTo>
                <a:lnTo>
                  <a:pt x="58000" y="30480"/>
                </a:lnTo>
                <a:close/>
              </a:path>
              <a:path w="189230" h="86994">
                <a:moveTo>
                  <a:pt x="105244" y="6096"/>
                </a:moveTo>
                <a:lnTo>
                  <a:pt x="103720" y="4572"/>
                </a:lnTo>
                <a:lnTo>
                  <a:pt x="103720" y="3048"/>
                </a:lnTo>
                <a:lnTo>
                  <a:pt x="102196" y="1524"/>
                </a:lnTo>
                <a:lnTo>
                  <a:pt x="99148" y="1524"/>
                </a:lnTo>
                <a:lnTo>
                  <a:pt x="99148" y="0"/>
                </a:lnTo>
                <a:lnTo>
                  <a:pt x="96100" y="0"/>
                </a:lnTo>
                <a:lnTo>
                  <a:pt x="94576" y="1524"/>
                </a:lnTo>
                <a:lnTo>
                  <a:pt x="91528" y="1524"/>
                </a:lnTo>
                <a:lnTo>
                  <a:pt x="91528" y="3048"/>
                </a:lnTo>
                <a:lnTo>
                  <a:pt x="90004" y="4572"/>
                </a:lnTo>
                <a:lnTo>
                  <a:pt x="90004" y="6096"/>
                </a:lnTo>
                <a:lnTo>
                  <a:pt x="88480" y="6096"/>
                </a:lnTo>
                <a:lnTo>
                  <a:pt x="88480" y="10668"/>
                </a:lnTo>
                <a:lnTo>
                  <a:pt x="90004" y="12192"/>
                </a:lnTo>
                <a:lnTo>
                  <a:pt x="90004" y="13716"/>
                </a:lnTo>
                <a:lnTo>
                  <a:pt x="93052" y="16764"/>
                </a:lnTo>
                <a:lnTo>
                  <a:pt x="102196" y="16764"/>
                </a:lnTo>
                <a:lnTo>
                  <a:pt x="102196" y="15240"/>
                </a:lnTo>
                <a:lnTo>
                  <a:pt x="103720" y="15240"/>
                </a:lnTo>
                <a:lnTo>
                  <a:pt x="103720" y="13716"/>
                </a:lnTo>
                <a:lnTo>
                  <a:pt x="105244" y="12192"/>
                </a:lnTo>
                <a:lnTo>
                  <a:pt x="105244" y="6096"/>
                </a:lnTo>
                <a:close/>
              </a:path>
              <a:path w="189230" h="86994">
                <a:moveTo>
                  <a:pt x="122110" y="77825"/>
                </a:moveTo>
                <a:lnTo>
                  <a:pt x="103720" y="77825"/>
                </a:lnTo>
                <a:lnTo>
                  <a:pt x="103720" y="25908"/>
                </a:lnTo>
                <a:lnTo>
                  <a:pt x="76288" y="25908"/>
                </a:lnTo>
                <a:lnTo>
                  <a:pt x="76288" y="35052"/>
                </a:lnTo>
                <a:lnTo>
                  <a:pt x="93052" y="35052"/>
                </a:lnTo>
                <a:lnTo>
                  <a:pt x="93052" y="77825"/>
                </a:lnTo>
                <a:lnTo>
                  <a:pt x="73240" y="77825"/>
                </a:lnTo>
                <a:lnTo>
                  <a:pt x="73240" y="86969"/>
                </a:lnTo>
                <a:lnTo>
                  <a:pt x="122110" y="86969"/>
                </a:lnTo>
                <a:lnTo>
                  <a:pt x="122110" y="77825"/>
                </a:lnTo>
                <a:close/>
              </a:path>
              <a:path w="189230" h="86994">
                <a:moveTo>
                  <a:pt x="189166" y="39636"/>
                </a:moveTo>
                <a:lnTo>
                  <a:pt x="187642" y="33540"/>
                </a:lnTo>
                <a:lnTo>
                  <a:pt x="181546" y="27444"/>
                </a:lnTo>
                <a:lnTo>
                  <a:pt x="176974" y="24396"/>
                </a:lnTo>
                <a:lnTo>
                  <a:pt x="169354" y="24396"/>
                </a:lnTo>
                <a:lnTo>
                  <a:pt x="167830" y="25920"/>
                </a:lnTo>
                <a:lnTo>
                  <a:pt x="161734" y="25920"/>
                </a:lnTo>
                <a:lnTo>
                  <a:pt x="160210" y="27444"/>
                </a:lnTo>
                <a:lnTo>
                  <a:pt x="158686" y="27444"/>
                </a:lnTo>
                <a:lnTo>
                  <a:pt x="152590" y="33540"/>
                </a:lnTo>
                <a:lnTo>
                  <a:pt x="151066" y="36588"/>
                </a:lnTo>
                <a:lnTo>
                  <a:pt x="151066" y="25920"/>
                </a:lnTo>
                <a:lnTo>
                  <a:pt x="140398" y="25920"/>
                </a:lnTo>
                <a:lnTo>
                  <a:pt x="140398" y="86969"/>
                </a:lnTo>
                <a:lnTo>
                  <a:pt x="151066" y="86969"/>
                </a:lnTo>
                <a:lnTo>
                  <a:pt x="151066" y="47345"/>
                </a:lnTo>
                <a:lnTo>
                  <a:pt x="157162" y="41160"/>
                </a:lnTo>
                <a:lnTo>
                  <a:pt x="158686" y="38112"/>
                </a:lnTo>
                <a:lnTo>
                  <a:pt x="160210" y="38112"/>
                </a:lnTo>
                <a:lnTo>
                  <a:pt x="161734" y="36588"/>
                </a:lnTo>
                <a:lnTo>
                  <a:pt x="161734" y="35064"/>
                </a:lnTo>
                <a:lnTo>
                  <a:pt x="164782" y="35064"/>
                </a:lnTo>
                <a:lnTo>
                  <a:pt x="166306" y="33540"/>
                </a:lnTo>
                <a:lnTo>
                  <a:pt x="172402" y="33540"/>
                </a:lnTo>
                <a:lnTo>
                  <a:pt x="175450" y="35064"/>
                </a:lnTo>
                <a:lnTo>
                  <a:pt x="176974" y="38112"/>
                </a:lnTo>
                <a:lnTo>
                  <a:pt x="178498" y="39636"/>
                </a:lnTo>
                <a:lnTo>
                  <a:pt x="178498" y="86969"/>
                </a:lnTo>
                <a:lnTo>
                  <a:pt x="189166" y="86969"/>
                </a:lnTo>
                <a:lnTo>
                  <a:pt x="189166" y="39636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1444275" y="1691830"/>
            <a:ext cx="2432050" cy="896619"/>
            <a:chOff x="1444275" y="1691830"/>
            <a:chExt cx="2432050" cy="896619"/>
          </a:xfrm>
        </p:grpSpPr>
        <p:sp>
          <p:nvSpPr>
            <p:cNvPr id="125" name="object 125" descr=""/>
            <p:cNvSpPr/>
            <p:nvPr/>
          </p:nvSpPr>
          <p:spPr>
            <a:xfrm>
              <a:off x="1444269" y="2160460"/>
              <a:ext cx="189230" cy="87630"/>
            </a:xfrm>
            <a:custGeom>
              <a:avLst/>
              <a:gdLst/>
              <a:ahLst/>
              <a:cxnLst/>
              <a:rect l="l" t="t" r="r" b="b"/>
              <a:pathLst>
                <a:path w="189230" h="87630">
                  <a:moveTo>
                    <a:pt x="58000" y="30581"/>
                  </a:moveTo>
                  <a:lnTo>
                    <a:pt x="53428" y="24485"/>
                  </a:lnTo>
                  <a:lnTo>
                    <a:pt x="44284" y="24485"/>
                  </a:lnTo>
                  <a:lnTo>
                    <a:pt x="42760" y="26009"/>
                  </a:lnTo>
                  <a:lnTo>
                    <a:pt x="41236" y="26009"/>
                  </a:lnTo>
                  <a:lnTo>
                    <a:pt x="38188" y="29057"/>
                  </a:lnTo>
                  <a:lnTo>
                    <a:pt x="36664" y="29057"/>
                  </a:lnTo>
                  <a:lnTo>
                    <a:pt x="36664" y="30581"/>
                  </a:lnTo>
                  <a:lnTo>
                    <a:pt x="35140" y="32105"/>
                  </a:lnTo>
                  <a:lnTo>
                    <a:pt x="35140" y="33629"/>
                  </a:lnTo>
                  <a:lnTo>
                    <a:pt x="33616" y="36677"/>
                  </a:lnTo>
                  <a:lnTo>
                    <a:pt x="32092" y="38201"/>
                  </a:lnTo>
                  <a:lnTo>
                    <a:pt x="32092" y="33629"/>
                  </a:lnTo>
                  <a:lnTo>
                    <a:pt x="32092" y="30581"/>
                  </a:lnTo>
                  <a:lnTo>
                    <a:pt x="30568" y="27533"/>
                  </a:lnTo>
                  <a:lnTo>
                    <a:pt x="29044" y="26009"/>
                  </a:lnTo>
                  <a:lnTo>
                    <a:pt x="25908" y="24485"/>
                  </a:lnTo>
                  <a:lnTo>
                    <a:pt x="21336" y="24485"/>
                  </a:lnTo>
                  <a:lnTo>
                    <a:pt x="19812" y="26009"/>
                  </a:lnTo>
                  <a:lnTo>
                    <a:pt x="16764" y="26009"/>
                  </a:lnTo>
                  <a:lnTo>
                    <a:pt x="16764" y="27533"/>
                  </a:lnTo>
                  <a:lnTo>
                    <a:pt x="15240" y="27533"/>
                  </a:lnTo>
                  <a:lnTo>
                    <a:pt x="13716" y="29057"/>
                  </a:lnTo>
                  <a:lnTo>
                    <a:pt x="13716" y="30581"/>
                  </a:lnTo>
                  <a:lnTo>
                    <a:pt x="10668" y="33629"/>
                  </a:lnTo>
                  <a:lnTo>
                    <a:pt x="10668" y="35153"/>
                  </a:lnTo>
                  <a:lnTo>
                    <a:pt x="9144" y="38201"/>
                  </a:lnTo>
                  <a:lnTo>
                    <a:pt x="9144" y="26009"/>
                  </a:lnTo>
                  <a:lnTo>
                    <a:pt x="0" y="26009"/>
                  </a:lnTo>
                  <a:lnTo>
                    <a:pt x="0" y="87071"/>
                  </a:lnTo>
                  <a:lnTo>
                    <a:pt x="10668" y="87071"/>
                  </a:lnTo>
                  <a:lnTo>
                    <a:pt x="10668" y="47447"/>
                  </a:lnTo>
                  <a:lnTo>
                    <a:pt x="12192" y="44399"/>
                  </a:lnTo>
                  <a:lnTo>
                    <a:pt x="12192" y="42875"/>
                  </a:lnTo>
                  <a:lnTo>
                    <a:pt x="13716" y="41249"/>
                  </a:lnTo>
                  <a:lnTo>
                    <a:pt x="15240" y="39725"/>
                  </a:lnTo>
                  <a:lnTo>
                    <a:pt x="15240" y="38201"/>
                  </a:lnTo>
                  <a:lnTo>
                    <a:pt x="16764" y="36677"/>
                  </a:lnTo>
                  <a:lnTo>
                    <a:pt x="16764" y="35153"/>
                  </a:lnTo>
                  <a:lnTo>
                    <a:pt x="18288" y="35153"/>
                  </a:lnTo>
                  <a:lnTo>
                    <a:pt x="19812" y="33629"/>
                  </a:lnTo>
                  <a:lnTo>
                    <a:pt x="22860" y="33629"/>
                  </a:lnTo>
                  <a:lnTo>
                    <a:pt x="22860" y="35153"/>
                  </a:lnTo>
                  <a:lnTo>
                    <a:pt x="24384" y="36677"/>
                  </a:lnTo>
                  <a:lnTo>
                    <a:pt x="24384" y="87071"/>
                  </a:lnTo>
                  <a:lnTo>
                    <a:pt x="33616" y="87071"/>
                  </a:lnTo>
                  <a:lnTo>
                    <a:pt x="33616" y="47447"/>
                  </a:lnTo>
                  <a:lnTo>
                    <a:pt x="35140" y="45923"/>
                  </a:lnTo>
                  <a:lnTo>
                    <a:pt x="36664" y="42875"/>
                  </a:lnTo>
                  <a:lnTo>
                    <a:pt x="36664" y="41249"/>
                  </a:lnTo>
                  <a:lnTo>
                    <a:pt x="39712" y="38201"/>
                  </a:lnTo>
                  <a:lnTo>
                    <a:pt x="39712" y="36677"/>
                  </a:lnTo>
                  <a:lnTo>
                    <a:pt x="41236" y="35153"/>
                  </a:lnTo>
                  <a:lnTo>
                    <a:pt x="42760" y="35153"/>
                  </a:lnTo>
                  <a:lnTo>
                    <a:pt x="42760" y="33629"/>
                  </a:lnTo>
                  <a:lnTo>
                    <a:pt x="45808" y="33629"/>
                  </a:lnTo>
                  <a:lnTo>
                    <a:pt x="47332" y="35153"/>
                  </a:lnTo>
                  <a:lnTo>
                    <a:pt x="47332" y="38201"/>
                  </a:lnTo>
                  <a:lnTo>
                    <a:pt x="48856" y="39725"/>
                  </a:lnTo>
                  <a:lnTo>
                    <a:pt x="48856" y="87071"/>
                  </a:lnTo>
                  <a:lnTo>
                    <a:pt x="58000" y="87071"/>
                  </a:lnTo>
                  <a:lnTo>
                    <a:pt x="58000" y="33629"/>
                  </a:lnTo>
                  <a:lnTo>
                    <a:pt x="58000" y="30581"/>
                  </a:lnTo>
                  <a:close/>
                </a:path>
                <a:path w="189230" h="87630">
                  <a:moveTo>
                    <a:pt x="105244" y="6096"/>
                  </a:moveTo>
                  <a:lnTo>
                    <a:pt x="103720" y="4572"/>
                  </a:lnTo>
                  <a:lnTo>
                    <a:pt x="103720" y="3048"/>
                  </a:lnTo>
                  <a:lnTo>
                    <a:pt x="102196" y="1524"/>
                  </a:lnTo>
                  <a:lnTo>
                    <a:pt x="99148" y="1524"/>
                  </a:lnTo>
                  <a:lnTo>
                    <a:pt x="99148" y="0"/>
                  </a:lnTo>
                  <a:lnTo>
                    <a:pt x="96100" y="0"/>
                  </a:lnTo>
                  <a:lnTo>
                    <a:pt x="94576" y="1524"/>
                  </a:lnTo>
                  <a:lnTo>
                    <a:pt x="91528" y="1524"/>
                  </a:lnTo>
                  <a:lnTo>
                    <a:pt x="91528" y="3048"/>
                  </a:lnTo>
                  <a:lnTo>
                    <a:pt x="90004" y="4572"/>
                  </a:lnTo>
                  <a:lnTo>
                    <a:pt x="90004" y="6096"/>
                  </a:lnTo>
                  <a:lnTo>
                    <a:pt x="88480" y="6096"/>
                  </a:lnTo>
                  <a:lnTo>
                    <a:pt x="88480" y="10668"/>
                  </a:lnTo>
                  <a:lnTo>
                    <a:pt x="90004" y="12293"/>
                  </a:lnTo>
                  <a:lnTo>
                    <a:pt x="90004" y="13817"/>
                  </a:lnTo>
                  <a:lnTo>
                    <a:pt x="93052" y="16865"/>
                  </a:lnTo>
                  <a:lnTo>
                    <a:pt x="102196" y="16865"/>
                  </a:lnTo>
                  <a:lnTo>
                    <a:pt x="102196" y="15341"/>
                  </a:lnTo>
                  <a:lnTo>
                    <a:pt x="103720" y="15341"/>
                  </a:lnTo>
                  <a:lnTo>
                    <a:pt x="103720" y="13817"/>
                  </a:lnTo>
                  <a:lnTo>
                    <a:pt x="105244" y="12293"/>
                  </a:lnTo>
                  <a:lnTo>
                    <a:pt x="105244" y="6096"/>
                  </a:lnTo>
                  <a:close/>
                </a:path>
                <a:path w="189230" h="87630">
                  <a:moveTo>
                    <a:pt x="122110" y="77914"/>
                  </a:moveTo>
                  <a:lnTo>
                    <a:pt x="103720" y="77914"/>
                  </a:lnTo>
                  <a:lnTo>
                    <a:pt x="103720" y="26009"/>
                  </a:lnTo>
                  <a:lnTo>
                    <a:pt x="76288" y="26009"/>
                  </a:lnTo>
                  <a:lnTo>
                    <a:pt x="76288" y="35153"/>
                  </a:lnTo>
                  <a:lnTo>
                    <a:pt x="93052" y="35153"/>
                  </a:lnTo>
                  <a:lnTo>
                    <a:pt x="93052" y="77914"/>
                  </a:lnTo>
                  <a:lnTo>
                    <a:pt x="73240" y="77914"/>
                  </a:lnTo>
                  <a:lnTo>
                    <a:pt x="73240" y="87058"/>
                  </a:lnTo>
                  <a:lnTo>
                    <a:pt x="122110" y="87058"/>
                  </a:lnTo>
                  <a:lnTo>
                    <a:pt x="122110" y="77914"/>
                  </a:lnTo>
                  <a:close/>
                </a:path>
                <a:path w="189230" h="87630">
                  <a:moveTo>
                    <a:pt x="189166" y="39725"/>
                  </a:moveTo>
                  <a:lnTo>
                    <a:pt x="187642" y="33629"/>
                  </a:lnTo>
                  <a:lnTo>
                    <a:pt x="181546" y="27533"/>
                  </a:lnTo>
                  <a:lnTo>
                    <a:pt x="176974" y="24485"/>
                  </a:lnTo>
                  <a:lnTo>
                    <a:pt x="169354" y="24485"/>
                  </a:lnTo>
                  <a:lnTo>
                    <a:pt x="167830" y="26009"/>
                  </a:lnTo>
                  <a:lnTo>
                    <a:pt x="161734" y="26009"/>
                  </a:lnTo>
                  <a:lnTo>
                    <a:pt x="160210" y="27533"/>
                  </a:lnTo>
                  <a:lnTo>
                    <a:pt x="158686" y="27533"/>
                  </a:lnTo>
                  <a:lnTo>
                    <a:pt x="152590" y="33629"/>
                  </a:lnTo>
                  <a:lnTo>
                    <a:pt x="151066" y="36677"/>
                  </a:lnTo>
                  <a:lnTo>
                    <a:pt x="151066" y="26009"/>
                  </a:lnTo>
                  <a:lnTo>
                    <a:pt x="140398" y="26009"/>
                  </a:lnTo>
                  <a:lnTo>
                    <a:pt x="140398" y="87071"/>
                  </a:lnTo>
                  <a:lnTo>
                    <a:pt x="151066" y="87071"/>
                  </a:lnTo>
                  <a:lnTo>
                    <a:pt x="151066" y="47447"/>
                  </a:lnTo>
                  <a:lnTo>
                    <a:pt x="157162" y="41249"/>
                  </a:lnTo>
                  <a:lnTo>
                    <a:pt x="158686" y="38201"/>
                  </a:lnTo>
                  <a:lnTo>
                    <a:pt x="160210" y="38201"/>
                  </a:lnTo>
                  <a:lnTo>
                    <a:pt x="161734" y="36677"/>
                  </a:lnTo>
                  <a:lnTo>
                    <a:pt x="161734" y="35153"/>
                  </a:lnTo>
                  <a:lnTo>
                    <a:pt x="164782" y="35153"/>
                  </a:lnTo>
                  <a:lnTo>
                    <a:pt x="166306" y="33629"/>
                  </a:lnTo>
                  <a:lnTo>
                    <a:pt x="172402" y="33629"/>
                  </a:lnTo>
                  <a:lnTo>
                    <a:pt x="175450" y="35153"/>
                  </a:lnTo>
                  <a:lnTo>
                    <a:pt x="176974" y="38201"/>
                  </a:lnTo>
                  <a:lnTo>
                    <a:pt x="178498" y="39725"/>
                  </a:lnTo>
                  <a:lnTo>
                    <a:pt x="178498" y="87071"/>
                  </a:lnTo>
                  <a:lnTo>
                    <a:pt x="189166" y="87071"/>
                  </a:lnTo>
                  <a:lnTo>
                    <a:pt x="189166" y="3972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642871" y="1691830"/>
              <a:ext cx="2233422" cy="896016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1444269" y="2337536"/>
              <a:ext cx="195580" cy="226060"/>
            </a:xfrm>
            <a:custGeom>
              <a:avLst/>
              <a:gdLst/>
              <a:ahLst/>
              <a:cxnLst/>
              <a:rect l="l" t="t" r="r" b="b"/>
              <a:pathLst>
                <a:path w="195580" h="226060">
                  <a:moveTo>
                    <a:pt x="58000" y="167932"/>
                  </a:moveTo>
                  <a:lnTo>
                    <a:pt x="53428" y="163360"/>
                  </a:lnTo>
                  <a:lnTo>
                    <a:pt x="41236" y="163360"/>
                  </a:lnTo>
                  <a:lnTo>
                    <a:pt x="41236" y="164884"/>
                  </a:lnTo>
                  <a:lnTo>
                    <a:pt x="39712" y="164884"/>
                  </a:lnTo>
                  <a:lnTo>
                    <a:pt x="36664" y="167932"/>
                  </a:lnTo>
                  <a:lnTo>
                    <a:pt x="36664" y="169456"/>
                  </a:lnTo>
                  <a:lnTo>
                    <a:pt x="35140" y="170980"/>
                  </a:lnTo>
                  <a:lnTo>
                    <a:pt x="35140" y="172504"/>
                  </a:lnTo>
                  <a:lnTo>
                    <a:pt x="32092" y="175552"/>
                  </a:lnTo>
                  <a:lnTo>
                    <a:pt x="32092" y="170980"/>
                  </a:lnTo>
                  <a:lnTo>
                    <a:pt x="32092" y="167932"/>
                  </a:lnTo>
                  <a:lnTo>
                    <a:pt x="30568" y="166408"/>
                  </a:lnTo>
                  <a:lnTo>
                    <a:pt x="29044" y="163360"/>
                  </a:lnTo>
                  <a:lnTo>
                    <a:pt x="16764" y="163360"/>
                  </a:lnTo>
                  <a:lnTo>
                    <a:pt x="16764" y="164884"/>
                  </a:lnTo>
                  <a:lnTo>
                    <a:pt x="15240" y="166408"/>
                  </a:lnTo>
                  <a:lnTo>
                    <a:pt x="13716" y="166408"/>
                  </a:lnTo>
                  <a:lnTo>
                    <a:pt x="13716" y="167932"/>
                  </a:lnTo>
                  <a:lnTo>
                    <a:pt x="10668" y="170980"/>
                  </a:lnTo>
                  <a:lnTo>
                    <a:pt x="10668" y="172504"/>
                  </a:lnTo>
                  <a:lnTo>
                    <a:pt x="9144" y="175552"/>
                  </a:lnTo>
                  <a:lnTo>
                    <a:pt x="9144" y="163360"/>
                  </a:lnTo>
                  <a:lnTo>
                    <a:pt x="0" y="163360"/>
                  </a:lnTo>
                  <a:lnTo>
                    <a:pt x="0" y="224409"/>
                  </a:lnTo>
                  <a:lnTo>
                    <a:pt x="10668" y="224409"/>
                  </a:lnTo>
                  <a:lnTo>
                    <a:pt x="10668" y="186220"/>
                  </a:lnTo>
                  <a:lnTo>
                    <a:pt x="12192" y="183172"/>
                  </a:lnTo>
                  <a:lnTo>
                    <a:pt x="12192" y="180124"/>
                  </a:lnTo>
                  <a:lnTo>
                    <a:pt x="15240" y="177076"/>
                  </a:lnTo>
                  <a:lnTo>
                    <a:pt x="15240" y="175552"/>
                  </a:lnTo>
                  <a:lnTo>
                    <a:pt x="18288" y="172504"/>
                  </a:lnTo>
                  <a:lnTo>
                    <a:pt x="19812" y="172504"/>
                  </a:lnTo>
                  <a:lnTo>
                    <a:pt x="19812" y="170980"/>
                  </a:lnTo>
                  <a:lnTo>
                    <a:pt x="21336" y="170980"/>
                  </a:lnTo>
                  <a:lnTo>
                    <a:pt x="22860" y="172504"/>
                  </a:lnTo>
                  <a:lnTo>
                    <a:pt x="22860" y="174028"/>
                  </a:lnTo>
                  <a:lnTo>
                    <a:pt x="24384" y="174028"/>
                  </a:lnTo>
                  <a:lnTo>
                    <a:pt x="24384" y="224409"/>
                  </a:lnTo>
                  <a:lnTo>
                    <a:pt x="33616" y="224409"/>
                  </a:lnTo>
                  <a:lnTo>
                    <a:pt x="33616" y="186220"/>
                  </a:lnTo>
                  <a:lnTo>
                    <a:pt x="36664" y="180124"/>
                  </a:lnTo>
                  <a:lnTo>
                    <a:pt x="36664" y="178600"/>
                  </a:lnTo>
                  <a:lnTo>
                    <a:pt x="39712" y="175552"/>
                  </a:lnTo>
                  <a:lnTo>
                    <a:pt x="39712" y="174028"/>
                  </a:lnTo>
                  <a:lnTo>
                    <a:pt x="41236" y="174028"/>
                  </a:lnTo>
                  <a:lnTo>
                    <a:pt x="41236" y="172504"/>
                  </a:lnTo>
                  <a:lnTo>
                    <a:pt x="42760" y="172504"/>
                  </a:lnTo>
                  <a:lnTo>
                    <a:pt x="44284" y="170980"/>
                  </a:lnTo>
                  <a:lnTo>
                    <a:pt x="45808" y="170980"/>
                  </a:lnTo>
                  <a:lnTo>
                    <a:pt x="45808" y="172504"/>
                  </a:lnTo>
                  <a:lnTo>
                    <a:pt x="47332" y="172504"/>
                  </a:lnTo>
                  <a:lnTo>
                    <a:pt x="47332" y="177076"/>
                  </a:lnTo>
                  <a:lnTo>
                    <a:pt x="48856" y="177076"/>
                  </a:lnTo>
                  <a:lnTo>
                    <a:pt x="48856" y="224409"/>
                  </a:lnTo>
                  <a:lnTo>
                    <a:pt x="58000" y="224409"/>
                  </a:lnTo>
                  <a:lnTo>
                    <a:pt x="58000" y="170980"/>
                  </a:lnTo>
                  <a:lnTo>
                    <a:pt x="58000" y="167932"/>
                  </a:lnTo>
                  <a:close/>
                </a:path>
                <a:path w="195580" h="226060">
                  <a:moveTo>
                    <a:pt x="58000" y="6096"/>
                  </a:moveTo>
                  <a:lnTo>
                    <a:pt x="53428" y="0"/>
                  </a:lnTo>
                  <a:lnTo>
                    <a:pt x="44284" y="0"/>
                  </a:lnTo>
                  <a:lnTo>
                    <a:pt x="42760" y="1524"/>
                  </a:lnTo>
                  <a:lnTo>
                    <a:pt x="41236" y="1524"/>
                  </a:lnTo>
                  <a:lnTo>
                    <a:pt x="38188" y="4572"/>
                  </a:lnTo>
                  <a:lnTo>
                    <a:pt x="36664" y="4572"/>
                  </a:lnTo>
                  <a:lnTo>
                    <a:pt x="36664" y="6096"/>
                  </a:lnTo>
                  <a:lnTo>
                    <a:pt x="35140" y="7620"/>
                  </a:lnTo>
                  <a:lnTo>
                    <a:pt x="35140" y="9144"/>
                  </a:lnTo>
                  <a:lnTo>
                    <a:pt x="33616" y="12192"/>
                  </a:lnTo>
                  <a:lnTo>
                    <a:pt x="32092" y="13716"/>
                  </a:lnTo>
                  <a:lnTo>
                    <a:pt x="32092" y="9144"/>
                  </a:lnTo>
                  <a:lnTo>
                    <a:pt x="32092" y="6096"/>
                  </a:lnTo>
                  <a:lnTo>
                    <a:pt x="30568" y="3048"/>
                  </a:lnTo>
                  <a:lnTo>
                    <a:pt x="29044" y="1524"/>
                  </a:lnTo>
                  <a:lnTo>
                    <a:pt x="25908" y="0"/>
                  </a:lnTo>
                  <a:lnTo>
                    <a:pt x="21336" y="0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3716" y="4572"/>
                  </a:lnTo>
                  <a:lnTo>
                    <a:pt x="13716" y="6096"/>
                  </a:lnTo>
                  <a:lnTo>
                    <a:pt x="10668" y="9144"/>
                  </a:lnTo>
                  <a:lnTo>
                    <a:pt x="10668" y="10668"/>
                  </a:lnTo>
                  <a:lnTo>
                    <a:pt x="9144" y="13716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2572"/>
                  </a:lnTo>
                  <a:lnTo>
                    <a:pt x="10668" y="62572"/>
                  </a:lnTo>
                  <a:lnTo>
                    <a:pt x="10668" y="22948"/>
                  </a:lnTo>
                  <a:lnTo>
                    <a:pt x="12192" y="19900"/>
                  </a:lnTo>
                  <a:lnTo>
                    <a:pt x="12192" y="18376"/>
                  </a:lnTo>
                  <a:lnTo>
                    <a:pt x="13716" y="16764"/>
                  </a:lnTo>
                  <a:lnTo>
                    <a:pt x="15240" y="15240"/>
                  </a:lnTo>
                  <a:lnTo>
                    <a:pt x="15240" y="13716"/>
                  </a:lnTo>
                  <a:lnTo>
                    <a:pt x="16764" y="12192"/>
                  </a:lnTo>
                  <a:lnTo>
                    <a:pt x="16764" y="10668"/>
                  </a:lnTo>
                  <a:lnTo>
                    <a:pt x="18288" y="10668"/>
                  </a:lnTo>
                  <a:lnTo>
                    <a:pt x="19812" y="9144"/>
                  </a:lnTo>
                  <a:lnTo>
                    <a:pt x="22860" y="9144"/>
                  </a:lnTo>
                  <a:lnTo>
                    <a:pt x="22860" y="10668"/>
                  </a:lnTo>
                  <a:lnTo>
                    <a:pt x="24384" y="12192"/>
                  </a:lnTo>
                  <a:lnTo>
                    <a:pt x="24384" y="62572"/>
                  </a:lnTo>
                  <a:lnTo>
                    <a:pt x="33616" y="62572"/>
                  </a:lnTo>
                  <a:lnTo>
                    <a:pt x="33616" y="22948"/>
                  </a:lnTo>
                  <a:lnTo>
                    <a:pt x="35140" y="21424"/>
                  </a:lnTo>
                  <a:lnTo>
                    <a:pt x="36664" y="18376"/>
                  </a:lnTo>
                  <a:lnTo>
                    <a:pt x="36664" y="16764"/>
                  </a:lnTo>
                  <a:lnTo>
                    <a:pt x="39712" y="13716"/>
                  </a:lnTo>
                  <a:lnTo>
                    <a:pt x="39712" y="12192"/>
                  </a:lnTo>
                  <a:lnTo>
                    <a:pt x="41236" y="10668"/>
                  </a:lnTo>
                  <a:lnTo>
                    <a:pt x="42760" y="10668"/>
                  </a:lnTo>
                  <a:lnTo>
                    <a:pt x="42760" y="9144"/>
                  </a:lnTo>
                  <a:lnTo>
                    <a:pt x="45808" y="9144"/>
                  </a:lnTo>
                  <a:lnTo>
                    <a:pt x="47332" y="10668"/>
                  </a:lnTo>
                  <a:lnTo>
                    <a:pt x="47332" y="13716"/>
                  </a:lnTo>
                  <a:lnTo>
                    <a:pt x="48856" y="15240"/>
                  </a:lnTo>
                  <a:lnTo>
                    <a:pt x="48856" y="62572"/>
                  </a:lnTo>
                  <a:lnTo>
                    <a:pt x="58000" y="62572"/>
                  </a:lnTo>
                  <a:lnTo>
                    <a:pt x="58000" y="9144"/>
                  </a:lnTo>
                  <a:lnTo>
                    <a:pt x="58000" y="6096"/>
                  </a:lnTo>
                  <a:close/>
                </a:path>
                <a:path w="195580" h="226060">
                  <a:moveTo>
                    <a:pt x="122110" y="180124"/>
                  </a:moveTo>
                  <a:lnTo>
                    <a:pt x="119062" y="174028"/>
                  </a:lnTo>
                  <a:lnTo>
                    <a:pt x="119062" y="172504"/>
                  </a:lnTo>
                  <a:lnTo>
                    <a:pt x="119062" y="170980"/>
                  </a:lnTo>
                  <a:lnTo>
                    <a:pt x="117538" y="169456"/>
                  </a:lnTo>
                  <a:lnTo>
                    <a:pt x="114490" y="167932"/>
                  </a:lnTo>
                  <a:lnTo>
                    <a:pt x="112966" y="166408"/>
                  </a:lnTo>
                  <a:lnTo>
                    <a:pt x="109829" y="164884"/>
                  </a:lnTo>
                  <a:lnTo>
                    <a:pt x="108305" y="163360"/>
                  </a:lnTo>
                  <a:lnTo>
                    <a:pt x="85445" y="163360"/>
                  </a:lnTo>
                  <a:lnTo>
                    <a:pt x="83921" y="164884"/>
                  </a:lnTo>
                  <a:lnTo>
                    <a:pt x="80873" y="164884"/>
                  </a:lnTo>
                  <a:lnTo>
                    <a:pt x="79349" y="166408"/>
                  </a:lnTo>
                  <a:lnTo>
                    <a:pt x="76301" y="166408"/>
                  </a:lnTo>
                  <a:lnTo>
                    <a:pt x="76301" y="175552"/>
                  </a:lnTo>
                  <a:lnTo>
                    <a:pt x="79349" y="174028"/>
                  </a:lnTo>
                  <a:lnTo>
                    <a:pt x="83921" y="174028"/>
                  </a:lnTo>
                  <a:lnTo>
                    <a:pt x="86969" y="172504"/>
                  </a:lnTo>
                  <a:lnTo>
                    <a:pt x="105257" y="172504"/>
                  </a:lnTo>
                  <a:lnTo>
                    <a:pt x="106781" y="175552"/>
                  </a:lnTo>
                  <a:lnTo>
                    <a:pt x="109829" y="177076"/>
                  </a:lnTo>
                  <a:lnTo>
                    <a:pt x="111442" y="180124"/>
                  </a:lnTo>
                  <a:lnTo>
                    <a:pt x="111442" y="189268"/>
                  </a:lnTo>
                  <a:lnTo>
                    <a:pt x="111442" y="196888"/>
                  </a:lnTo>
                  <a:lnTo>
                    <a:pt x="111442" y="207645"/>
                  </a:lnTo>
                  <a:lnTo>
                    <a:pt x="106781" y="210693"/>
                  </a:lnTo>
                  <a:lnTo>
                    <a:pt x="103733" y="213741"/>
                  </a:lnTo>
                  <a:lnTo>
                    <a:pt x="97637" y="216789"/>
                  </a:lnTo>
                  <a:lnTo>
                    <a:pt x="88493" y="216789"/>
                  </a:lnTo>
                  <a:lnTo>
                    <a:pt x="86969" y="215265"/>
                  </a:lnTo>
                  <a:lnTo>
                    <a:pt x="85445" y="215265"/>
                  </a:lnTo>
                  <a:lnTo>
                    <a:pt x="85445" y="213741"/>
                  </a:lnTo>
                  <a:lnTo>
                    <a:pt x="83921" y="213741"/>
                  </a:lnTo>
                  <a:lnTo>
                    <a:pt x="83921" y="212217"/>
                  </a:lnTo>
                  <a:lnTo>
                    <a:pt x="82397" y="212217"/>
                  </a:lnTo>
                  <a:lnTo>
                    <a:pt x="82397" y="204597"/>
                  </a:lnTo>
                  <a:lnTo>
                    <a:pt x="83921" y="203073"/>
                  </a:lnTo>
                  <a:lnTo>
                    <a:pt x="83921" y="201460"/>
                  </a:lnTo>
                  <a:lnTo>
                    <a:pt x="85445" y="201460"/>
                  </a:lnTo>
                  <a:lnTo>
                    <a:pt x="85445" y="199936"/>
                  </a:lnTo>
                  <a:lnTo>
                    <a:pt x="86969" y="198412"/>
                  </a:lnTo>
                  <a:lnTo>
                    <a:pt x="90017" y="198412"/>
                  </a:lnTo>
                  <a:lnTo>
                    <a:pt x="93065" y="196888"/>
                  </a:lnTo>
                  <a:lnTo>
                    <a:pt x="111442" y="196888"/>
                  </a:lnTo>
                  <a:lnTo>
                    <a:pt x="111442" y="189268"/>
                  </a:lnTo>
                  <a:lnTo>
                    <a:pt x="90017" y="189268"/>
                  </a:lnTo>
                  <a:lnTo>
                    <a:pt x="82397" y="190792"/>
                  </a:lnTo>
                  <a:lnTo>
                    <a:pt x="73253" y="196888"/>
                  </a:lnTo>
                  <a:lnTo>
                    <a:pt x="71729" y="203073"/>
                  </a:lnTo>
                  <a:lnTo>
                    <a:pt x="71729" y="215265"/>
                  </a:lnTo>
                  <a:lnTo>
                    <a:pt x="73253" y="216789"/>
                  </a:lnTo>
                  <a:lnTo>
                    <a:pt x="74777" y="219837"/>
                  </a:lnTo>
                  <a:lnTo>
                    <a:pt x="77825" y="222885"/>
                  </a:lnTo>
                  <a:lnTo>
                    <a:pt x="79349" y="222885"/>
                  </a:lnTo>
                  <a:lnTo>
                    <a:pt x="82397" y="224409"/>
                  </a:lnTo>
                  <a:lnTo>
                    <a:pt x="83921" y="225933"/>
                  </a:lnTo>
                  <a:lnTo>
                    <a:pt x="94589" y="225933"/>
                  </a:lnTo>
                  <a:lnTo>
                    <a:pt x="97637" y="224409"/>
                  </a:lnTo>
                  <a:lnTo>
                    <a:pt x="102209" y="222885"/>
                  </a:lnTo>
                  <a:lnTo>
                    <a:pt x="105257" y="222885"/>
                  </a:lnTo>
                  <a:lnTo>
                    <a:pt x="108305" y="219837"/>
                  </a:lnTo>
                  <a:lnTo>
                    <a:pt x="111442" y="216789"/>
                  </a:lnTo>
                  <a:lnTo>
                    <a:pt x="111442" y="224409"/>
                  </a:lnTo>
                  <a:lnTo>
                    <a:pt x="122110" y="224409"/>
                  </a:lnTo>
                  <a:lnTo>
                    <a:pt x="122110" y="196888"/>
                  </a:lnTo>
                  <a:lnTo>
                    <a:pt x="122110" y="180124"/>
                  </a:lnTo>
                  <a:close/>
                </a:path>
                <a:path w="195580" h="226060">
                  <a:moveTo>
                    <a:pt x="122110" y="16764"/>
                  </a:moveTo>
                  <a:lnTo>
                    <a:pt x="120586" y="13716"/>
                  </a:lnTo>
                  <a:lnTo>
                    <a:pt x="119062" y="12192"/>
                  </a:lnTo>
                  <a:lnTo>
                    <a:pt x="119062" y="9144"/>
                  </a:lnTo>
                  <a:lnTo>
                    <a:pt x="117538" y="7620"/>
                  </a:lnTo>
                  <a:lnTo>
                    <a:pt x="114490" y="6096"/>
                  </a:lnTo>
                  <a:lnTo>
                    <a:pt x="112966" y="4572"/>
                  </a:lnTo>
                  <a:lnTo>
                    <a:pt x="109829" y="3048"/>
                  </a:lnTo>
                  <a:lnTo>
                    <a:pt x="108305" y="1524"/>
                  </a:lnTo>
                  <a:lnTo>
                    <a:pt x="105257" y="1524"/>
                  </a:lnTo>
                  <a:lnTo>
                    <a:pt x="100685" y="0"/>
                  </a:lnTo>
                  <a:lnTo>
                    <a:pt x="93065" y="0"/>
                  </a:lnTo>
                  <a:lnTo>
                    <a:pt x="91541" y="1524"/>
                  </a:lnTo>
                  <a:lnTo>
                    <a:pt x="83921" y="1524"/>
                  </a:lnTo>
                  <a:lnTo>
                    <a:pt x="82397" y="3048"/>
                  </a:lnTo>
                  <a:lnTo>
                    <a:pt x="79349" y="3048"/>
                  </a:lnTo>
                  <a:lnTo>
                    <a:pt x="77825" y="4572"/>
                  </a:lnTo>
                  <a:lnTo>
                    <a:pt x="76301" y="4572"/>
                  </a:lnTo>
                  <a:lnTo>
                    <a:pt x="76301" y="13716"/>
                  </a:lnTo>
                  <a:lnTo>
                    <a:pt x="79349" y="12192"/>
                  </a:lnTo>
                  <a:lnTo>
                    <a:pt x="83921" y="12192"/>
                  </a:lnTo>
                  <a:lnTo>
                    <a:pt x="90017" y="9144"/>
                  </a:lnTo>
                  <a:lnTo>
                    <a:pt x="102209" y="9144"/>
                  </a:lnTo>
                  <a:lnTo>
                    <a:pt x="105257" y="10668"/>
                  </a:lnTo>
                  <a:lnTo>
                    <a:pt x="109829" y="15240"/>
                  </a:lnTo>
                  <a:lnTo>
                    <a:pt x="111442" y="18376"/>
                  </a:lnTo>
                  <a:lnTo>
                    <a:pt x="111442" y="27520"/>
                  </a:lnTo>
                  <a:lnTo>
                    <a:pt x="111442" y="35140"/>
                  </a:lnTo>
                  <a:lnTo>
                    <a:pt x="111442" y="45808"/>
                  </a:lnTo>
                  <a:lnTo>
                    <a:pt x="106781" y="48856"/>
                  </a:lnTo>
                  <a:lnTo>
                    <a:pt x="94589" y="54952"/>
                  </a:lnTo>
                  <a:lnTo>
                    <a:pt x="88493" y="54952"/>
                  </a:lnTo>
                  <a:lnTo>
                    <a:pt x="88493" y="53428"/>
                  </a:lnTo>
                  <a:lnTo>
                    <a:pt x="85445" y="53428"/>
                  </a:lnTo>
                  <a:lnTo>
                    <a:pt x="85445" y="51904"/>
                  </a:lnTo>
                  <a:lnTo>
                    <a:pt x="83921" y="51904"/>
                  </a:lnTo>
                  <a:lnTo>
                    <a:pt x="83921" y="50380"/>
                  </a:lnTo>
                  <a:lnTo>
                    <a:pt x="82397" y="48856"/>
                  </a:lnTo>
                  <a:lnTo>
                    <a:pt x="82397" y="42760"/>
                  </a:lnTo>
                  <a:lnTo>
                    <a:pt x="83921" y="41236"/>
                  </a:lnTo>
                  <a:lnTo>
                    <a:pt x="83921" y="39712"/>
                  </a:lnTo>
                  <a:lnTo>
                    <a:pt x="86969" y="36664"/>
                  </a:lnTo>
                  <a:lnTo>
                    <a:pt x="88493" y="36664"/>
                  </a:lnTo>
                  <a:lnTo>
                    <a:pt x="90017" y="35140"/>
                  </a:lnTo>
                  <a:lnTo>
                    <a:pt x="111442" y="35140"/>
                  </a:lnTo>
                  <a:lnTo>
                    <a:pt x="111442" y="27520"/>
                  </a:lnTo>
                  <a:lnTo>
                    <a:pt x="90017" y="27520"/>
                  </a:lnTo>
                  <a:lnTo>
                    <a:pt x="82397" y="29044"/>
                  </a:lnTo>
                  <a:lnTo>
                    <a:pt x="73253" y="35140"/>
                  </a:lnTo>
                  <a:lnTo>
                    <a:pt x="71729" y="39712"/>
                  </a:lnTo>
                  <a:lnTo>
                    <a:pt x="71729" y="53428"/>
                  </a:lnTo>
                  <a:lnTo>
                    <a:pt x="79349" y="61048"/>
                  </a:lnTo>
                  <a:lnTo>
                    <a:pt x="82397" y="62572"/>
                  </a:lnTo>
                  <a:lnTo>
                    <a:pt x="83921" y="62572"/>
                  </a:lnTo>
                  <a:lnTo>
                    <a:pt x="86969" y="64096"/>
                  </a:lnTo>
                  <a:lnTo>
                    <a:pt x="94589" y="64096"/>
                  </a:lnTo>
                  <a:lnTo>
                    <a:pt x="97637" y="62572"/>
                  </a:lnTo>
                  <a:lnTo>
                    <a:pt x="102209" y="61048"/>
                  </a:lnTo>
                  <a:lnTo>
                    <a:pt x="108305" y="58000"/>
                  </a:lnTo>
                  <a:lnTo>
                    <a:pt x="111442" y="54952"/>
                  </a:lnTo>
                  <a:lnTo>
                    <a:pt x="111442" y="62572"/>
                  </a:lnTo>
                  <a:lnTo>
                    <a:pt x="122110" y="62572"/>
                  </a:lnTo>
                  <a:lnTo>
                    <a:pt x="122110" y="35140"/>
                  </a:lnTo>
                  <a:lnTo>
                    <a:pt x="122110" y="16764"/>
                  </a:lnTo>
                  <a:close/>
                </a:path>
                <a:path w="195580" h="226060">
                  <a:moveTo>
                    <a:pt x="195351" y="163258"/>
                  </a:moveTo>
                  <a:lnTo>
                    <a:pt x="181635" y="163258"/>
                  </a:lnTo>
                  <a:lnTo>
                    <a:pt x="166395" y="187744"/>
                  </a:lnTo>
                  <a:lnTo>
                    <a:pt x="149631" y="163258"/>
                  </a:lnTo>
                  <a:lnTo>
                    <a:pt x="137350" y="163258"/>
                  </a:lnTo>
                  <a:lnTo>
                    <a:pt x="158775" y="193840"/>
                  </a:lnTo>
                  <a:lnTo>
                    <a:pt x="135826" y="224409"/>
                  </a:lnTo>
                  <a:lnTo>
                    <a:pt x="149631" y="224409"/>
                  </a:lnTo>
                  <a:lnTo>
                    <a:pt x="164871" y="201460"/>
                  </a:lnTo>
                  <a:lnTo>
                    <a:pt x="181635" y="224409"/>
                  </a:lnTo>
                  <a:lnTo>
                    <a:pt x="195351" y="224409"/>
                  </a:lnTo>
                  <a:lnTo>
                    <a:pt x="172491" y="193840"/>
                  </a:lnTo>
                  <a:lnTo>
                    <a:pt x="195351" y="163258"/>
                  </a:lnTo>
                  <a:close/>
                </a:path>
                <a:path w="195580" h="226060">
                  <a:moveTo>
                    <a:pt x="195351" y="1422"/>
                  </a:moveTo>
                  <a:lnTo>
                    <a:pt x="181635" y="1422"/>
                  </a:lnTo>
                  <a:lnTo>
                    <a:pt x="166395" y="25908"/>
                  </a:lnTo>
                  <a:lnTo>
                    <a:pt x="149631" y="1422"/>
                  </a:lnTo>
                  <a:lnTo>
                    <a:pt x="137350" y="1422"/>
                  </a:lnTo>
                  <a:lnTo>
                    <a:pt x="158775" y="32004"/>
                  </a:lnTo>
                  <a:lnTo>
                    <a:pt x="135826" y="62572"/>
                  </a:lnTo>
                  <a:lnTo>
                    <a:pt x="149631" y="62572"/>
                  </a:lnTo>
                  <a:lnTo>
                    <a:pt x="164871" y="39624"/>
                  </a:lnTo>
                  <a:lnTo>
                    <a:pt x="181635" y="62572"/>
                  </a:lnTo>
                  <a:lnTo>
                    <a:pt x="195351" y="62572"/>
                  </a:lnTo>
                  <a:lnTo>
                    <a:pt x="172491" y="32004"/>
                  </a:lnTo>
                  <a:lnTo>
                    <a:pt x="195351" y="142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8" name="object 128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19327" y="2843783"/>
            <a:ext cx="512063" cy="115824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381696" y="2835116"/>
            <a:ext cx="1812607" cy="114585"/>
          </a:xfrm>
          <a:prstGeom prst="rect">
            <a:avLst/>
          </a:prstGeom>
        </p:spPr>
      </p:pic>
      <p:pic>
        <p:nvPicPr>
          <p:cNvPr id="130" name="object 130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711708" y="3169919"/>
            <a:ext cx="519683" cy="114300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719327" y="3540252"/>
            <a:ext cx="512063" cy="115824"/>
          </a:xfrm>
          <a:prstGeom prst="rect">
            <a:avLst/>
          </a:prstGeom>
        </p:spPr>
      </p:pic>
      <p:sp>
        <p:nvSpPr>
          <p:cNvPr id="132" name="object 132" descr=""/>
          <p:cNvSpPr/>
          <p:nvPr/>
        </p:nvSpPr>
        <p:spPr>
          <a:xfrm>
            <a:off x="1374076" y="3560159"/>
            <a:ext cx="61594" cy="85725"/>
          </a:xfrm>
          <a:custGeom>
            <a:avLst/>
            <a:gdLst/>
            <a:ahLst/>
            <a:cxnLst/>
            <a:rect l="l" t="t" r="r" b="b"/>
            <a:pathLst>
              <a:path w="61594" h="85725">
                <a:moveTo>
                  <a:pt x="13811" y="85534"/>
                </a:moveTo>
                <a:lnTo>
                  <a:pt x="0" y="85534"/>
                </a:lnTo>
                <a:lnTo>
                  <a:pt x="0" y="76390"/>
                </a:lnTo>
                <a:lnTo>
                  <a:pt x="12287" y="76390"/>
                </a:lnTo>
                <a:lnTo>
                  <a:pt x="13811" y="74866"/>
                </a:lnTo>
                <a:lnTo>
                  <a:pt x="15335" y="74866"/>
                </a:lnTo>
                <a:lnTo>
                  <a:pt x="21431" y="68770"/>
                </a:lnTo>
                <a:lnTo>
                  <a:pt x="22955" y="65722"/>
                </a:lnTo>
                <a:lnTo>
                  <a:pt x="24479" y="64198"/>
                </a:lnTo>
                <a:lnTo>
                  <a:pt x="26003" y="61055"/>
                </a:lnTo>
                <a:lnTo>
                  <a:pt x="1524" y="0"/>
                </a:lnTo>
                <a:lnTo>
                  <a:pt x="13811" y="0"/>
                </a:lnTo>
                <a:lnTo>
                  <a:pt x="29051" y="39719"/>
                </a:lnTo>
                <a:lnTo>
                  <a:pt x="32099" y="50387"/>
                </a:lnTo>
                <a:lnTo>
                  <a:pt x="35147" y="39719"/>
                </a:lnTo>
                <a:lnTo>
                  <a:pt x="48863" y="0"/>
                </a:lnTo>
                <a:lnTo>
                  <a:pt x="61055" y="0"/>
                </a:lnTo>
                <a:lnTo>
                  <a:pt x="39719" y="54959"/>
                </a:lnTo>
                <a:lnTo>
                  <a:pt x="38195" y="59531"/>
                </a:lnTo>
                <a:lnTo>
                  <a:pt x="35147" y="64198"/>
                </a:lnTo>
                <a:lnTo>
                  <a:pt x="33623" y="68770"/>
                </a:lnTo>
                <a:lnTo>
                  <a:pt x="30575" y="73342"/>
                </a:lnTo>
                <a:lnTo>
                  <a:pt x="29051" y="76390"/>
                </a:lnTo>
                <a:lnTo>
                  <a:pt x="26003" y="79438"/>
                </a:lnTo>
                <a:lnTo>
                  <a:pt x="13811" y="8553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2538222" y="3570922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4" name="object 134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677096" y="3531203"/>
            <a:ext cx="1470755" cy="116014"/>
          </a:xfrm>
          <a:prstGeom prst="rect">
            <a:avLst/>
          </a:prstGeom>
        </p:spPr>
      </p:pic>
      <p:grpSp>
        <p:nvGrpSpPr>
          <p:cNvPr id="135" name="object 135" descr=""/>
          <p:cNvGrpSpPr/>
          <p:nvPr/>
        </p:nvGrpSpPr>
        <p:grpSpPr>
          <a:xfrm>
            <a:off x="1374076" y="3535679"/>
            <a:ext cx="1080770" cy="273685"/>
            <a:chOff x="1374076" y="3535679"/>
            <a:chExt cx="1080770" cy="273685"/>
          </a:xfrm>
        </p:grpSpPr>
        <p:pic>
          <p:nvPicPr>
            <p:cNvPr id="136" name="object 13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440179" y="3535679"/>
              <a:ext cx="1014126" cy="272795"/>
            </a:xfrm>
            <a:prstGeom prst="rect">
              <a:avLst/>
            </a:prstGeom>
          </p:spPr>
        </p:pic>
        <p:sp>
          <p:nvSpPr>
            <p:cNvPr id="137" name="object 137" descr=""/>
            <p:cNvSpPr/>
            <p:nvPr/>
          </p:nvSpPr>
          <p:spPr>
            <a:xfrm>
              <a:off x="1374076" y="3721988"/>
              <a:ext cx="61594" cy="87630"/>
            </a:xfrm>
            <a:custGeom>
              <a:avLst/>
              <a:gdLst/>
              <a:ahLst/>
              <a:cxnLst/>
              <a:rect l="l" t="t" r="r" b="b"/>
              <a:pathLst>
                <a:path w="61594" h="87629">
                  <a:moveTo>
                    <a:pt x="27527" y="77914"/>
                  </a:moveTo>
                  <a:lnTo>
                    <a:pt x="9239" y="77914"/>
                  </a:lnTo>
                  <a:lnTo>
                    <a:pt x="10763" y="76390"/>
                  </a:lnTo>
                  <a:lnTo>
                    <a:pt x="13811" y="76390"/>
                  </a:lnTo>
                  <a:lnTo>
                    <a:pt x="18383" y="71818"/>
                  </a:lnTo>
                  <a:lnTo>
                    <a:pt x="19907" y="70199"/>
                  </a:lnTo>
                  <a:lnTo>
                    <a:pt x="22955" y="67151"/>
                  </a:lnTo>
                  <a:lnTo>
                    <a:pt x="26003" y="61055"/>
                  </a:lnTo>
                  <a:lnTo>
                    <a:pt x="1524" y="0"/>
                  </a:lnTo>
                  <a:lnTo>
                    <a:pt x="13811" y="0"/>
                  </a:lnTo>
                  <a:lnTo>
                    <a:pt x="29051" y="41243"/>
                  </a:lnTo>
                  <a:lnTo>
                    <a:pt x="32099" y="50387"/>
                  </a:lnTo>
                  <a:lnTo>
                    <a:pt x="41494" y="50387"/>
                  </a:lnTo>
                  <a:lnTo>
                    <a:pt x="39719" y="54959"/>
                  </a:lnTo>
                  <a:lnTo>
                    <a:pt x="38195" y="61055"/>
                  </a:lnTo>
                  <a:lnTo>
                    <a:pt x="35147" y="65627"/>
                  </a:lnTo>
                  <a:lnTo>
                    <a:pt x="33623" y="68675"/>
                  </a:lnTo>
                  <a:lnTo>
                    <a:pt x="30575" y="73342"/>
                  </a:lnTo>
                  <a:lnTo>
                    <a:pt x="29051" y="76390"/>
                  </a:lnTo>
                  <a:lnTo>
                    <a:pt x="27527" y="77914"/>
                  </a:lnTo>
                  <a:close/>
                </a:path>
                <a:path w="61594" h="87629">
                  <a:moveTo>
                    <a:pt x="41494" y="50387"/>
                  </a:moveTo>
                  <a:lnTo>
                    <a:pt x="32099" y="50387"/>
                  </a:lnTo>
                  <a:lnTo>
                    <a:pt x="48863" y="0"/>
                  </a:lnTo>
                  <a:lnTo>
                    <a:pt x="61055" y="0"/>
                  </a:lnTo>
                  <a:lnTo>
                    <a:pt x="41494" y="50387"/>
                  </a:lnTo>
                  <a:close/>
                </a:path>
                <a:path w="61594" h="87629">
                  <a:moveTo>
                    <a:pt x="10763" y="87058"/>
                  </a:moveTo>
                  <a:lnTo>
                    <a:pt x="0" y="87058"/>
                  </a:lnTo>
                  <a:lnTo>
                    <a:pt x="0" y="76390"/>
                  </a:lnTo>
                  <a:lnTo>
                    <a:pt x="3048" y="76390"/>
                  </a:lnTo>
                  <a:lnTo>
                    <a:pt x="4667" y="77914"/>
                  </a:lnTo>
                  <a:lnTo>
                    <a:pt x="27527" y="77914"/>
                  </a:lnTo>
                  <a:lnTo>
                    <a:pt x="26003" y="79438"/>
                  </a:lnTo>
                  <a:lnTo>
                    <a:pt x="22955" y="80962"/>
                  </a:lnTo>
                  <a:lnTo>
                    <a:pt x="19907" y="84010"/>
                  </a:lnTo>
                  <a:lnTo>
                    <a:pt x="16859" y="84010"/>
                  </a:lnTo>
                  <a:lnTo>
                    <a:pt x="10763" y="8705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8" name="object 138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11708" y="4018788"/>
            <a:ext cx="519683" cy="114300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19327" y="4390644"/>
            <a:ext cx="512063" cy="114300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374076" y="4390548"/>
            <a:ext cx="466915" cy="105346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1926431" y="4379880"/>
            <a:ext cx="1063466" cy="116014"/>
          </a:xfrm>
          <a:prstGeom prst="rect">
            <a:avLst/>
          </a:prstGeom>
        </p:spPr>
      </p:pic>
      <p:pic>
        <p:nvPicPr>
          <p:cNvPr id="142" name="object 142" descr="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719327" y="4760976"/>
            <a:ext cx="512063" cy="115824"/>
          </a:xfrm>
          <a:prstGeom prst="rect">
            <a:avLst/>
          </a:prstGeom>
        </p:spPr>
      </p:pic>
      <p:grpSp>
        <p:nvGrpSpPr>
          <p:cNvPr id="143" name="object 143" descr=""/>
          <p:cNvGrpSpPr/>
          <p:nvPr/>
        </p:nvGrpSpPr>
        <p:grpSpPr>
          <a:xfrm>
            <a:off x="1380172" y="4755356"/>
            <a:ext cx="666750" cy="111760"/>
            <a:chOff x="1380172" y="4755356"/>
            <a:chExt cx="666750" cy="111760"/>
          </a:xfrm>
        </p:grpSpPr>
        <p:pic>
          <p:nvPicPr>
            <p:cNvPr id="144" name="object 144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380172" y="4779549"/>
              <a:ext cx="460819" cy="87249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1847075" y="4755362"/>
              <a:ext cx="200025" cy="111125"/>
            </a:xfrm>
            <a:custGeom>
              <a:avLst/>
              <a:gdLst/>
              <a:ahLst/>
              <a:cxnLst/>
              <a:rect l="l" t="t" r="r" b="b"/>
              <a:pathLst>
                <a:path w="200025" h="111125">
                  <a:moveTo>
                    <a:pt x="68580" y="101638"/>
                  </a:moveTo>
                  <a:lnTo>
                    <a:pt x="0" y="101638"/>
                  </a:lnTo>
                  <a:lnTo>
                    <a:pt x="0" y="110782"/>
                  </a:lnTo>
                  <a:lnTo>
                    <a:pt x="68580" y="110782"/>
                  </a:lnTo>
                  <a:lnTo>
                    <a:pt x="68580" y="101638"/>
                  </a:lnTo>
                  <a:close/>
                </a:path>
                <a:path w="200025" h="111125">
                  <a:moveTo>
                    <a:pt x="131165" y="41148"/>
                  </a:moveTo>
                  <a:lnTo>
                    <a:pt x="129641" y="35052"/>
                  </a:lnTo>
                  <a:lnTo>
                    <a:pt x="126593" y="30480"/>
                  </a:lnTo>
                  <a:lnTo>
                    <a:pt x="123545" y="27432"/>
                  </a:lnTo>
                  <a:lnTo>
                    <a:pt x="117449" y="24384"/>
                  </a:lnTo>
                  <a:lnTo>
                    <a:pt x="108305" y="24384"/>
                  </a:lnTo>
                  <a:lnTo>
                    <a:pt x="105257" y="25908"/>
                  </a:lnTo>
                  <a:lnTo>
                    <a:pt x="100685" y="27432"/>
                  </a:lnTo>
                  <a:lnTo>
                    <a:pt x="94589" y="33528"/>
                  </a:lnTo>
                  <a:lnTo>
                    <a:pt x="90017" y="36576"/>
                  </a:lnTo>
                  <a:lnTo>
                    <a:pt x="90017" y="25908"/>
                  </a:lnTo>
                  <a:lnTo>
                    <a:pt x="80873" y="25908"/>
                  </a:lnTo>
                  <a:lnTo>
                    <a:pt x="80873" y="86969"/>
                  </a:lnTo>
                  <a:lnTo>
                    <a:pt x="91541" y="86969"/>
                  </a:lnTo>
                  <a:lnTo>
                    <a:pt x="91541" y="47244"/>
                  </a:lnTo>
                  <a:lnTo>
                    <a:pt x="93065" y="45720"/>
                  </a:lnTo>
                  <a:lnTo>
                    <a:pt x="94589" y="42672"/>
                  </a:lnTo>
                  <a:lnTo>
                    <a:pt x="96113" y="41148"/>
                  </a:lnTo>
                  <a:lnTo>
                    <a:pt x="99161" y="39624"/>
                  </a:lnTo>
                  <a:lnTo>
                    <a:pt x="102209" y="36576"/>
                  </a:lnTo>
                  <a:lnTo>
                    <a:pt x="103733" y="36576"/>
                  </a:lnTo>
                  <a:lnTo>
                    <a:pt x="105257" y="35052"/>
                  </a:lnTo>
                  <a:lnTo>
                    <a:pt x="106781" y="35052"/>
                  </a:lnTo>
                  <a:lnTo>
                    <a:pt x="106781" y="33528"/>
                  </a:lnTo>
                  <a:lnTo>
                    <a:pt x="112877" y="33528"/>
                  </a:lnTo>
                  <a:lnTo>
                    <a:pt x="115925" y="35052"/>
                  </a:lnTo>
                  <a:lnTo>
                    <a:pt x="117449" y="38100"/>
                  </a:lnTo>
                  <a:lnTo>
                    <a:pt x="118973" y="39624"/>
                  </a:lnTo>
                  <a:lnTo>
                    <a:pt x="120497" y="44196"/>
                  </a:lnTo>
                  <a:lnTo>
                    <a:pt x="120497" y="48768"/>
                  </a:lnTo>
                  <a:lnTo>
                    <a:pt x="131165" y="48768"/>
                  </a:lnTo>
                  <a:lnTo>
                    <a:pt x="131165" y="41148"/>
                  </a:lnTo>
                  <a:close/>
                </a:path>
                <a:path w="200025" h="111125">
                  <a:moveTo>
                    <a:pt x="199834" y="1524"/>
                  </a:moveTo>
                  <a:lnTo>
                    <a:pt x="195262" y="1524"/>
                  </a:lnTo>
                  <a:lnTo>
                    <a:pt x="190601" y="0"/>
                  </a:lnTo>
                  <a:lnTo>
                    <a:pt x="186029" y="0"/>
                  </a:lnTo>
                  <a:lnTo>
                    <a:pt x="175145" y="1663"/>
                  </a:lnTo>
                  <a:lnTo>
                    <a:pt x="167551" y="6477"/>
                  </a:lnTo>
                  <a:lnTo>
                    <a:pt x="163093" y="14147"/>
                  </a:lnTo>
                  <a:lnTo>
                    <a:pt x="161645" y="24384"/>
                  </a:lnTo>
                  <a:lnTo>
                    <a:pt x="161645" y="35052"/>
                  </a:lnTo>
                  <a:lnTo>
                    <a:pt x="141833" y="35052"/>
                  </a:lnTo>
                  <a:lnTo>
                    <a:pt x="141833" y="44284"/>
                  </a:lnTo>
                  <a:lnTo>
                    <a:pt x="161645" y="44284"/>
                  </a:lnTo>
                  <a:lnTo>
                    <a:pt x="161645" y="86956"/>
                  </a:lnTo>
                  <a:lnTo>
                    <a:pt x="172313" y="86956"/>
                  </a:lnTo>
                  <a:lnTo>
                    <a:pt x="172313" y="44284"/>
                  </a:lnTo>
                  <a:lnTo>
                    <a:pt x="198310" y="44284"/>
                  </a:lnTo>
                  <a:lnTo>
                    <a:pt x="198310" y="35052"/>
                  </a:lnTo>
                  <a:lnTo>
                    <a:pt x="172313" y="35052"/>
                  </a:lnTo>
                  <a:lnTo>
                    <a:pt x="172313" y="13716"/>
                  </a:lnTo>
                  <a:lnTo>
                    <a:pt x="176885" y="9144"/>
                  </a:lnTo>
                  <a:lnTo>
                    <a:pt x="190601" y="9144"/>
                  </a:lnTo>
                  <a:lnTo>
                    <a:pt x="195262" y="10668"/>
                  </a:lnTo>
                  <a:lnTo>
                    <a:pt x="199834" y="10668"/>
                  </a:lnTo>
                  <a:lnTo>
                    <a:pt x="199834" y="152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 descr=""/>
          <p:cNvSpPr/>
          <p:nvPr/>
        </p:nvSpPr>
        <p:spPr>
          <a:xfrm>
            <a:off x="2129313" y="4791932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 descr=""/>
          <p:cNvGrpSpPr/>
          <p:nvPr/>
        </p:nvGrpSpPr>
        <p:grpSpPr>
          <a:xfrm>
            <a:off x="2266759" y="4752307"/>
            <a:ext cx="2972435" cy="116205"/>
            <a:chOff x="2266759" y="4752307"/>
            <a:chExt cx="2972435" cy="116205"/>
          </a:xfrm>
        </p:grpSpPr>
        <p:pic>
          <p:nvPicPr>
            <p:cNvPr id="148" name="object 148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266759" y="4752307"/>
              <a:ext cx="1209770" cy="116014"/>
            </a:xfrm>
            <a:prstGeom prst="rect">
              <a:avLst/>
            </a:prstGeom>
          </p:spPr>
        </p:pic>
        <p:sp>
          <p:nvSpPr>
            <p:cNvPr id="149" name="object 149" descr=""/>
            <p:cNvSpPr/>
            <p:nvPr/>
          </p:nvSpPr>
          <p:spPr>
            <a:xfrm>
              <a:off x="3507003" y="4753774"/>
              <a:ext cx="29209" cy="113030"/>
            </a:xfrm>
            <a:custGeom>
              <a:avLst/>
              <a:gdLst/>
              <a:ahLst/>
              <a:cxnLst/>
              <a:rect l="l" t="t" r="r" b="b"/>
              <a:pathLst>
                <a:path w="29210" h="113029">
                  <a:moveTo>
                    <a:pt x="2904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4140"/>
                  </a:lnTo>
                  <a:lnTo>
                    <a:pt x="0" y="113030"/>
                  </a:lnTo>
                  <a:lnTo>
                    <a:pt x="29044" y="113030"/>
                  </a:lnTo>
                  <a:lnTo>
                    <a:pt x="29044" y="104140"/>
                  </a:lnTo>
                  <a:lnTo>
                    <a:pt x="9232" y="104140"/>
                  </a:lnTo>
                  <a:lnTo>
                    <a:pt x="9232" y="8890"/>
                  </a:lnTo>
                  <a:lnTo>
                    <a:pt x="29044" y="8890"/>
                  </a:lnTo>
                  <a:lnTo>
                    <a:pt x="29044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555873" y="4761452"/>
              <a:ext cx="396716" cy="105346"/>
            </a:xfrm>
            <a:prstGeom prst="rect">
              <a:avLst/>
            </a:prstGeom>
          </p:spPr>
        </p:pic>
        <p:sp>
          <p:nvSpPr>
            <p:cNvPr id="151" name="object 151" descr=""/>
            <p:cNvSpPr/>
            <p:nvPr/>
          </p:nvSpPr>
          <p:spPr>
            <a:xfrm>
              <a:off x="3976973" y="4822507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431" y="1524"/>
                  </a:moveTo>
                  <a:lnTo>
                    <a:pt x="13716" y="1524"/>
                  </a:lnTo>
                  <a:lnTo>
                    <a:pt x="15335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29210" h="41275">
                  <a:moveTo>
                    <a:pt x="24479" y="3048"/>
                  </a:moveTo>
                  <a:lnTo>
                    <a:pt x="12192" y="3048"/>
                  </a:lnTo>
                  <a:lnTo>
                    <a:pt x="12192" y="1524"/>
                  </a:lnTo>
                  <a:lnTo>
                    <a:pt x="22955" y="1524"/>
                  </a:lnTo>
                  <a:lnTo>
                    <a:pt x="24479" y="3048"/>
                  </a:lnTo>
                  <a:close/>
                </a:path>
                <a:path w="29210" h="41275">
                  <a:moveTo>
                    <a:pt x="4572" y="41148"/>
                  </a:moveTo>
                  <a:lnTo>
                    <a:pt x="0" y="41148"/>
                  </a:lnTo>
                  <a:lnTo>
                    <a:pt x="0" y="32004"/>
                  </a:lnTo>
                  <a:lnTo>
                    <a:pt x="6096" y="32004"/>
                  </a:lnTo>
                  <a:lnTo>
                    <a:pt x="7620" y="30480"/>
                  </a:lnTo>
                  <a:lnTo>
                    <a:pt x="9144" y="30480"/>
                  </a:lnTo>
                  <a:lnTo>
                    <a:pt x="10668" y="28956"/>
                  </a:lnTo>
                  <a:lnTo>
                    <a:pt x="12192" y="28956"/>
                  </a:lnTo>
                  <a:lnTo>
                    <a:pt x="13716" y="27432"/>
                  </a:lnTo>
                  <a:lnTo>
                    <a:pt x="13716" y="25908"/>
                  </a:lnTo>
                  <a:lnTo>
                    <a:pt x="15335" y="24384"/>
                  </a:lnTo>
                  <a:lnTo>
                    <a:pt x="15335" y="18288"/>
                  </a:lnTo>
                  <a:lnTo>
                    <a:pt x="13716" y="18288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10668" y="10668"/>
                  </a:lnTo>
                  <a:lnTo>
                    <a:pt x="9144" y="9144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0668" y="3048"/>
                  </a:lnTo>
                  <a:lnTo>
                    <a:pt x="26003" y="3048"/>
                  </a:lnTo>
                  <a:lnTo>
                    <a:pt x="26003" y="4572"/>
                  </a:lnTo>
                  <a:lnTo>
                    <a:pt x="27527" y="6096"/>
                  </a:lnTo>
                  <a:lnTo>
                    <a:pt x="27527" y="7620"/>
                  </a:lnTo>
                  <a:lnTo>
                    <a:pt x="29051" y="10668"/>
                  </a:lnTo>
                  <a:lnTo>
                    <a:pt x="29051" y="18288"/>
                  </a:lnTo>
                  <a:lnTo>
                    <a:pt x="27527" y="21336"/>
                  </a:lnTo>
                  <a:lnTo>
                    <a:pt x="27527" y="24384"/>
                  </a:lnTo>
                  <a:lnTo>
                    <a:pt x="24479" y="30480"/>
                  </a:lnTo>
                  <a:lnTo>
                    <a:pt x="21431" y="32004"/>
                  </a:lnTo>
                  <a:lnTo>
                    <a:pt x="18383" y="35052"/>
                  </a:lnTo>
                  <a:lnTo>
                    <a:pt x="15335" y="36576"/>
                  </a:lnTo>
                  <a:lnTo>
                    <a:pt x="12192" y="38100"/>
                  </a:lnTo>
                  <a:lnTo>
                    <a:pt x="9144" y="39624"/>
                  </a:lnTo>
                  <a:lnTo>
                    <a:pt x="4572" y="4114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033456" y="4779740"/>
              <a:ext cx="193738" cy="87058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247102" y="4756880"/>
              <a:ext cx="181451" cy="87058"/>
            </a:xfrm>
            <a:prstGeom prst="rect">
              <a:avLst/>
            </a:prstGeom>
          </p:spPr>
        </p:pic>
        <p:sp>
          <p:nvSpPr>
            <p:cNvPr id="154" name="object 154" descr=""/>
            <p:cNvSpPr/>
            <p:nvPr/>
          </p:nvSpPr>
          <p:spPr>
            <a:xfrm>
              <a:off x="4448454" y="4755362"/>
              <a:ext cx="665480" cy="111125"/>
            </a:xfrm>
            <a:custGeom>
              <a:avLst/>
              <a:gdLst/>
              <a:ahLst/>
              <a:cxnLst/>
              <a:rect l="l" t="t" r="r" b="b"/>
              <a:pathLst>
                <a:path w="665479" h="111125">
                  <a:moveTo>
                    <a:pt x="32004" y="4572"/>
                  </a:moveTo>
                  <a:lnTo>
                    <a:pt x="28956" y="1524"/>
                  </a:lnTo>
                  <a:lnTo>
                    <a:pt x="25908" y="1524"/>
                  </a:lnTo>
                  <a:lnTo>
                    <a:pt x="25908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8288" y="1524"/>
                  </a:lnTo>
                  <a:lnTo>
                    <a:pt x="18288" y="3048"/>
                  </a:lnTo>
                  <a:lnTo>
                    <a:pt x="16764" y="4572"/>
                  </a:lnTo>
                  <a:lnTo>
                    <a:pt x="16764" y="6096"/>
                  </a:lnTo>
                  <a:lnTo>
                    <a:pt x="15240" y="7620"/>
                  </a:lnTo>
                  <a:lnTo>
                    <a:pt x="15240" y="10668"/>
                  </a:lnTo>
                  <a:lnTo>
                    <a:pt x="16764" y="10668"/>
                  </a:lnTo>
                  <a:lnTo>
                    <a:pt x="16764" y="13716"/>
                  </a:lnTo>
                  <a:lnTo>
                    <a:pt x="19812" y="16764"/>
                  </a:lnTo>
                  <a:lnTo>
                    <a:pt x="28956" y="16764"/>
                  </a:lnTo>
                  <a:lnTo>
                    <a:pt x="28956" y="15240"/>
                  </a:lnTo>
                  <a:lnTo>
                    <a:pt x="30480" y="15240"/>
                  </a:lnTo>
                  <a:lnTo>
                    <a:pt x="30480" y="13716"/>
                  </a:lnTo>
                  <a:lnTo>
                    <a:pt x="32004" y="13716"/>
                  </a:lnTo>
                  <a:lnTo>
                    <a:pt x="32004" y="4572"/>
                  </a:lnTo>
                  <a:close/>
                </a:path>
                <a:path w="665479" h="111125">
                  <a:moveTo>
                    <a:pt x="48856" y="77812"/>
                  </a:moveTo>
                  <a:lnTo>
                    <a:pt x="30480" y="77812"/>
                  </a:lnTo>
                  <a:lnTo>
                    <a:pt x="30480" y="25908"/>
                  </a:lnTo>
                  <a:lnTo>
                    <a:pt x="3048" y="25908"/>
                  </a:lnTo>
                  <a:lnTo>
                    <a:pt x="3048" y="35052"/>
                  </a:lnTo>
                  <a:lnTo>
                    <a:pt x="19812" y="35052"/>
                  </a:lnTo>
                  <a:lnTo>
                    <a:pt x="19812" y="77812"/>
                  </a:lnTo>
                  <a:lnTo>
                    <a:pt x="0" y="77812"/>
                  </a:lnTo>
                  <a:lnTo>
                    <a:pt x="0" y="86956"/>
                  </a:lnTo>
                  <a:lnTo>
                    <a:pt x="48856" y="86956"/>
                  </a:lnTo>
                  <a:lnTo>
                    <a:pt x="48856" y="77812"/>
                  </a:lnTo>
                  <a:close/>
                </a:path>
                <a:path w="665479" h="111125">
                  <a:moveTo>
                    <a:pt x="114401" y="27432"/>
                  </a:moveTo>
                  <a:lnTo>
                    <a:pt x="112877" y="27432"/>
                  </a:lnTo>
                  <a:lnTo>
                    <a:pt x="109829" y="25908"/>
                  </a:lnTo>
                  <a:lnTo>
                    <a:pt x="90017" y="25908"/>
                  </a:lnTo>
                  <a:lnTo>
                    <a:pt x="70205" y="44196"/>
                  </a:lnTo>
                  <a:lnTo>
                    <a:pt x="68681" y="47244"/>
                  </a:lnTo>
                  <a:lnTo>
                    <a:pt x="67157" y="51904"/>
                  </a:lnTo>
                  <a:lnTo>
                    <a:pt x="67157" y="67144"/>
                  </a:lnTo>
                  <a:lnTo>
                    <a:pt x="70205" y="74764"/>
                  </a:lnTo>
                  <a:lnTo>
                    <a:pt x="80873" y="85432"/>
                  </a:lnTo>
                  <a:lnTo>
                    <a:pt x="88493" y="86956"/>
                  </a:lnTo>
                  <a:lnTo>
                    <a:pt x="109829" y="86956"/>
                  </a:lnTo>
                  <a:lnTo>
                    <a:pt x="112877" y="85432"/>
                  </a:lnTo>
                  <a:lnTo>
                    <a:pt x="114401" y="83908"/>
                  </a:lnTo>
                  <a:lnTo>
                    <a:pt x="114401" y="74764"/>
                  </a:lnTo>
                  <a:lnTo>
                    <a:pt x="112877" y="76288"/>
                  </a:lnTo>
                  <a:lnTo>
                    <a:pt x="109829" y="77812"/>
                  </a:lnTo>
                  <a:lnTo>
                    <a:pt x="105257" y="77812"/>
                  </a:lnTo>
                  <a:lnTo>
                    <a:pt x="102209" y="79336"/>
                  </a:lnTo>
                  <a:lnTo>
                    <a:pt x="93065" y="79336"/>
                  </a:lnTo>
                  <a:lnTo>
                    <a:pt x="86969" y="76288"/>
                  </a:lnTo>
                  <a:lnTo>
                    <a:pt x="80873" y="70192"/>
                  </a:lnTo>
                  <a:lnTo>
                    <a:pt x="79349" y="64096"/>
                  </a:lnTo>
                  <a:lnTo>
                    <a:pt x="79349" y="50380"/>
                  </a:lnTo>
                  <a:lnTo>
                    <a:pt x="80873" y="47244"/>
                  </a:lnTo>
                  <a:lnTo>
                    <a:pt x="80873" y="44196"/>
                  </a:lnTo>
                  <a:lnTo>
                    <a:pt x="82397" y="42672"/>
                  </a:lnTo>
                  <a:lnTo>
                    <a:pt x="83921" y="39624"/>
                  </a:lnTo>
                  <a:lnTo>
                    <a:pt x="86969" y="38100"/>
                  </a:lnTo>
                  <a:lnTo>
                    <a:pt x="88493" y="36576"/>
                  </a:lnTo>
                  <a:lnTo>
                    <a:pt x="91541" y="35052"/>
                  </a:lnTo>
                  <a:lnTo>
                    <a:pt x="93065" y="35052"/>
                  </a:lnTo>
                  <a:lnTo>
                    <a:pt x="96113" y="33528"/>
                  </a:lnTo>
                  <a:lnTo>
                    <a:pt x="102209" y="33528"/>
                  </a:lnTo>
                  <a:lnTo>
                    <a:pt x="103733" y="35052"/>
                  </a:lnTo>
                  <a:lnTo>
                    <a:pt x="109829" y="35052"/>
                  </a:lnTo>
                  <a:lnTo>
                    <a:pt x="112877" y="36576"/>
                  </a:lnTo>
                  <a:lnTo>
                    <a:pt x="114401" y="38100"/>
                  </a:lnTo>
                  <a:lnTo>
                    <a:pt x="114401" y="27432"/>
                  </a:lnTo>
                  <a:close/>
                </a:path>
                <a:path w="665479" h="111125">
                  <a:moveTo>
                    <a:pt x="184594" y="25908"/>
                  </a:moveTo>
                  <a:lnTo>
                    <a:pt x="157162" y="25908"/>
                  </a:lnTo>
                  <a:lnTo>
                    <a:pt x="157162" y="6096"/>
                  </a:lnTo>
                  <a:lnTo>
                    <a:pt x="146494" y="9144"/>
                  </a:lnTo>
                  <a:lnTo>
                    <a:pt x="146494" y="25908"/>
                  </a:lnTo>
                  <a:lnTo>
                    <a:pt x="129641" y="25908"/>
                  </a:lnTo>
                  <a:lnTo>
                    <a:pt x="129641" y="35052"/>
                  </a:lnTo>
                  <a:lnTo>
                    <a:pt x="146494" y="35052"/>
                  </a:lnTo>
                  <a:lnTo>
                    <a:pt x="146494" y="73253"/>
                  </a:lnTo>
                  <a:lnTo>
                    <a:pt x="149542" y="79349"/>
                  </a:lnTo>
                  <a:lnTo>
                    <a:pt x="152590" y="82397"/>
                  </a:lnTo>
                  <a:lnTo>
                    <a:pt x="157162" y="85445"/>
                  </a:lnTo>
                  <a:lnTo>
                    <a:pt x="161734" y="86969"/>
                  </a:lnTo>
                  <a:lnTo>
                    <a:pt x="183070" y="86969"/>
                  </a:lnTo>
                  <a:lnTo>
                    <a:pt x="184594" y="85445"/>
                  </a:lnTo>
                  <a:lnTo>
                    <a:pt x="184594" y="76301"/>
                  </a:lnTo>
                  <a:lnTo>
                    <a:pt x="183070" y="77825"/>
                  </a:lnTo>
                  <a:lnTo>
                    <a:pt x="176974" y="77825"/>
                  </a:lnTo>
                  <a:lnTo>
                    <a:pt x="175450" y="79349"/>
                  </a:lnTo>
                  <a:lnTo>
                    <a:pt x="166306" y="79349"/>
                  </a:lnTo>
                  <a:lnTo>
                    <a:pt x="163258" y="77825"/>
                  </a:lnTo>
                  <a:lnTo>
                    <a:pt x="158686" y="73253"/>
                  </a:lnTo>
                  <a:lnTo>
                    <a:pt x="157162" y="70205"/>
                  </a:lnTo>
                  <a:lnTo>
                    <a:pt x="157162" y="35052"/>
                  </a:lnTo>
                  <a:lnTo>
                    <a:pt x="184594" y="35052"/>
                  </a:lnTo>
                  <a:lnTo>
                    <a:pt x="184594" y="25908"/>
                  </a:lnTo>
                  <a:close/>
                </a:path>
                <a:path w="665479" h="111125">
                  <a:moveTo>
                    <a:pt x="262216" y="101638"/>
                  </a:moveTo>
                  <a:lnTo>
                    <a:pt x="193636" y="101638"/>
                  </a:lnTo>
                  <a:lnTo>
                    <a:pt x="193636" y="110782"/>
                  </a:lnTo>
                  <a:lnTo>
                    <a:pt x="262216" y="110782"/>
                  </a:lnTo>
                  <a:lnTo>
                    <a:pt x="262216" y="101638"/>
                  </a:lnTo>
                  <a:close/>
                </a:path>
                <a:path w="665479" h="111125">
                  <a:moveTo>
                    <a:pt x="326517" y="86969"/>
                  </a:moveTo>
                  <a:lnTo>
                    <a:pt x="312801" y="61061"/>
                  </a:lnTo>
                  <a:lnTo>
                    <a:pt x="309753" y="54965"/>
                  </a:lnTo>
                  <a:lnTo>
                    <a:pt x="306705" y="51917"/>
                  </a:lnTo>
                  <a:lnTo>
                    <a:pt x="305181" y="50393"/>
                  </a:lnTo>
                  <a:lnTo>
                    <a:pt x="303657" y="48768"/>
                  </a:lnTo>
                  <a:lnTo>
                    <a:pt x="305181" y="48768"/>
                  </a:lnTo>
                  <a:lnTo>
                    <a:pt x="308229" y="47244"/>
                  </a:lnTo>
                  <a:lnTo>
                    <a:pt x="309753" y="45720"/>
                  </a:lnTo>
                  <a:lnTo>
                    <a:pt x="312801" y="44196"/>
                  </a:lnTo>
                  <a:lnTo>
                    <a:pt x="314325" y="42672"/>
                  </a:lnTo>
                  <a:lnTo>
                    <a:pt x="318897" y="38100"/>
                  </a:lnTo>
                  <a:lnTo>
                    <a:pt x="318897" y="33528"/>
                  </a:lnTo>
                  <a:lnTo>
                    <a:pt x="320421" y="30480"/>
                  </a:lnTo>
                  <a:lnTo>
                    <a:pt x="320421" y="25908"/>
                  </a:lnTo>
                  <a:lnTo>
                    <a:pt x="318897" y="22860"/>
                  </a:lnTo>
                  <a:lnTo>
                    <a:pt x="318897" y="19812"/>
                  </a:lnTo>
                  <a:lnTo>
                    <a:pt x="317373" y="16764"/>
                  </a:lnTo>
                  <a:lnTo>
                    <a:pt x="314325" y="13716"/>
                  </a:lnTo>
                  <a:lnTo>
                    <a:pt x="308229" y="10668"/>
                  </a:lnTo>
                  <a:lnTo>
                    <a:pt x="308229" y="25908"/>
                  </a:lnTo>
                  <a:lnTo>
                    <a:pt x="308229" y="35052"/>
                  </a:lnTo>
                  <a:lnTo>
                    <a:pt x="302133" y="41148"/>
                  </a:lnTo>
                  <a:lnTo>
                    <a:pt x="300609" y="41148"/>
                  </a:lnTo>
                  <a:lnTo>
                    <a:pt x="298983" y="42672"/>
                  </a:lnTo>
                  <a:lnTo>
                    <a:pt x="283743" y="42672"/>
                  </a:lnTo>
                  <a:lnTo>
                    <a:pt x="283743" y="16764"/>
                  </a:lnTo>
                  <a:lnTo>
                    <a:pt x="298983" y="16764"/>
                  </a:lnTo>
                  <a:lnTo>
                    <a:pt x="302133" y="18288"/>
                  </a:lnTo>
                  <a:lnTo>
                    <a:pt x="305181" y="19812"/>
                  </a:lnTo>
                  <a:lnTo>
                    <a:pt x="306705" y="21336"/>
                  </a:lnTo>
                  <a:lnTo>
                    <a:pt x="308229" y="25908"/>
                  </a:lnTo>
                  <a:lnTo>
                    <a:pt x="308229" y="10668"/>
                  </a:lnTo>
                  <a:lnTo>
                    <a:pt x="302133" y="7620"/>
                  </a:lnTo>
                  <a:lnTo>
                    <a:pt x="273075" y="7620"/>
                  </a:lnTo>
                  <a:lnTo>
                    <a:pt x="273075" y="86969"/>
                  </a:lnTo>
                  <a:lnTo>
                    <a:pt x="283743" y="86969"/>
                  </a:lnTo>
                  <a:lnTo>
                    <a:pt x="283743" y="51917"/>
                  </a:lnTo>
                  <a:lnTo>
                    <a:pt x="294411" y="51917"/>
                  </a:lnTo>
                  <a:lnTo>
                    <a:pt x="294411" y="53441"/>
                  </a:lnTo>
                  <a:lnTo>
                    <a:pt x="295935" y="53441"/>
                  </a:lnTo>
                  <a:lnTo>
                    <a:pt x="297459" y="54965"/>
                  </a:lnTo>
                  <a:lnTo>
                    <a:pt x="298983" y="54965"/>
                  </a:lnTo>
                  <a:lnTo>
                    <a:pt x="298983" y="56489"/>
                  </a:lnTo>
                  <a:lnTo>
                    <a:pt x="300609" y="58013"/>
                  </a:lnTo>
                  <a:lnTo>
                    <a:pt x="300609" y="59537"/>
                  </a:lnTo>
                  <a:lnTo>
                    <a:pt x="302133" y="61061"/>
                  </a:lnTo>
                  <a:lnTo>
                    <a:pt x="314325" y="86969"/>
                  </a:lnTo>
                  <a:lnTo>
                    <a:pt x="326517" y="86969"/>
                  </a:lnTo>
                  <a:close/>
                </a:path>
                <a:path w="665479" h="111125">
                  <a:moveTo>
                    <a:pt x="389102" y="41148"/>
                  </a:moveTo>
                  <a:lnTo>
                    <a:pt x="387578" y="38100"/>
                  </a:lnTo>
                  <a:lnTo>
                    <a:pt x="387578" y="36576"/>
                  </a:lnTo>
                  <a:lnTo>
                    <a:pt x="386054" y="33528"/>
                  </a:lnTo>
                  <a:lnTo>
                    <a:pt x="384530" y="32004"/>
                  </a:lnTo>
                  <a:lnTo>
                    <a:pt x="382905" y="30480"/>
                  </a:lnTo>
                  <a:lnTo>
                    <a:pt x="379857" y="28956"/>
                  </a:lnTo>
                  <a:lnTo>
                    <a:pt x="378333" y="27432"/>
                  </a:lnTo>
                  <a:lnTo>
                    <a:pt x="375285" y="25908"/>
                  </a:lnTo>
                  <a:lnTo>
                    <a:pt x="372237" y="25908"/>
                  </a:lnTo>
                  <a:lnTo>
                    <a:pt x="369189" y="24384"/>
                  </a:lnTo>
                  <a:lnTo>
                    <a:pt x="360045" y="24384"/>
                  </a:lnTo>
                  <a:lnTo>
                    <a:pt x="358521" y="25908"/>
                  </a:lnTo>
                  <a:lnTo>
                    <a:pt x="350901" y="25908"/>
                  </a:lnTo>
                  <a:lnTo>
                    <a:pt x="349377" y="27432"/>
                  </a:lnTo>
                  <a:lnTo>
                    <a:pt x="346329" y="27432"/>
                  </a:lnTo>
                  <a:lnTo>
                    <a:pt x="344805" y="28956"/>
                  </a:lnTo>
                  <a:lnTo>
                    <a:pt x="343281" y="28956"/>
                  </a:lnTo>
                  <a:lnTo>
                    <a:pt x="343281" y="38100"/>
                  </a:lnTo>
                  <a:lnTo>
                    <a:pt x="346329" y="36576"/>
                  </a:lnTo>
                  <a:lnTo>
                    <a:pt x="350901" y="36576"/>
                  </a:lnTo>
                  <a:lnTo>
                    <a:pt x="356997" y="33528"/>
                  </a:lnTo>
                  <a:lnTo>
                    <a:pt x="369189" y="33528"/>
                  </a:lnTo>
                  <a:lnTo>
                    <a:pt x="372237" y="35052"/>
                  </a:lnTo>
                  <a:lnTo>
                    <a:pt x="376809" y="39624"/>
                  </a:lnTo>
                  <a:lnTo>
                    <a:pt x="378333" y="42672"/>
                  </a:lnTo>
                  <a:lnTo>
                    <a:pt x="378333" y="51917"/>
                  </a:lnTo>
                  <a:lnTo>
                    <a:pt x="378333" y="59537"/>
                  </a:lnTo>
                  <a:lnTo>
                    <a:pt x="378333" y="70205"/>
                  </a:lnTo>
                  <a:lnTo>
                    <a:pt x="373761" y="73253"/>
                  </a:lnTo>
                  <a:lnTo>
                    <a:pt x="361569" y="79349"/>
                  </a:lnTo>
                  <a:lnTo>
                    <a:pt x="356997" y="79349"/>
                  </a:lnTo>
                  <a:lnTo>
                    <a:pt x="355473" y="77825"/>
                  </a:lnTo>
                  <a:lnTo>
                    <a:pt x="352425" y="77825"/>
                  </a:lnTo>
                  <a:lnTo>
                    <a:pt x="352425" y="76301"/>
                  </a:lnTo>
                  <a:lnTo>
                    <a:pt x="350901" y="76301"/>
                  </a:lnTo>
                  <a:lnTo>
                    <a:pt x="350901" y="74777"/>
                  </a:lnTo>
                  <a:lnTo>
                    <a:pt x="349377" y="73253"/>
                  </a:lnTo>
                  <a:lnTo>
                    <a:pt x="349377" y="67157"/>
                  </a:lnTo>
                  <a:lnTo>
                    <a:pt x="350901" y="65633"/>
                  </a:lnTo>
                  <a:lnTo>
                    <a:pt x="350901" y="64109"/>
                  </a:lnTo>
                  <a:lnTo>
                    <a:pt x="353949" y="61061"/>
                  </a:lnTo>
                  <a:lnTo>
                    <a:pt x="355473" y="61061"/>
                  </a:lnTo>
                  <a:lnTo>
                    <a:pt x="358521" y="59537"/>
                  </a:lnTo>
                  <a:lnTo>
                    <a:pt x="378333" y="59537"/>
                  </a:lnTo>
                  <a:lnTo>
                    <a:pt x="378333" y="51917"/>
                  </a:lnTo>
                  <a:lnTo>
                    <a:pt x="356997" y="51917"/>
                  </a:lnTo>
                  <a:lnTo>
                    <a:pt x="349377" y="53441"/>
                  </a:lnTo>
                  <a:lnTo>
                    <a:pt x="340233" y="59537"/>
                  </a:lnTo>
                  <a:lnTo>
                    <a:pt x="338709" y="64109"/>
                  </a:lnTo>
                  <a:lnTo>
                    <a:pt x="338709" y="74777"/>
                  </a:lnTo>
                  <a:lnTo>
                    <a:pt x="340233" y="77825"/>
                  </a:lnTo>
                  <a:lnTo>
                    <a:pt x="340233" y="79349"/>
                  </a:lnTo>
                  <a:lnTo>
                    <a:pt x="346329" y="85445"/>
                  </a:lnTo>
                  <a:lnTo>
                    <a:pt x="349377" y="86969"/>
                  </a:lnTo>
                  <a:lnTo>
                    <a:pt x="350901" y="86969"/>
                  </a:lnTo>
                  <a:lnTo>
                    <a:pt x="353949" y="88493"/>
                  </a:lnTo>
                  <a:lnTo>
                    <a:pt x="361569" y="88493"/>
                  </a:lnTo>
                  <a:lnTo>
                    <a:pt x="364617" y="86969"/>
                  </a:lnTo>
                  <a:lnTo>
                    <a:pt x="369189" y="85445"/>
                  </a:lnTo>
                  <a:lnTo>
                    <a:pt x="375285" y="82397"/>
                  </a:lnTo>
                  <a:lnTo>
                    <a:pt x="378333" y="79349"/>
                  </a:lnTo>
                  <a:lnTo>
                    <a:pt x="378333" y="86969"/>
                  </a:lnTo>
                  <a:lnTo>
                    <a:pt x="389102" y="86969"/>
                  </a:lnTo>
                  <a:lnTo>
                    <a:pt x="389102" y="59537"/>
                  </a:lnTo>
                  <a:lnTo>
                    <a:pt x="389102" y="41148"/>
                  </a:lnTo>
                  <a:close/>
                </a:path>
                <a:path w="665479" h="111125">
                  <a:moveTo>
                    <a:pt x="457669" y="39624"/>
                  </a:moveTo>
                  <a:lnTo>
                    <a:pt x="454621" y="33528"/>
                  </a:lnTo>
                  <a:lnTo>
                    <a:pt x="448525" y="27432"/>
                  </a:lnTo>
                  <a:lnTo>
                    <a:pt x="443953" y="24384"/>
                  </a:lnTo>
                  <a:lnTo>
                    <a:pt x="436333" y="24384"/>
                  </a:lnTo>
                  <a:lnTo>
                    <a:pt x="434809" y="25908"/>
                  </a:lnTo>
                  <a:lnTo>
                    <a:pt x="430237" y="25908"/>
                  </a:lnTo>
                  <a:lnTo>
                    <a:pt x="427189" y="27432"/>
                  </a:lnTo>
                  <a:lnTo>
                    <a:pt x="425665" y="27432"/>
                  </a:lnTo>
                  <a:lnTo>
                    <a:pt x="419569" y="33528"/>
                  </a:lnTo>
                  <a:lnTo>
                    <a:pt x="418045" y="36576"/>
                  </a:lnTo>
                  <a:lnTo>
                    <a:pt x="418045" y="25908"/>
                  </a:lnTo>
                  <a:lnTo>
                    <a:pt x="407377" y="25908"/>
                  </a:lnTo>
                  <a:lnTo>
                    <a:pt x="407377" y="86969"/>
                  </a:lnTo>
                  <a:lnTo>
                    <a:pt x="418045" y="86969"/>
                  </a:lnTo>
                  <a:lnTo>
                    <a:pt x="418045" y="47244"/>
                  </a:lnTo>
                  <a:lnTo>
                    <a:pt x="424141" y="41148"/>
                  </a:lnTo>
                  <a:lnTo>
                    <a:pt x="425665" y="38100"/>
                  </a:lnTo>
                  <a:lnTo>
                    <a:pt x="427189" y="38100"/>
                  </a:lnTo>
                  <a:lnTo>
                    <a:pt x="428713" y="36576"/>
                  </a:lnTo>
                  <a:lnTo>
                    <a:pt x="430237" y="35052"/>
                  </a:lnTo>
                  <a:lnTo>
                    <a:pt x="431761" y="35052"/>
                  </a:lnTo>
                  <a:lnTo>
                    <a:pt x="433285" y="33528"/>
                  </a:lnTo>
                  <a:lnTo>
                    <a:pt x="439381" y="33528"/>
                  </a:lnTo>
                  <a:lnTo>
                    <a:pt x="442429" y="35052"/>
                  </a:lnTo>
                  <a:lnTo>
                    <a:pt x="443953" y="38100"/>
                  </a:lnTo>
                  <a:lnTo>
                    <a:pt x="445477" y="39624"/>
                  </a:lnTo>
                  <a:lnTo>
                    <a:pt x="447001" y="42672"/>
                  </a:lnTo>
                  <a:lnTo>
                    <a:pt x="447001" y="86969"/>
                  </a:lnTo>
                  <a:lnTo>
                    <a:pt x="457669" y="86969"/>
                  </a:lnTo>
                  <a:lnTo>
                    <a:pt x="457669" y="39624"/>
                  </a:lnTo>
                  <a:close/>
                </a:path>
                <a:path w="665479" h="111125">
                  <a:moveTo>
                    <a:pt x="524827" y="1524"/>
                  </a:moveTo>
                  <a:lnTo>
                    <a:pt x="514159" y="1524"/>
                  </a:lnTo>
                  <a:lnTo>
                    <a:pt x="514159" y="27432"/>
                  </a:lnTo>
                  <a:lnTo>
                    <a:pt x="514159" y="36576"/>
                  </a:lnTo>
                  <a:lnTo>
                    <a:pt x="514159" y="64096"/>
                  </a:lnTo>
                  <a:lnTo>
                    <a:pt x="511111" y="70192"/>
                  </a:lnTo>
                  <a:lnTo>
                    <a:pt x="508063" y="73240"/>
                  </a:lnTo>
                  <a:lnTo>
                    <a:pt x="505015" y="74764"/>
                  </a:lnTo>
                  <a:lnTo>
                    <a:pt x="501967" y="77812"/>
                  </a:lnTo>
                  <a:lnTo>
                    <a:pt x="498919" y="79336"/>
                  </a:lnTo>
                  <a:lnTo>
                    <a:pt x="492823" y="79336"/>
                  </a:lnTo>
                  <a:lnTo>
                    <a:pt x="489775" y="77812"/>
                  </a:lnTo>
                  <a:lnTo>
                    <a:pt x="486727" y="73240"/>
                  </a:lnTo>
                  <a:lnTo>
                    <a:pt x="485203" y="70192"/>
                  </a:lnTo>
                  <a:lnTo>
                    <a:pt x="483679" y="64096"/>
                  </a:lnTo>
                  <a:lnTo>
                    <a:pt x="483679" y="48768"/>
                  </a:lnTo>
                  <a:lnTo>
                    <a:pt x="485203" y="42672"/>
                  </a:lnTo>
                  <a:lnTo>
                    <a:pt x="491299" y="36576"/>
                  </a:lnTo>
                  <a:lnTo>
                    <a:pt x="495871" y="33528"/>
                  </a:lnTo>
                  <a:lnTo>
                    <a:pt x="506539" y="33528"/>
                  </a:lnTo>
                  <a:lnTo>
                    <a:pt x="508063" y="35052"/>
                  </a:lnTo>
                  <a:lnTo>
                    <a:pt x="512635" y="35052"/>
                  </a:lnTo>
                  <a:lnTo>
                    <a:pt x="514159" y="36576"/>
                  </a:lnTo>
                  <a:lnTo>
                    <a:pt x="514159" y="27432"/>
                  </a:lnTo>
                  <a:lnTo>
                    <a:pt x="512635" y="25908"/>
                  </a:lnTo>
                  <a:lnTo>
                    <a:pt x="494347" y="25908"/>
                  </a:lnTo>
                  <a:lnTo>
                    <a:pt x="491299" y="27432"/>
                  </a:lnTo>
                  <a:lnTo>
                    <a:pt x="486727" y="28956"/>
                  </a:lnTo>
                  <a:lnTo>
                    <a:pt x="483679" y="30480"/>
                  </a:lnTo>
                  <a:lnTo>
                    <a:pt x="480631" y="33528"/>
                  </a:lnTo>
                  <a:lnTo>
                    <a:pt x="479107" y="36576"/>
                  </a:lnTo>
                  <a:lnTo>
                    <a:pt x="476059" y="39624"/>
                  </a:lnTo>
                  <a:lnTo>
                    <a:pt x="474535" y="44196"/>
                  </a:lnTo>
                  <a:lnTo>
                    <a:pt x="474535" y="47244"/>
                  </a:lnTo>
                  <a:lnTo>
                    <a:pt x="473011" y="51904"/>
                  </a:lnTo>
                  <a:lnTo>
                    <a:pt x="473011" y="67144"/>
                  </a:lnTo>
                  <a:lnTo>
                    <a:pt x="476059" y="73240"/>
                  </a:lnTo>
                  <a:lnTo>
                    <a:pt x="476059" y="76288"/>
                  </a:lnTo>
                  <a:lnTo>
                    <a:pt x="479107" y="79336"/>
                  </a:lnTo>
                  <a:lnTo>
                    <a:pt x="480631" y="82384"/>
                  </a:lnTo>
                  <a:lnTo>
                    <a:pt x="482155" y="83908"/>
                  </a:lnTo>
                  <a:lnTo>
                    <a:pt x="491299" y="88480"/>
                  </a:lnTo>
                  <a:lnTo>
                    <a:pt x="497395" y="88480"/>
                  </a:lnTo>
                  <a:lnTo>
                    <a:pt x="501967" y="86956"/>
                  </a:lnTo>
                  <a:lnTo>
                    <a:pt x="505015" y="85432"/>
                  </a:lnTo>
                  <a:lnTo>
                    <a:pt x="508063" y="82384"/>
                  </a:lnTo>
                  <a:lnTo>
                    <a:pt x="512635" y="79336"/>
                  </a:lnTo>
                  <a:lnTo>
                    <a:pt x="514159" y="74764"/>
                  </a:lnTo>
                  <a:lnTo>
                    <a:pt x="515683" y="86956"/>
                  </a:lnTo>
                  <a:lnTo>
                    <a:pt x="524827" y="86956"/>
                  </a:lnTo>
                  <a:lnTo>
                    <a:pt x="524827" y="74764"/>
                  </a:lnTo>
                  <a:lnTo>
                    <a:pt x="524827" y="33528"/>
                  </a:lnTo>
                  <a:lnTo>
                    <a:pt x="524827" y="27432"/>
                  </a:lnTo>
                  <a:lnTo>
                    <a:pt x="524827" y="1524"/>
                  </a:lnTo>
                  <a:close/>
                </a:path>
                <a:path w="665479" h="111125">
                  <a:moveTo>
                    <a:pt x="596544" y="47244"/>
                  </a:moveTo>
                  <a:lnTo>
                    <a:pt x="593496" y="38100"/>
                  </a:lnTo>
                  <a:lnTo>
                    <a:pt x="591972" y="35052"/>
                  </a:lnTo>
                  <a:lnTo>
                    <a:pt x="590448" y="33528"/>
                  </a:lnTo>
                  <a:lnTo>
                    <a:pt x="587400" y="30480"/>
                  </a:lnTo>
                  <a:lnTo>
                    <a:pt x="585876" y="29718"/>
                  </a:lnTo>
                  <a:lnTo>
                    <a:pt x="585876" y="48768"/>
                  </a:lnTo>
                  <a:lnTo>
                    <a:pt x="585876" y="65620"/>
                  </a:lnTo>
                  <a:lnTo>
                    <a:pt x="584352" y="67144"/>
                  </a:lnTo>
                  <a:lnTo>
                    <a:pt x="584352" y="70192"/>
                  </a:lnTo>
                  <a:lnTo>
                    <a:pt x="582828" y="71716"/>
                  </a:lnTo>
                  <a:lnTo>
                    <a:pt x="581304" y="74764"/>
                  </a:lnTo>
                  <a:lnTo>
                    <a:pt x="578256" y="76288"/>
                  </a:lnTo>
                  <a:lnTo>
                    <a:pt x="576732" y="77812"/>
                  </a:lnTo>
                  <a:lnTo>
                    <a:pt x="575208" y="77812"/>
                  </a:lnTo>
                  <a:lnTo>
                    <a:pt x="572160" y="79336"/>
                  </a:lnTo>
                  <a:lnTo>
                    <a:pt x="566064" y="79336"/>
                  </a:lnTo>
                  <a:lnTo>
                    <a:pt x="563016" y="77812"/>
                  </a:lnTo>
                  <a:lnTo>
                    <a:pt x="561492" y="77812"/>
                  </a:lnTo>
                  <a:lnTo>
                    <a:pt x="558444" y="76288"/>
                  </a:lnTo>
                  <a:lnTo>
                    <a:pt x="553872" y="71716"/>
                  </a:lnTo>
                  <a:lnTo>
                    <a:pt x="552348" y="68668"/>
                  </a:lnTo>
                  <a:lnTo>
                    <a:pt x="552348" y="65620"/>
                  </a:lnTo>
                  <a:lnTo>
                    <a:pt x="550735" y="64096"/>
                  </a:lnTo>
                  <a:lnTo>
                    <a:pt x="550735" y="50380"/>
                  </a:lnTo>
                  <a:lnTo>
                    <a:pt x="552348" y="47244"/>
                  </a:lnTo>
                  <a:lnTo>
                    <a:pt x="552348" y="45720"/>
                  </a:lnTo>
                  <a:lnTo>
                    <a:pt x="553872" y="42672"/>
                  </a:lnTo>
                  <a:lnTo>
                    <a:pt x="555396" y="41148"/>
                  </a:lnTo>
                  <a:lnTo>
                    <a:pt x="556920" y="38100"/>
                  </a:lnTo>
                  <a:lnTo>
                    <a:pt x="559968" y="35052"/>
                  </a:lnTo>
                  <a:lnTo>
                    <a:pt x="563016" y="35052"/>
                  </a:lnTo>
                  <a:lnTo>
                    <a:pt x="566064" y="33528"/>
                  </a:lnTo>
                  <a:lnTo>
                    <a:pt x="570636" y="33528"/>
                  </a:lnTo>
                  <a:lnTo>
                    <a:pt x="573684" y="35052"/>
                  </a:lnTo>
                  <a:lnTo>
                    <a:pt x="576732" y="35052"/>
                  </a:lnTo>
                  <a:lnTo>
                    <a:pt x="582828" y="41148"/>
                  </a:lnTo>
                  <a:lnTo>
                    <a:pt x="584352" y="44196"/>
                  </a:lnTo>
                  <a:lnTo>
                    <a:pt x="584352" y="47244"/>
                  </a:lnTo>
                  <a:lnTo>
                    <a:pt x="585876" y="48768"/>
                  </a:lnTo>
                  <a:lnTo>
                    <a:pt x="585876" y="29718"/>
                  </a:lnTo>
                  <a:lnTo>
                    <a:pt x="581304" y="27432"/>
                  </a:lnTo>
                  <a:lnTo>
                    <a:pt x="576732" y="25908"/>
                  </a:lnTo>
                  <a:lnTo>
                    <a:pt x="573684" y="24384"/>
                  </a:lnTo>
                  <a:lnTo>
                    <a:pt x="564540" y="24384"/>
                  </a:lnTo>
                  <a:lnTo>
                    <a:pt x="559968" y="25908"/>
                  </a:lnTo>
                  <a:lnTo>
                    <a:pt x="553872" y="28956"/>
                  </a:lnTo>
                  <a:lnTo>
                    <a:pt x="550735" y="30480"/>
                  </a:lnTo>
                  <a:lnTo>
                    <a:pt x="544639" y="36576"/>
                  </a:lnTo>
                  <a:lnTo>
                    <a:pt x="543115" y="39624"/>
                  </a:lnTo>
                  <a:lnTo>
                    <a:pt x="541591" y="44196"/>
                  </a:lnTo>
                  <a:lnTo>
                    <a:pt x="540067" y="47244"/>
                  </a:lnTo>
                  <a:lnTo>
                    <a:pt x="540067" y="65620"/>
                  </a:lnTo>
                  <a:lnTo>
                    <a:pt x="543115" y="74764"/>
                  </a:lnTo>
                  <a:lnTo>
                    <a:pt x="544639" y="77812"/>
                  </a:lnTo>
                  <a:lnTo>
                    <a:pt x="547687" y="79336"/>
                  </a:lnTo>
                  <a:lnTo>
                    <a:pt x="549211" y="82384"/>
                  </a:lnTo>
                  <a:lnTo>
                    <a:pt x="552348" y="83908"/>
                  </a:lnTo>
                  <a:lnTo>
                    <a:pt x="556920" y="85432"/>
                  </a:lnTo>
                  <a:lnTo>
                    <a:pt x="563016" y="88480"/>
                  </a:lnTo>
                  <a:lnTo>
                    <a:pt x="572160" y="88480"/>
                  </a:lnTo>
                  <a:lnTo>
                    <a:pt x="576732" y="86956"/>
                  </a:lnTo>
                  <a:lnTo>
                    <a:pt x="579780" y="85432"/>
                  </a:lnTo>
                  <a:lnTo>
                    <a:pt x="584352" y="83908"/>
                  </a:lnTo>
                  <a:lnTo>
                    <a:pt x="587400" y="82384"/>
                  </a:lnTo>
                  <a:lnTo>
                    <a:pt x="588924" y="79336"/>
                  </a:lnTo>
                  <a:lnTo>
                    <a:pt x="591972" y="76288"/>
                  </a:lnTo>
                  <a:lnTo>
                    <a:pt x="593496" y="73240"/>
                  </a:lnTo>
                  <a:lnTo>
                    <a:pt x="595020" y="68668"/>
                  </a:lnTo>
                  <a:lnTo>
                    <a:pt x="596544" y="65620"/>
                  </a:lnTo>
                  <a:lnTo>
                    <a:pt x="596544" y="47244"/>
                  </a:lnTo>
                  <a:close/>
                </a:path>
                <a:path w="665479" h="111125">
                  <a:moveTo>
                    <a:pt x="665314" y="30480"/>
                  </a:moveTo>
                  <a:lnTo>
                    <a:pt x="662266" y="24384"/>
                  </a:lnTo>
                  <a:lnTo>
                    <a:pt x="651510" y="24384"/>
                  </a:lnTo>
                  <a:lnTo>
                    <a:pt x="649986" y="25908"/>
                  </a:lnTo>
                  <a:lnTo>
                    <a:pt x="648462" y="25908"/>
                  </a:lnTo>
                  <a:lnTo>
                    <a:pt x="642366" y="32004"/>
                  </a:lnTo>
                  <a:lnTo>
                    <a:pt x="642366" y="33528"/>
                  </a:lnTo>
                  <a:lnTo>
                    <a:pt x="640842" y="36576"/>
                  </a:lnTo>
                  <a:lnTo>
                    <a:pt x="639318" y="38100"/>
                  </a:lnTo>
                  <a:lnTo>
                    <a:pt x="639318" y="33528"/>
                  </a:lnTo>
                  <a:lnTo>
                    <a:pt x="639318" y="30480"/>
                  </a:lnTo>
                  <a:lnTo>
                    <a:pt x="637794" y="27432"/>
                  </a:lnTo>
                  <a:lnTo>
                    <a:pt x="636270" y="25908"/>
                  </a:lnTo>
                  <a:lnTo>
                    <a:pt x="633222" y="24384"/>
                  </a:lnTo>
                  <a:lnTo>
                    <a:pt x="628650" y="24384"/>
                  </a:lnTo>
                  <a:lnTo>
                    <a:pt x="627126" y="25908"/>
                  </a:lnTo>
                  <a:lnTo>
                    <a:pt x="625602" y="25908"/>
                  </a:lnTo>
                  <a:lnTo>
                    <a:pt x="624078" y="27432"/>
                  </a:lnTo>
                  <a:lnTo>
                    <a:pt x="622554" y="27432"/>
                  </a:lnTo>
                  <a:lnTo>
                    <a:pt x="621030" y="28956"/>
                  </a:lnTo>
                  <a:lnTo>
                    <a:pt x="621030" y="30480"/>
                  </a:lnTo>
                  <a:lnTo>
                    <a:pt x="617982" y="33528"/>
                  </a:lnTo>
                  <a:lnTo>
                    <a:pt x="617982" y="35052"/>
                  </a:lnTo>
                  <a:lnTo>
                    <a:pt x="616458" y="38100"/>
                  </a:lnTo>
                  <a:lnTo>
                    <a:pt x="616458" y="25908"/>
                  </a:lnTo>
                  <a:lnTo>
                    <a:pt x="608838" y="25908"/>
                  </a:lnTo>
                  <a:lnTo>
                    <a:pt x="608838" y="86969"/>
                  </a:lnTo>
                  <a:lnTo>
                    <a:pt x="617982" y="86969"/>
                  </a:lnTo>
                  <a:lnTo>
                    <a:pt x="617982" y="47244"/>
                  </a:lnTo>
                  <a:lnTo>
                    <a:pt x="619506" y="44196"/>
                  </a:lnTo>
                  <a:lnTo>
                    <a:pt x="619506" y="42672"/>
                  </a:lnTo>
                  <a:lnTo>
                    <a:pt x="622554" y="39624"/>
                  </a:lnTo>
                  <a:lnTo>
                    <a:pt x="622554" y="38100"/>
                  </a:lnTo>
                  <a:lnTo>
                    <a:pt x="624078" y="36576"/>
                  </a:lnTo>
                  <a:lnTo>
                    <a:pt x="624078" y="35052"/>
                  </a:lnTo>
                  <a:lnTo>
                    <a:pt x="625602" y="35052"/>
                  </a:lnTo>
                  <a:lnTo>
                    <a:pt x="627126" y="33528"/>
                  </a:lnTo>
                  <a:lnTo>
                    <a:pt x="630174" y="33528"/>
                  </a:lnTo>
                  <a:lnTo>
                    <a:pt x="630174" y="35052"/>
                  </a:lnTo>
                  <a:lnTo>
                    <a:pt x="631698" y="35052"/>
                  </a:lnTo>
                  <a:lnTo>
                    <a:pt x="631698" y="86969"/>
                  </a:lnTo>
                  <a:lnTo>
                    <a:pt x="640842" y="86969"/>
                  </a:lnTo>
                  <a:lnTo>
                    <a:pt x="640842" y="47244"/>
                  </a:lnTo>
                  <a:lnTo>
                    <a:pt x="642366" y="45720"/>
                  </a:lnTo>
                  <a:lnTo>
                    <a:pt x="643890" y="42672"/>
                  </a:lnTo>
                  <a:lnTo>
                    <a:pt x="645414" y="41148"/>
                  </a:lnTo>
                  <a:lnTo>
                    <a:pt x="645414" y="39624"/>
                  </a:lnTo>
                  <a:lnTo>
                    <a:pt x="646938" y="38100"/>
                  </a:lnTo>
                  <a:lnTo>
                    <a:pt x="646938" y="36576"/>
                  </a:lnTo>
                  <a:lnTo>
                    <a:pt x="648462" y="35052"/>
                  </a:lnTo>
                  <a:lnTo>
                    <a:pt x="649986" y="35052"/>
                  </a:lnTo>
                  <a:lnTo>
                    <a:pt x="649986" y="33528"/>
                  </a:lnTo>
                  <a:lnTo>
                    <a:pt x="653034" y="33528"/>
                  </a:lnTo>
                  <a:lnTo>
                    <a:pt x="654558" y="35052"/>
                  </a:lnTo>
                  <a:lnTo>
                    <a:pt x="654558" y="36576"/>
                  </a:lnTo>
                  <a:lnTo>
                    <a:pt x="656082" y="38100"/>
                  </a:lnTo>
                  <a:lnTo>
                    <a:pt x="656082" y="86969"/>
                  </a:lnTo>
                  <a:lnTo>
                    <a:pt x="665314" y="86969"/>
                  </a:lnTo>
                  <a:lnTo>
                    <a:pt x="665314" y="33528"/>
                  </a:lnTo>
                  <a:lnTo>
                    <a:pt x="665314" y="3048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5138166" y="4752314"/>
              <a:ext cx="100965" cy="116205"/>
            </a:xfrm>
            <a:custGeom>
              <a:avLst/>
              <a:gdLst/>
              <a:ahLst/>
              <a:cxnLst/>
              <a:rect l="l" t="t" r="r" b="b"/>
              <a:pathLst>
                <a:path w="100964" h="116204">
                  <a:moveTo>
                    <a:pt x="30480" y="1460"/>
                  </a:moveTo>
                  <a:lnTo>
                    <a:pt x="0" y="1460"/>
                  </a:lnTo>
                  <a:lnTo>
                    <a:pt x="0" y="10350"/>
                  </a:lnTo>
                  <a:lnTo>
                    <a:pt x="19812" y="10350"/>
                  </a:lnTo>
                  <a:lnTo>
                    <a:pt x="19812" y="106870"/>
                  </a:lnTo>
                  <a:lnTo>
                    <a:pt x="0" y="106870"/>
                  </a:lnTo>
                  <a:lnTo>
                    <a:pt x="0" y="114490"/>
                  </a:lnTo>
                  <a:lnTo>
                    <a:pt x="30480" y="114490"/>
                  </a:lnTo>
                  <a:lnTo>
                    <a:pt x="30480" y="106870"/>
                  </a:lnTo>
                  <a:lnTo>
                    <a:pt x="30480" y="10350"/>
                  </a:lnTo>
                  <a:lnTo>
                    <a:pt x="30480" y="1460"/>
                  </a:lnTo>
                  <a:close/>
                </a:path>
                <a:path w="100964" h="116204">
                  <a:moveTo>
                    <a:pt x="100571" y="58000"/>
                  </a:moveTo>
                  <a:lnTo>
                    <a:pt x="98856" y="42265"/>
                  </a:lnTo>
                  <a:lnTo>
                    <a:pt x="93713" y="27254"/>
                  </a:lnTo>
                  <a:lnTo>
                    <a:pt x="85140" y="13119"/>
                  </a:lnTo>
                  <a:lnTo>
                    <a:pt x="73139" y="0"/>
                  </a:lnTo>
                  <a:lnTo>
                    <a:pt x="67043" y="6096"/>
                  </a:lnTo>
                  <a:lnTo>
                    <a:pt x="77050" y="17830"/>
                  </a:lnTo>
                  <a:lnTo>
                    <a:pt x="84188" y="30302"/>
                  </a:lnTo>
                  <a:lnTo>
                    <a:pt x="88480" y="43637"/>
                  </a:lnTo>
                  <a:lnTo>
                    <a:pt x="89903" y="58000"/>
                  </a:lnTo>
                  <a:lnTo>
                    <a:pt x="89598" y="64858"/>
                  </a:lnTo>
                  <a:lnTo>
                    <a:pt x="72453" y="103225"/>
                  </a:lnTo>
                  <a:lnTo>
                    <a:pt x="67043" y="109816"/>
                  </a:lnTo>
                  <a:lnTo>
                    <a:pt x="73139" y="116014"/>
                  </a:lnTo>
                  <a:lnTo>
                    <a:pt x="77711" y="109816"/>
                  </a:lnTo>
                  <a:lnTo>
                    <a:pt x="82283" y="105244"/>
                  </a:lnTo>
                  <a:lnTo>
                    <a:pt x="85331" y="100672"/>
                  </a:lnTo>
                  <a:lnTo>
                    <a:pt x="89903" y="94576"/>
                  </a:lnTo>
                  <a:lnTo>
                    <a:pt x="92951" y="90004"/>
                  </a:lnTo>
                  <a:lnTo>
                    <a:pt x="94475" y="85432"/>
                  </a:lnTo>
                  <a:lnTo>
                    <a:pt x="97523" y="80860"/>
                  </a:lnTo>
                  <a:lnTo>
                    <a:pt x="99047" y="74764"/>
                  </a:lnTo>
                  <a:lnTo>
                    <a:pt x="99047" y="70192"/>
                  </a:lnTo>
                  <a:lnTo>
                    <a:pt x="100571" y="65620"/>
                  </a:lnTo>
                  <a:lnTo>
                    <a:pt x="100571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1380172" y="4907946"/>
            <a:ext cx="666750" cy="112395"/>
            <a:chOff x="1380172" y="4907946"/>
            <a:chExt cx="666750" cy="112395"/>
          </a:xfrm>
        </p:grpSpPr>
        <p:pic>
          <p:nvPicPr>
            <p:cNvPr id="157" name="object 157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380172" y="4932140"/>
              <a:ext cx="460819" cy="87248"/>
            </a:xfrm>
            <a:prstGeom prst="rect">
              <a:avLst/>
            </a:prstGeom>
          </p:spPr>
        </p:pic>
        <p:sp>
          <p:nvSpPr>
            <p:cNvPr id="158" name="object 158" descr=""/>
            <p:cNvSpPr/>
            <p:nvPr/>
          </p:nvSpPr>
          <p:spPr>
            <a:xfrm>
              <a:off x="1847075" y="4907953"/>
              <a:ext cx="200025" cy="112395"/>
            </a:xfrm>
            <a:custGeom>
              <a:avLst/>
              <a:gdLst/>
              <a:ahLst/>
              <a:cxnLst/>
              <a:rect l="l" t="t" r="r" b="b"/>
              <a:pathLst>
                <a:path w="200025" h="112395">
                  <a:moveTo>
                    <a:pt x="68580" y="102971"/>
                  </a:moveTo>
                  <a:lnTo>
                    <a:pt x="0" y="102971"/>
                  </a:lnTo>
                  <a:lnTo>
                    <a:pt x="0" y="112102"/>
                  </a:lnTo>
                  <a:lnTo>
                    <a:pt x="68580" y="112102"/>
                  </a:lnTo>
                  <a:lnTo>
                    <a:pt x="68580" y="102971"/>
                  </a:lnTo>
                  <a:close/>
                </a:path>
                <a:path w="200025" h="112395">
                  <a:moveTo>
                    <a:pt x="131165" y="41236"/>
                  </a:moveTo>
                  <a:lnTo>
                    <a:pt x="129641" y="35140"/>
                  </a:lnTo>
                  <a:lnTo>
                    <a:pt x="126593" y="30568"/>
                  </a:lnTo>
                  <a:lnTo>
                    <a:pt x="123545" y="27520"/>
                  </a:lnTo>
                  <a:lnTo>
                    <a:pt x="117449" y="24472"/>
                  </a:lnTo>
                  <a:lnTo>
                    <a:pt x="108305" y="24472"/>
                  </a:lnTo>
                  <a:lnTo>
                    <a:pt x="105257" y="25996"/>
                  </a:lnTo>
                  <a:lnTo>
                    <a:pt x="100685" y="27520"/>
                  </a:lnTo>
                  <a:lnTo>
                    <a:pt x="94589" y="33616"/>
                  </a:lnTo>
                  <a:lnTo>
                    <a:pt x="90017" y="36664"/>
                  </a:lnTo>
                  <a:lnTo>
                    <a:pt x="90017" y="25996"/>
                  </a:lnTo>
                  <a:lnTo>
                    <a:pt x="80873" y="25996"/>
                  </a:lnTo>
                  <a:lnTo>
                    <a:pt x="80873" y="87058"/>
                  </a:lnTo>
                  <a:lnTo>
                    <a:pt x="91541" y="87058"/>
                  </a:lnTo>
                  <a:lnTo>
                    <a:pt x="91541" y="47332"/>
                  </a:lnTo>
                  <a:lnTo>
                    <a:pt x="93065" y="45808"/>
                  </a:lnTo>
                  <a:lnTo>
                    <a:pt x="94589" y="42760"/>
                  </a:lnTo>
                  <a:lnTo>
                    <a:pt x="96113" y="41236"/>
                  </a:lnTo>
                  <a:lnTo>
                    <a:pt x="99161" y="39712"/>
                  </a:lnTo>
                  <a:lnTo>
                    <a:pt x="102209" y="36664"/>
                  </a:lnTo>
                  <a:lnTo>
                    <a:pt x="103733" y="36664"/>
                  </a:lnTo>
                  <a:lnTo>
                    <a:pt x="105257" y="35140"/>
                  </a:lnTo>
                  <a:lnTo>
                    <a:pt x="106781" y="35140"/>
                  </a:lnTo>
                  <a:lnTo>
                    <a:pt x="106781" y="33616"/>
                  </a:lnTo>
                  <a:lnTo>
                    <a:pt x="112877" y="33616"/>
                  </a:lnTo>
                  <a:lnTo>
                    <a:pt x="115925" y="35140"/>
                  </a:lnTo>
                  <a:lnTo>
                    <a:pt x="117449" y="38188"/>
                  </a:lnTo>
                  <a:lnTo>
                    <a:pt x="118973" y="39712"/>
                  </a:lnTo>
                  <a:lnTo>
                    <a:pt x="120497" y="44284"/>
                  </a:lnTo>
                  <a:lnTo>
                    <a:pt x="120497" y="48856"/>
                  </a:lnTo>
                  <a:lnTo>
                    <a:pt x="131165" y="48856"/>
                  </a:lnTo>
                  <a:lnTo>
                    <a:pt x="131165" y="41236"/>
                  </a:lnTo>
                  <a:close/>
                </a:path>
                <a:path w="200025" h="112395">
                  <a:moveTo>
                    <a:pt x="199834" y="1524"/>
                  </a:moveTo>
                  <a:lnTo>
                    <a:pt x="195262" y="1524"/>
                  </a:lnTo>
                  <a:lnTo>
                    <a:pt x="190601" y="0"/>
                  </a:lnTo>
                  <a:lnTo>
                    <a:pt x="186029" y="0"/>
                  </a:lnTo>
                  <a:lnTo>
                    <a:pt x="175145" y="1663"/>
                  </a:lnTo>
                  <a:lnTo>
                    <a:pt x="167551" y="6477"/>
                  </a:lnTo>
                  <a:lnTo>
                    <a:pt x="163093" y="14147"/>
                  </a:lnTo>
                  <a:lnTo>
                    <a:pt x="161645" y="24384"/>
                  </a:lnTo>
                  <a:lnTo>
                    <a:pt x="161645" y="35052"/>
                  </a:lnTo>
                  <a:lnTo>
                    <a:pt x="141833" y="35052"/>
                  </a:lnTo>
                  <a:lnTo>
                    <a:pt x="141833" y="44297"/>
                  </a:lnTo>
                  <a:lnTo>
                    <a:pt x="161645" y="44297"/>
                  </a:lnTo>
                  <a:lnTo>
                    <a:pt x="161645" y="86969"/>
                  </a:lnTo>
                  <a:lnTo>
                    <a:pt x="172313" y="86969"/>
                  </a:lnTo>
                  <a:lnTo>
                    <a:pt x="172313" y="44297"/>
                  </a:lnTo>
                  <a:lnTo>
                    <a:pt x="198310" y="44297"/>
                  </a:lnTo>
                  <a:lnTo>
                    <a:pt x="198310" y="35052"/>
                  </a:lnTo>
                  <a:lnTo>
                    <a:pt x="172313" y="35052"/>
                  </a:lnTo>
                  <a:lnTo>
                    <a:pt x="172313" y="13716"/>
                  </a:lnTo>
                  <a:lnTo>
                    <a:pt x="176885" y="9144"/>
                  </a:lnTo>
                  <a:lnTo>
                    <a:pt x="190601" y="9144"/>
                  </a:lnTo>
                  <a:lnTo>
                    <a:pt x="195262" y="10668"/>
                  </a:lnTo>
                  <a:lnTo>
                    <a:pt x="199834" y="10668"/>
                  </a:lnTo>
                  <a:lnTo>
                    <a:pt x="199834" y="152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9" name="object 159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11708" y="5239511"/>
            <a:ext cx="519683" cy="114300"/>
          </a:xfrm>
          <a:prstGeom prst="rect">
            <a:avLst/>
          </a:prstGeom>
        </p:spPr>
      </p:pic>
      <p:pic>
        <p:nvPicPr>
          <p:cNvPr id="160" name="object 160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9327" y="6603492"/>
            <a:ext cx="512063" cy="114300"/>
          </a:xfrm>
          <a:prstGeom prst="rect">
            <a:avLst/>
          </a:prstGeom>
        </p:spPr>
      </p:pic>
      <p:grpSp>
        <p:nvGrpSpPr>
          <p:cNvPr id="161" name="object 161" descr=""/>
          <p:cNvGrpSpPr/>
          <p:nvPr/>
        </p:nvGrpSpPr>
        <p:grpSpPr>
          <a:xfrm>
            <a:off x="1380172" y="6597681"/>
            <a:ext cx="666750" cy="111125"/>
            <a:chOff x="1380172" y="6597681"/>
            <a:chExt cx="666750" cy="111125"/>
          </a:xfrm>
        </p:grpSpPr>
        <p:pic>
          <p:nvPicPr>
            <p:cNvPr id="162" name="object 162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380172" y="6622065"/>
              <a:ext cx="321945" cy="85534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3548" y="6597681"/>
              <a:ext cx="323373" cy="110966"/>
            </a:xfrm>
            <a:prstGeom prst="rect">
              <a:avLst/>
            </a:prstGeom>
          </p:spPr>
        </p:pic>
      </p:grpSp>
      <p:grpSp>
        <p:nvGrpSpPr>
          <p:cNvPr id="164" name="object 164" descr=""/>
          <p:cNvGrpSpPr/>
          <p:nvPr/>
        </p:nvGrpSpPr>
        <p:grpSpPr>
          <a:xfrm>
            <a:off x="2129313" y="6593109"/>
            <a:ext cx="1541145" cy="116205"/>
            <a:chOff x="2129313" y="6593109"/>
            <a:chExt cx="1541145" cy="116205"/>
          </a:xfrm>
        </p:grpSpPr>
        <p:pic>
          <p:nvPicPr>
            <p:cNvPr id="165" name="object 165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129313" y="6622065"/>
              <a:ext cx="390620" cy="85629"/>
            </a:xfrm>
            <a:prstGeom prst="rect">
              <a:avLst/>
            </a:prstGeom>
          </p:spPr>
        </p:pic>
        <p:sp>
          <p:nvSpPr>
            <p:cNvPr id="166" name="object 166" descr=""/>
            <p:cNvSpPr/>
            <p:nvPr/>
          </p:nvSpPr>
          <p:spPr>
            <a:xfrm>
              <a:off x="2541269" y="6622065"/>
              <a:ext cx="50800" cy="61594"/>
            </a:xfrm>
            <a:custGeom>
              <a:avLst/>
              <a:gdLst/>
              <a:ahLst/>
              <a:cxnLst/>
              <a:rect l="l" t="t" r="r" b="b"/>
              <a:pathLst>
                <a:path w="50800" h="61595">
                  <a:moveTo>
                    <a:pt x="10668" y="61055"/>
                  </a:moveTo>
                  <a:lnTo>
                    <a:pt x="0" y="61055"/>
                  </a:lnTo>
                  <a:lnTo>
                    <a:pt x="0" y="0"/>
                  </a:lnTo>
                  <a:lnTo>
                    <a:pt x="10668" y="0"/>
                  </a:lnTo>
                  <a:lnTo>
                    <a:pt x="10668" y="12192"/>
                  </a:lnTo>
                  <a:lnTo>
                    <a:pt x="13716" y="7620"/>
                  </a:lnTo>
                  <a:lnTo>
                    <a:pt x="16764" y="4572"/>
                  </a:lnTo>
                  <a:lnTo>
                    <a:pt x="21336" y="3048"/>
                  </a:lnTo>
                  <a:lnTo>
                    <a:pt x="24479" y="0"/>
                  </a:lnTo>
                  <a:lnTo>
                    <a:pt x="38195" y="0"/>
                  </a:lnTo>
                  <a:lnTo>
                    <a:pt x="42767" y="1524"/>
                  </a:lnTo>
                  <a:lnTo>
                    <a:pt x="45815" y="6096"/>
                  </a:lnTo>
                  <a:lnTo>
                    <a:pt x="48863" y="9144"/>
                  </a:lnTo>
                  <a:lnTo>
                    <a:pt x="50387" y="15240"/>
                  </a:lnTo>
                  <a:lnTo>
                    <a:pt x="50387" y="24479"/>
                  </a:lnTo>
                  <a:lnTo>
                    <a:pt x="39719" y="24479"/>
                  </a:lnTo>
                  <a:lnTo>
                    <a:pt x="39719" y="15240"/>
                  </a:lnTo>
                  <a:lnTo>
                    <a:pt x="38195" y="12192"/>
                  </a:lnTo>
                  <a:lnTo>
                    <a:pt x="35147" y="9144"/>
                  </a:lnTo>
                  <a:lnTo>
                    <a:pt x="24479" y="9144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0668" y="22955"/>
                  </a:lnTo>
                  <a:lnTo>
                    <a:pt x="10668" y="6105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7" name="object 167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605468" y="6593109"/>
              <a:ext cx="1064894" cy="116014"/>
            </a:xfrm>
            <a:prstGeom prst="rect">
              <a:avLst/>
            </a:prstGeom>
          </p:spPr>
        </p:pic>
      </p:grpSp>
      <p:pic>
        <p:nvPicPr>
          <p:cNvPr id="168" name="object 168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719327" y="6975347"/>
            <a:ext cx="512063" cy="115823"/>
          </a:xfrm>
          <a:prstGeom prst="rect">
            <a:avLst/>
          </a:prstGeom>
        </p:spPr>
      </p:pic>
      <p:grpSp>
        <p:nvGrpSpPr>
          <p:cNvPr id="169" name="object 169" descr=""/>
          <p:cNvGrpSpPr/>
          <p:nvPr/>
        </p:nvGrpSpPr>
        <p:grpSpPr>
          <a:xfrm>
            <a:off x="1380172" y="6965536"/>
            <a:ext cx="1684655" cy="116205"/>
            <a:chOff x="1380172" y="6965536"/>
            <a:chExt cx="1684655" cy="116205"/>
          </a:xfrm>
        </p:grpSpPr>
        <p:pic>
          <p:nvPicPr>
            <p:cNvPr id="170" name="object 170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380172" y="6992778"/>
              <a:ext cx="460819" cy="87249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847087" y="6965536"/>
              <a:ext cx="1217485" cy="116014"/>
            </a:xfrm>
            <a:prstGeom prst="rect">
              <a:avLst/>
            </a:prstGeom>
          </p:spPr>
        </p:pic>
      </p:grpSp>
      <p:sp>
        <p:nvSpPr>
          <p:cNvPr id="172" name="object 172" descr=""/>
          <p:cNvSpPr/>
          <p:nvPr/>
        </p:nvSpPr>
        <p:spPr>
          <a:xfrm>
            <a:off x="3151632" y="7005256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59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69" h="35559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3" name="object 173" descr=""/>
          <p:cNvGrpSpPr/>
          <p:nvPr/>
        </p:nvGrpSpPr>
        <p:grpSpPr>
          <a:xfrm>
            <a:off x="3290411" y="6967061"/>
            <a:ext cx="169545" cy="113030"/>
            <a:chOff x="3290411" y="6967061"/>
            <a:chExt cx="169545" cy="113030"/>
          </a:xfrm>
        </p:grpSpPr>
        <p:sp>
          <p:nvSpPr>
            <p:cNvPr id="174" name="object 174" descr=""/>
            <p:cNvSpPr/>
            <p:nvPr/>
          </p:nvSpPr>
          <p:spPr>
            <a:xfrm>
              <a:off x="3290411" y="6967061"/>
              <a:ext cx="44450" cy="113030"/>
            </a:xfrm>
            <a:custGeom>
              <a:avLst/>
              <a:gdLst/>
              <a:ahLst/>
              <a:cxnLst/>
              <a:rect l="l" t="t" r="r" b="b"/>
              <a:pathLst>
                <a:path w="44450" h="113029">
                  <a:moveTo>
                    <a:pt x="44291" y="112966"/>
                  </a:moveTo>
                  <a:lnTo>
                    <a:pt x="32099" y="112966"/>
                  </a:lnTo>
                  <a:lnTo>
                    <a:pt x="25908" y="111442"/>
                  </a:lnTo>
                  <a:lnTo>
                    <a:pt x="18288" y="103822"/>
                  </a:lnTo>
                  <a:lnTo>
                    <a:pt x="16764" y="99155"/>
                  </a:lnTo>
                  <a:lnTo>
                    <a:pt x="16764" y="67151"/>
                  </a:lnTo>
                  <a:lnTo>
                    <a:pt x="15240" y="65627"/>
                  </a:lnTo>
                  <a:lnTo>
                    <a:pt x="15240" y="62579"/>
                  </a:lnTo>
                  <a:lnTo>
                    <a:pt x="12192" y="59531"/>
                  </a:lnTo>
                  <a:lnTo>
                    <a:pt x="10668" y="59531"/>
                  </a:lnTo>
                  <a:lnTo>
                    <a:pt x="9144" y="58007"/>
                  </a:lnTo>
                  <a:lnTo>
                    <a:pt x="0" y="58007"/>
                  </a:lnTo>
                  <a:lnTo>
                    <a:pt x="0" y="48863"/>
                  </a:lnTo>
                  <a:lnTo>
                    <a:pt x="10668" y="48863"/>
                  </a:lnTo>
                  <a:lnTo>
                    <a:pt x="13716" y="45815"/>
                  </a:lnTo>
                  <a:lnTo>
                    <a:pt x="15240" y="45815"/>
                  </a:lnTo>
                  <a:lnTo>
                    <a:pt x="15240" y="42767"/>
                  </a:lnTo>
                  <a:lnTo>
                    <a:pt x="16764" y="41243"/>
                  </a:lnTo>
                  <a:lnTo>
                    <a:pt x="16764" y="16763"/>
                  </a:lnTo>
                  <a:lnTo>
                    <a:pt x="18288" y="13715"/>
                  </a:lnTo>
                  <a:lnTo>
                    <a:pt x="18288" y="10667"/>
                  </a:lnTo>
                  <a:lnTo>
                    <a:pt x="19812" y="9143"/>
                  </a:lnTo>
                  <a:lnTo>
                    <a:pt x="21336" y="6095"/>
                  </a:lnTo>
                  <a:lnTo>
                    <a:pt x="22860" y="4571"/>
                  </a:lnTo>
                  <a:lnTo>
                    <a:pt x="29051" y="1523"/>
                  </a:lnTo>
                  <a:lnTo>
                    <a:pt x="32099" y="1523"/>
                  </a:lnTo>
                  <a:lnTo>
                    <a:pt x="35147" y="0"/>
                  </a:lnTo>
                  <a:lnTo>
                    <a:pt x="44291" y="0"/>
                  </a:lnTo>
                  <a:lnTo>
                    <a:pt x="44291" y="9143"/>
                  </a:lnTo>
                  <a:lnTo>
                    <a:pt x="30575" y="9143"/>
                  </a:lnTo>
                  <a:lnTo>
                    <a:pt x="25908" y="13715"/>
                  </a:lnTo>
                  <a:lnTo>
                    <a:pt x="25908" y="47339"/>
                  </a:lnTo>
                  <a:lnTo>
                    <a:pt x="22860" y="51911"/>
                  </a:lnTo>
                  <a:lnTo>
                    <a:pt x="13716" y="53435"/>
                  </a:lnTo>
                  <a:lnTo>
                    <a:pt x="22860" y="54959"/>
                  </a:lnTo>
                  <a:lnTo>
                    <a:pt x="25908" y="59531"/>
                  </a:lnTo>
                  <a:lnTo>
                    <a:pt x="25908" y="100679"/>
                  </a:lnTo>
                  <a:lnTo>
                    <a:pt x="32099" y="105346"/>
                  </a:lnTo>
                  <a:lnTo>
                    <a:pt x="44291" y="105346"/>
                  </a:lnTo>
                  <a:lnTo>
                    <a:pt x="44291" y="112966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3354514" y="6974681"/>
              <a:ext cx="56515" cy="82550"/>
            </a:xfrm>
            <a:custGeom>
              <a:avLst/>
              <a:gdLst/>
              <a:ahLst/>
              <a:cxnLst/>
              <a:rect l="l" t="t" r="r" b="b"/>
              <a:pathLst>
                <a:path w="56514" h="82550">
                  <a:moveTo>
                    <a:pt x="32004" y="82391"/>
                  </a:moveTo>
                  <a:lnTo>
                    <a:pt x="22860" y="82391"/>
                  </a:lnTo>
                  <a:lnTo>
                    <a:pt x="19812" y="80867"/>
                  </a:lnTo>
                  <a:lnTo>
                    <a:pt x="15240" y="79343"/>
                  </a:lnTo>
                  <a:lnTo>
                    <a:pt x="12192" y="77819"/>
                  </a:lnTo>
                  <a:lnTo>
                    <a:pt x="9144" y="74771"/>
                  </a:lnTo>
                  <a:lnTo>
                    <a:pt x="7620" y="71723"/>
                  </a:lnTo>
                  <a:lnTo>
                    <a:pt x="4572" y="68675"/>
                  </a:lnTo>
                  <a:lnTo>
                    <a:pt x="0" y="54959"/>
                  </a:lnTo>
                  <a:lnTo>
                    <a:pt x="0" y="28956"/>
                  </a:lnTo>
                  <a:lnTo>
                    <a:pt x="4572" y="15240"/>
                  </a:lnTo>
                  <a:lnTo>
                    <a:pt x="6096" y="12192"/>
                  </a:lnTo>
                  <a:lnTo>
                    <a:pt x="9144" y="7620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24384" y="0"/>
                  </a:lnTo>
                  <a:lnTo>
                    <a:pt x="33528" y="0"/>
                  </a:lnTo>
                  <a:lnTo>
                    <a:pt x="39624" y="3048"/>
                  </a:lnTo>
                  <a:lnTo>
                    <a:pt x="44196" y="4572"/>
                  </a:lnTo>
                  <a:lnTo>
                    <a:pt x="47244" y="7620"/>
                  </a:lnTo>
                  <a:lnTo>
                    <a:pt x="48006" y="9144"/>
                  </a:lnTo>
                  <a:lnTo>
                    <a:pt x="25908" y="9144"/>
                  </a:lnTo>
                  <a:lnTo>
                    <a:pt x="22860" y="10668"/>
                  </a:lnTo>
                  <a:lnTo>
                    <a:pt x="21336" y="12192"/>
                  </a:lnTo>
                  <a:lnTo>
                    <a:pt x="18288" y="12192"/>
                  </a:lnTo>
                  <a:lnTo>
                    <a:pt x="16764" y="15240"/>
                  </a:lnTo>
                  <a:lnTo>
                    <a:pt x="15240" y="16764"/>
                  </a:lnTo>
                  <a:lnTo>
                    <a:pt x="12192" y="22860"/>
                  </a:lnTo>
                  <a:lnTo>
                    <a:pt x="10668" y="27432"/>
                  </a:lnTo>
                  <a:lnTo>
                    <a:pt x="10668" y="48863"/>
                  </a:lnTo>
                  <a:lnTo>
                    <a:pt x="24765" y="48863"/>
                  </a:lnTo>
                  <a:lnTo>
                    <a:pt x="12192" y="58007"/>
                  </a:lnTo>
                  <a:lnTo>
                    <a:pt x="12192" y="61055"/>
                  </a:lnTo>
                  <a:lnTo>
                    <a:pt x="15240" y="64103"/>
                  </a:lnTo>
                  <a:lnTo>
                    <a:pt x="15240" y="65627"/>
                  </a:lnTo>
                  <a:lnTo>
                    <a:pt x="21336" y="71723"/>
                  </a:lnTo>
                  <a:lnTo>
                    <a:pt x="24384" y="71723"/>
                  </a:lnTo>
                  <a:lnTo>
                    <a:pt x="25908" y="73247"/>
                  </a:lnTo>
                  <a:lnTo>
                    <a:pt x="47752" y="73247"/>
                  </a:lnTo>
                  <a:lnTo>
                    <a:pt x="47244" y="74771"/>
                  </a:lnTo>
                  <a:lnTo>
                    <a:pt x="44196" y="76295"/>
                  </a:lnTo>
                  <a:lnTo>
                    <a:pt x="39624" y="79343"/>
                  </a:lnTo>
                  <a:lnTo>
                    <a:pt x="36576" y="80867"/>
                  </a:lnTo>
                  <a:lnTo>
                    <a:pt x="32004" y="82391"/>
                  </a:lnTo>
                  <a:close/>
                </a:path>
                <a:path w="56514" h="82550">
                  <a:moveTo>
                    <a:pt x="24765" y="48863"/>
                  </a:moveTo>
                  <a:lnTo>
                    <a:pt x="10668" y="48863"/>
                  </a:lnTo>
                  <a:lnTo>
                    <a:pt x="44196" y="22860"/>
                  </a:lnTo>
                  <a:lnTo>
                    <a:pt x="42672" y="21336"/>
                  </a:lnTo>
                  <a:lnTo>
                    <a:pt x="42672" y="19812"/>
                  </a:lnTo>
                  <a:lnTo>
                    <a:pt x="41148" y="18288"/>
                  </a:lnTo>
                  <a:lnTo>
                    <a:pt x="41148" y="16764"/>
                  </a:lnTo>
                  <a:lnTo>
                    <a:pt x="35052" y="10668"/>
                  </a:lnTo>
                  <a:lnTo>
                    <a:pt x="32004" y="10668"/>
                  </a:lnTo>
                  <a:lnTo>
                    <a:pt x="30480" y="9144"/>
                  </a:lnTo>
                  <a:lnTo>
                    <a:pt x="48006" y="9144"/>
                  </a:lnTo>
                  <a:lnTo>
                    <a:pt x="48768" y="10668"/>
                  </a:lnTo>
                  <a:lnTo>
                    <a:pt x="51911" y="13716"/>
                  </a:lnTo>
                  <a:lnTo>
                    <a:pt x="56483" y="27432"/>
                  </a:lnTo>
                  <a:lnTo>
                    <a:pt x="56483" y="33623"/>
                  </a:lnTo>
                  <a:lnTo>
                    <a:pt x="45720" y="33623"/>
                  </a:lnTo>
                  <a:lnTo>
                    <a:pt x="24765" y="48863"/>
                  </a:lnTo>
                  <a:close/>
                </a:path>
                <a:path w="56514" h="82550">
                  <a:moveTo>
                    <a:pt x="47752" y="73247"/>
                  </a:moveTo>
                  <a:lnTo>
                    <a:pt x="30480" y="73247"/>
                  </a:lnTo>
                  <a:lnTo>
                    <a:pt x="33528" y="71723"/>
                  </a:lnTo>
                  <a:lnTo>
                    <a:pt x="35052" y="70199"/>
                  </a:lnTo>
                  <a:lnTo>
                    <a:pt x="38100" y="70199"/>
                  </a:lnTo>
                  <a:lnTo>
                    <a:pt x="39624" y="67151"/>
                  </a:lnTo>
                  <a:lnTo>
                    <a:pt x="41148" y="65627"/>
                  </a:lnTo>
                  <a:lnTo>
                    <a:pt x="44196" y="59531"/>
                  </a:lnTo>
                  <a:lnTo>
                    <a:pt x="44196" y="54959"/>
                  </a:lnTo>
                  <a:lnTo>
                    <a:pt x="45720" y="51911"/>
                  </a:lnTo>
                  <a:lnTo>
                    <a:pt x="45720" y="33623"/>
                  </a:lnTo>
                  <a:lnTo>
                    <a:pt x="56483" y="33623"/>
                  </a:lnTo>
                  <a:lnTo>
                    <a:pt x="56483" y="53435"/>
                  </a:lnTo>
                  <a:lnTo>
                    <a:pt x="51911" y="67151"/>
                  </a:lnTo>
                  <a:lnTo>
                    <a:pt x="48768" y="70199"/>
                  </a:lnTo>
                  <a:lnTo>
                    <a:pt x="47752" y="73247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3441477" y="6992969"/>
              <a:ext cx="18415" cy="64135"/>
            </a:xfrm>
            <a:custGeom>
              <a:avLst/>
              <a:gdLst/>
              <a:ahLst/>
              <a:cxnLst/>
              <a:rect l="l" t="t" r="r" b="b"/>
              <a:pathLst>
                <a:path w="18414" h="64134">
                  <a:moveTo>
                    <a:pt x="12192" y="1524"/>
                  </a:moveTo>
                  <a:lnTo>
                    <a:pt x="7620" y="1524"/>
                  </a:lnTo>
                  <a:lnTo>
                    <a:pt x="7620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w="18414" h="64134">
                  <a:moveTo>
                    <a:pt x="13716" y="18383"/>
                  </a:moveTo>
                  <a:lnTo>
                    <a:pt x="4572" y="18383"/>
                  </a:lnTo>
                  <a:lnTo>
                    <a:pt x="1524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13716" y="1524"/>
                  </a:lnTo>
                  <a:lnTo>
                    <a:pt x="18288" y="6096"/>
                  </a:lnTo>
                  <a:lnTo>
                    <a:pt x="18288" y="13716"/>
                  </a:lnTo>
                  <a:lnTo>
                    <a:pt x="16764" y="15335"/>
                  </a:lnTo>
                  <a:lnTo>
                    <a:pt x="13716" y="18383"/>
                  </a:lnTo>
                  <a:close/>
                </a:path>
                <a:path w="18414" h="64134">
                  <a:moveTo>
                    <a:pt x="10668" y="19907"/>
                  </a:moveTo>
                  <a:lnTo>
                    <a:pt x="7620" y="19907"/>
                  </a:lnTo>
                  <a:lnTo>
                    <a:pt x="7620" y="18383"/>
                  </a:lnTo>
                  <a:lnTo>
                    <a:pt x="12192" y="18383"/>
                  </a:lnTo>
                  <a:lnTo>
                    <a:pt x="10668" y="19907"/>
                  </a:lnTo>
                  <a:close/>
                </a:path>
                <a:path w="18414" h="64134">
                  <a:moveTo>
                    <a:pt x="12192" y="45815"/>
                  </a:moveTo>
                  <a:lnTo>
                    <a:pt x="7620" y="45815"/>
                  </a:lnTo>
                  <a:lnTo>
                    <a:pt x="7620" y="44291"/>
                  </a:lnTo>
                  <a:lnTo>
                    <a:pt x="10668" y="44291"/>
                  </a:lnTo>
                  <a:lnTo>
                    <a:pt x="12192" y="45815"/>
                  </a:lnTo>
                  <a:close/>
                </a:path>
                <a:path w="18414" h="64134">
                  <a:moveTo>
                    <a:pt x="13716" y="62579"/>
                  </a:moveTo>
                  <a:lnTo>
                    <a:pt x="4572" y="62579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0" y="56483"/>
                  </a:lnTo>
                  <a:lnTo>
                    <a:pt x="0" y="51911"/>
                  </a:lnTo>
                  <a:lnTo>
                    <a:pt x="1524" y="50387"/>
                  </a:lnTo>
                  <a:lnTo>
                    <a:pt x="1524" y="48863"/>
                  </a:lnTo>
                  <a:lnTo>
                    <a:pt x="4572" y="45815"/>
                  </a:lnTo>
                  <a:lnTo>
                    <a:pt x="13716" y="45815"/>
                  </a:lnTo>
                  <a:lnTo>
                    <a:pt x="18288" y="50387"/>
                  </a:lnTo>
                  <a:lnTo>
                    <a:pt x="18288" y="58007"/>
                  </a:lnTo>
                  <a:lnTo>
                    <a:pt x="13716" y="62579"/>
                  </a:lnTo>
                  <a:close/>
                </a:path>
                <a:path w="18414" h="64134">
                  <a:moveTo>
                    <a:pt x="10668" y="64103"/>
                  </a:moveTo>
                  <a:lnTo>
                    <a:pt x="7620" y="64103"/>
                  </a:lnTo>
                  <a:lnTo>
                    <a:pt x="7620" y="62579"/>
                  </a:lnTo>
                  <a:lnTo>
                    <a:pt x="12192" y="62579"/>
                  </a:lnTo>
                  <a:lnTo>
                    <a:pt x="10668" y="6410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7" name="object 177" descr=""/>
          <p:cNvGrpSpPr/>
          <p:nvPr/>
        </p:nvGrpSpPr>
        <p:grpSpPr>
          <a:xfrm>
            <a:off x="3511677" y="6970109"/>
            <a:ext cx="563245" cy="107314"/>
            <a:chOff x="3511677" y="6970109"/>
            <a:chExt cx="563245" cy="107314"/>
          </a:xfrm>
        </p:grpSpPr>
        <p:sp>
          <p:nvSpPr>
            <p:cNvPr id="178" name="object 178" descr=""/>
            <p:cNvSpPr/>
            <p:nvPr/>
          </p:nvSpPr>
          <p:spPr>
            <a:xfrm>
              <a:off x="3511677" y="6970109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40">
                  <a:moveTo>
                    <a:pt x="12191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563493" y="6976205"/>
              <a:ext cx="183165" cy="81248"/>
            </a:xfrm>
            <a:prstGeom prst="rect">
              <a:avLst/>
            </a:prstGeom>
          </p:spPr>
        </p:pic>
        <p:sp>
          <p:nvSpPr>
            <p:cNvPr id="180" name="object 180" descr=""/>
            <p:cNvSpPr/>
            <p:nvPr/>
          </p:nvSpPr>
          <p:spPr>
            <a:xfrm>
              <a:off x="3767988" y="6970115"/>
              <a:ext cx="97790" cy="85725"/>
            </a:xfrm>
            <a:custGeom>
              <a:avLst/>
              <a:gdLst/>
              <a:ahLst/>
              <a:cxnLst/>
              <a:rect l="l" t="t" r="r" b="b"/>
              <a:pathLst>
                <a:path w="97789" h="85725">
                  <a:moveTo>
                    <a:pt x="48768" y="76390"/>
                  </a:moveTo>
                  <a:lnTo>
                    <a:pt x="30480" y="76390"/>
                  </a:lnTo>
                  <a:lnTo>
                    <a:pt x="30480" y="0"/>
                  </a:lnTo>
                  <a:lnTo>
                    <a:pt x="1524" y="0"/>
                  </a:lnTo>
                  <a:lnTo>
                    <a:pt x="1524" y="9144"/>
                  </a:lnTo>
                  <a:lnTo>
                    <a:pt x="19812" y="9144"/>
                  </a:lnTo>
                  <a:lnTo>
                    <a:pt x="19812" y="76390"/>
                  </a:lnTo>
                  <a:lnTo>
                    <a:pt x="0" y="76390"/>
                  </a:lnTo>
                  <a:lnTo>
                    <a:pt x="0" y="85534"/>
                  </a:lnTo>
                  <a:lnTo>
                    <a:pt x="48768" y="85534"/>
                  </a:lnTo>
                  <a:lnTo>
                    <a:pt x="48768" y="76390"/>
                  </a:lnTo>
                  <a:close/>
                </a:path>
                <a:path w="97789" h="85725">
                  <a:moveTo>
                    <a:pt x="97624" y="0"/>
                  </a:moveTo>
                  <a:lnTo>
                    <a:pt x="83908" y="0"/>
                  </a:lnTo>
                  <a:lnTo>
                    <a:pt x="85432" y="27432"/>
                  </a:lnTo>
                  <a:lnTo>
                    <a:pt x="96100" y="27432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3908393" y="7035737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2860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04"/>
                  </a:lnTo>
                  <a:lnTo>
                    <a:pt x="6096" y="32004"/>
                  </a:lnTo>
                  <a:lnTo>
                    <a:pt x="7620" y="30480"/>
                  </a:lnTo>
                  <a:lnTo>
                    <a:pt x="9144" y="30480"/>
                  </a:lnTo>
                  <a:lnTo>
                    <a:pt x="10668" y="28956"/>
                  </a:lnTo>
                  <a:lnTo>
                    <a:pt x="12192" y="28956"/>
                  </a:lnTo>
                  <a:lnTo>
                    <a:pt x="15240" y="25908"/>
                  </a:lnTo>
                  <a:lnTo>
                    <a:pt x="15240" y="24384"/>
                  </a:lnTo>
                  <a:lnTo>
                    <a:pt x="16764" y="22860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4384" y="3048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21336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3970877" y="6976205"/>
              <a:ext cx="52069" cy="79375"/>
            </a:xfrm>
            <a:custGeom>
              <a:avLst/>
              <a:gdLst/>
              <a:ahLst/>
              <a:cxnLst/>
              <a:rect l="l" t="t" r="r" b="b"/>
              <a:pathLst>
                <a:path w="52070" h="79375">
                  <a:moveTo>
                    <a:pt x="51911" y="79343"/>
                  </a:moveTo>
                  <a:lnTo>
                    <a:pt x="1523" y="79343"/>
                  </a:lnTo>
                  <a:lnTo>
                    <a:pt x="1523" y="70199"/>
                  </a:lnTo>
                  <a:lnTo>
                    <a:pt x="22955" y="70199"/>
                  </a:lnTo>
                  <a:lnTo>
                    <a:pt x="22955" y="12191"/>
                  </a:lnTo>
                  <a:lnTo>
                    <a:pt x="3047" y="21335"/>
                  </a:lnTo>
                  <a:lnTo>
                    <a:pt x="0" y="13715"/>
                  </a:lnTo>
                  <a:lnTo>
                    <a:pt x="24479" y="0"/>
                  </a:lnTo>
                  <a:lnTo>
                    <a:pt x="33623" y="0"/>
                  </a:lnTo>
                  <a:lnTo>
                    <a:pt x="33623" y="70199"/>
                  </a:lnTo>
                  <a:lnTo>
                    <a:pt x="51911" y="70199"/>
                  </a:lnTo>
                  <a:lnTo>
                    <a:pt x="51911" y="7934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4054792" y="6992969"/>
              <a:ext cx="20320" cy="64135"/>
            </a:xfrm>
            <a:custGeom>
              <a:avLst/>
              <a:gdLst/>
              <a:ahLst/>
              <a:cxnLst/>
              <a:rect l="l" t="t" r="r" b="b"/>
              <a:pathLst>
                <a:path w="20320" h="64134">
                  <a:moveTo>
                    <a:pt x="12192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w="20320" h="64134">
                  <a:moveTo>
                    <a:pt x="15240" y="3048"/>
                  </a:moveTo>
                  <a:lnTo>
                    <a:pt x="4572" y="3048"/>
                  </a:lnTo>
                  <a:lnTo>
                    <a:pt x="4572" y="1524"/>
                  </a:lnTo>
                  <a:lnTo>
                    <a:pt x="13716" y="1524"/>
                  </a:lnTo>
                  <a:lnTo>
                    <a:pt x="15240" y="3048"/>
                  </a:lnTo>
                  <a:close/>
                </a:path>
                <a:path w="20320" h="64134">
                  <a:moveTo>
                    <a:pt x="16764" y="4572"/>
                  </a:moveTo>
                  <a:lnTo>
                    <a:pt x="3048" y="4572"/>
                  </a:lnTo>
                  <a:lnTo>
                    <a:pt x="3048" y="3048"/>
                  </a:lnTo>
                  <a:lnTo>
                    <a:pt x="16764" y="3048"/>
                  </a:lnTo>
                  <a:lnTo>
                    <a:pt x="16764" y="4572"/>
                  </a:lnTo>
                  <a:close/>
                </a:path>
                <a:path w="20320" h="64134">
                  <a:moveTo>
                    <a:pt x="18288" y="15335"/>
                  </a:moveTo>
                  <a:lnTo>
                    <a:pt x="1524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18288" y="4572"/>
                  </a:lnTo>
                  <a:lnTo>
                    <a:pt x="18288" y="7620"/>
                  </a:lnTo>
                  <a:lnTo>
                    <a:pt x="19812" y="9144"/>
                  </a:lnTo>
                  <a:lnTo>
                    <a:pt x="19812" y="10668"/>
                  </a:lnTo>
                  <a:lnTo>
                    <a:pt x="18288" y="12192"/>
                  </a:lnTo>
                  <a:lnTo>
                    <a:pt x="18288" y="15335"/>
                  </a:lnTo>
                  <a:close/>
                </a:path>
                <a:path w="20320" h="64134">
                  <a:moveTo>
                    <a:pt x="16764" y="16859"/>
                  </a:moveTo>
                  <a:lnTo>
                    <a:pt x="3048" y="16859"/>
                  </a:lnTo>
                  <a:lnTo>
                    <a:pt x="3048" y="15335"/>
                  </a:lnTo>
                  <a:lnTo>
                    <a:pt x="16764" y="15335"/>
                  </a:lnTo>
                  <a:lnTo>
                    <a:pt x="16764" y="16859"/>
                  </a:lnTo>
                  <a:close/>
                </a:path>
                <a:path w="20320" h="64134">
                  <a:moveTo>
                    <a:pt x="13716" y="18383"/>
                  </a:moveTo>
                  <a:lnTo>
                    <a:pt x="4572" y="18383"/>
                  </a:lnTo>
                  <a:lnTo>
                    <a:pt x="4572" y="16859"/>
                  </a:lnTo>
                  <a:lnTo>
                    <a:pt x="15240" y="16859"/>
                  </a:lnTo>
                  <a:lnTo>
                    <a:pt x="13716" y="18383"/>
                  </a:lnTo>
                  <a:close/>
                </a:path>
                <a:path w="20320" h="64134">
                  <a:moveTo>
                    <a:pt x="10668" y="19907"/>
                  </a:moveTo>
                  <a:lnTo>
                    <a:pt x="9144" y="19907"/>
                  </a:lnTo>
                  <a:lnTo>
                    <a:pt x="7620" y="18383"/>
                  </a:lnTo>
                  <a:lnTo>
                    <a:pt x="12192" y="18383"/>
                  </a:lnTo>
                  <a:lnTo>
                    <a:pt x="10668" y="19907"/>
                  </a:lnTo>
                  <a:close/>
                </a:path>
                <a:path w="20320" h="64134">
                  <a:moveTo>
                    <a:pt x="12192" y="45815"/>
                  </a:moveTo>
                  <a:lnTo>
                    <a:pt x="7620" y="45815"/>
                  </a:lnTo>
                  <a:lnTo>
                    <a:pt x="9144" y="44291"/>
                  </a:lnTo>
                  <a:lnTo>
                    <a:pt x="10668" y="44291"/>
                  </a:lnTo>
                  <a:lnTo>
                    <a:pt x="12192" y="45815"/>
                  </a:lnTo>
                  <a:close/>
                </a:path>
                <a:path w="20320" h="64134">
                  <a:moveTo>
                    <a:pt x="15240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13716" y="45815"/>
                  </a:lnTo>
                  <a:lnTo>
                    <a:pt x="15240" y="47339"/>
                  </a:lnTo>
                  <a:close/>
                </a:path>
                <a:path w="20320" h="64134">
                  <a:moveTo>
                    <a:pt x="18288" y="59531"/>
                  </a:moveTo>
                  <a:lnTo>
                    <a:pt x="1524" y="59531"/>
                  </a:lnTo>
                  <a:lnTo>
                    <a:pt x="1524" y="58007"/>
                  </a:lnTo>
                  <a:lnTo>
                    <a:pt x="0" y="56483"/>
                  </a:lnTo>
                  <a:lnTo>
                    <a:pt x="0" y="51911"/>
                  </a:lnTo>
                  <a:lnTo>
                    <a:pt x="3048" y="48863"/>
                  </a:lnTo>
                  <a:lnTo>
                    <a:pt x="3048" y="47339"/>
                  </a:lnTo>
                  <a:lnTo>
                    <a:pt x="16764" y="47339"/>
                  </a:lnTo>
                  <a:lnTo>
                    <a:pt x="16764" y="48863"/>
                  </a:lnTo>
                  <a:lnTo>
                    <a:pt x="18288" y="48863"/>
                  </a:lnTo>
                  <a:lnTo>
                    <a:pt x="18288" y="51911"/>
                  </a:lnTo>
                  <a:lnTo>
                    <a:pt x="19812" y="53435"/>
                  </a:lnTo>
                  <a:lnTo>
                    <a:pt x="19812" y="54959"/>
                  </a:lnTo>
                  <a:lnTo>
                    <a:pt x="18288" y="56483"/>
                  </a:lnTo>
                  <a:lnTo>
                    <a:pt x="18288" y="59531"/>
                  </a:lnTo>
                  <a:close/>
                </a:path>
                <a:path w="20320" h="64134">
                  <a:moveTo>
                    <a:pt x="16764" y="61055"/>
                  </a:moveTo>
                  <a:lnTo>
                    <a:pt x="3048" y="61055"/>
                  </a:lnTo>
                  <a:lnTo>
                    <a:pt x="3048" y="59531"/>
                  </a:lnTo>
                  <a:lnTo>
                    <a:pt x="16764" y="59531"/>
                  </a:lnTo>
                  <a:lnTo>
                    <a:pt x="16764" y="61055"/>
                  </a:lnTo>
                  <a:close/>
                </a:path>
                <a:path w="20320" h="64134">
                  <a:moveTo>
                    <a:pt x="13716" y="62579"/>
                  </a:moveTo>
                  <a:lnTo>
                    <a:pt x="4572" y="62579"/>
                  </a:lnTo>
                  <a:lnTo>
                    <a:pt x="4572" y="61055"/>
                  </a:lnTo>
                  <a:lnTo>
                    <a:pt x="15240" y="61055"/>
                  </a:lnTo>
                  <a:lnTo>
                    <a:pt x="13716" y="62579"/>
                  </a:lnTo>
                  <a:close/>
                </a:path>
                <a:path w="20320" h="64134">
                  <a:moveTo>
                    <a:pt x="10668" y="64103"/>
                  </a:moveTo>
                  <a:lnTo>
                    <a:pt x="9144" y="64103"/>
                  </a:lnTo>
                  <a:lnTo>
                    <a:pt x="7620" y="62579"/>
                  </a:lnTo>
                  <a:lnTo>
                    <a:pt x="12192" y="62579"/>
                  </a:lnTo>
                  <a:lnTo>
                    <a:pt x="10668" y="6410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4" name="object 184" descr=""/>
          <p:cNvGrpSpPr/>
          <p:nvPr/>
        </p:nvGrpSpPr>
        <p:grpSpPr>
          <a:xfrm>
            <a:off x="4126515" y="6967061"/>
            <a:ext cx="697230" cy="113030"/>
            <a:chOff x="4126515" y="6967061"/>
            <a:chExt cx="697230" cy="113030"/>
          </a:xfrm>
        </p:grpSpPr>
        <p:sp>
          <p:nvSpPr>
            <p:cNvPr id="185" name="object 185" descr=""/>
            <p:cNvSpPr/>
            <p:nvPr/>
          </p:nvSpPr>
          <p:spPr>
            <a:xfrm>
              <a:off x="4126515" y="6970109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40">
                  <a:moveTo>
                    <a:pt x="12191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176903" y="6970109"/>
              <a:ext cx="251745" cy="109918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449984" y="6968585"/>
              <a:ext cx="183070" cy="86963"/>
            </a:xfrm>
            <a:prstGeom prst="rect">
              <a:avLst/>
            </a:prstGeom>
          </p:spPr>
        </p:pic>
        <p:sp>
          <p:nvSpPr>
            <p:cNvPr id="188" name="object 188" descr=""/>
            <p:cNvSpPr/>
            <p:nvPr/>
          </p:nvSpPr>
          <p:spPr>
            <a:xfrm>
              <a:off x="4669726" y="6970109"/>
              <a:ext cx="15240" cy="27940"/>
            </a:xfrm>
            <a:custGeom>
              <a:avLst/>
              <a:gdLst/>
              <a:ahLst/>
              <a:cxnLst/>
              <a:rect l="l" t="t" r="r" b="b"/>
              <a:pathLst>
                <a:path w="15239" h="27940">
                  <a:moveTo>
                    <a:pt x="12191" y="27432"/>
                  </a:moveTo>
                  <a:lnTo>
                    <a:pt x="3047" y="2743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4726102" y="6967067"/>
              <a:ext cx="97790" cy="113030"/>
            </a:xfrm>
            <a:custGeom>
              <a:avLst/>
              <a:gdLst/>
              <a:ahLst/>
              <a:cxnLst/>
              <a:rect l="l" t="t" r="r" b="b"/>
              <a:pathLst>
                <a:path w="97789" h="113029">
                  <a:moveTo>
                    <a:pt x="44297" y="48869"/>
                  </a:moveTo>
                  <a:lnTo>
                    <a:pt x="35153" y="48869"/>
                  </a:lnTo>
                  <a:lnTo>
                    <a:pt x="33629" y="47345"/>
                  </a:lnTo>
                  <a:lnTo>
                    <a:pt x="32105" y="47345"/>
                  </a:lnTo>
                  <a:lnTo>
                    <a:pt x="27533" y="42773"/>
                  </a:lnTo>
                  <a:lnTo>
                    <a:pt x="27533" y="15240"/>
                  </a:lnTo>
                  <a:lnTo>
                    <a:pt x="26009" y="9144"/>
                  </a:lnTo>
                  <a:lnTo>
                    <a:pt x="21336" y="6096"/>
                  </a:lnTo>
                  <a:lnTo>
                    <a:pt x="18288" y="3048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12192" y="9144"/>
                  </a:lnTo>
                  <a:lnTo>
                    <a:pt x="16764" y="13716"/>
                  </a:lnTo>
                  <a:lnTo>
                    <a:pt x="16764" y="47345"/>
                  </a:lnTo>
                  <a:lnTo>
                    <a:pt x="21336" y="53441"/>
                  </a:lnTo>
                  <a:lnTo>
                    <a:pt x="30581" y="53441"/>
                  </a:lnTo>
                  <a:lnTo>
                    <a:pt x="21336" y="54965"/>
                  </a:lnTo>
                  <a:lnTo>
                    <a:pt x="16764" y="61061"/>
                  </a:lnTo>
                  <a:lnTo>
                    <a:pt x="16764" y="100685"/>
                  </a:lnTo>
                  <a:lnTo>
                    <a:pt x="12192" y="105346"/>
                  </a:lnTo>
                  <a:lnTo>
                    <a:pt x="0" y="105346"/>
                  </a:lnTo>
                  <a:lnTo>
                    <a:pt x="0" y="112966"/>
                  </a:lnTo>
                  <a:lnTo>
                    <a:pt x="12192" y="112966"/>
                  </a:lnTo>
                  <a:lnTo>
                    <a:pt x="15240" y="111442"/>
                  </a:lnTo>
                  <a:lnTo>
                    <a:pt x="18288" y="111442"/>
                  </a:lnTo>
                  <a:lnTo>
                    <a:pt x="19812" y="109918"/>
                  </a:lnTo>
                  <a:lnTo>
                    <a:pt x="22961" y="106870"/>
                  </a:lnTo>
                  <a:lnTo>
                    <a:pt x="26009" y="103822"/>
                  </a:lnTo>
                  <a:lnTo>
                    <a:pt x="26009" y="100685"/>
                  </a:lnTo>
                  <a:lnTo>
                    <a:pt x="27533" y="97637"/>
                  </a:lnTo>
                  <a:lnTo>
                    <a:pt x="27533" y="64109"/>
                  </a:lnTo>
                  <a:lnTo>
                    <a:pt x="29057" y="62585"/>
                  </a:lnTo>
                  <a:lnTo>
                    <a:pt x="29057" y="61061"/>
                  </a:lnTo>
                  <a:lnTo>
                    <a:pt x="30581" y="61061"/>
                  </a:lnTo>
                  <a:lnTo>
                    <a:pt x="30581" y="59537"/>
                  </a:lnTo>
                  <a:lnTo>
                    <a:pt x="32105" y="59537"/>
                  </a:lnTo>
                  <a:lnTo>
                    <a:pt x="35153" y="58013"/>
                  </a:lnTo>
                  <a:lnTo>
                    <a:pt x="44297" y="58013"/>
                  </a:lnTo>
                  <a:lnTo>
                    <a:pt x="44297" y="48869"/>
                  </a:lnTo>
                  <a:close/>
                </a:path>
                <a:path w="97789" h="113029">
                  <a:moveTo>
                    <a:pt x="97637" y="79349"/>
                  </a:moveTo>
                  <a:lnTo>
                    <a:pt x="96113" y="76301"/>
                  </a:lnTo>
                  <a:lnTo>
                    <a:pt x="96113" y="73253"/>
                  </a:lnTo>
                  <a:lnTo>
                    <a:pt x="94589" y="71729"/>
                  </a:lnTo>
                  <a:lnTo>
                    <a:pt x="93065" y="71729"/>
                  </a:lnTo>
                  <a:lnTo>
                    <a:pt x="93065" y="70205"/>
                  </a:lnTo>
                  <a:lnTo>
                    <a:pt x="91541" y="70205"/>
                  </a:lnTo>
                  <a:lnTo>
                    <a:pt x="90017" y="68681"/>
                  </a:lnTo>
                  <a:lnTo>
                    <a:pt x="83921" y="68681"/>
                  </a:lnTo>
                  <a:lnTo>
                    <a:pt x="83921" y="70205"/>
                  </a:lnTo>
                  <a:lnTo>
                    <a:pt x="80873" y="70205"/>
                  </a:lnTo>
                  <a:lnTo>
                    <a:pt x="80873" y="71729"/>
                  </a:lnTo>
                  <a:lnTo>
                    <a:pt x="79349" y="71729"/>
                  </a:lnTo>
                  <a:lnTo>
                    <a:pt x="79349" y="80873"/>
                  </a:lnTo>
                  <a:lnTo>
                    <a:pt x="80873" y="82397"/>
                  </a:lnTo>
                  <a:lnTo>
                    <a:pt x="80873" y="83921"/>
                  </a:lnTo>
                  <a:lnTo>
                    <a:pt x="82397" y="83921"/>
                  </a:lnTo>
                  <a:lnTo>
                    <a:pt x="82397" y="85445"/>
                  </a:lnTo>
                  <a:lnTo>
                    <a:pt x="83921" y="86969"/>
                  </a:lnTo>
                  <a:lnTo>
                    <a:pt x="83921" y="93065"/>
                  </a:lnTo>
                  <a:lnTo>
                    <a:pt x="82397" y="94589"/>
                  </a:lnTo>
                  <a:lnTo>
                    <a:pt x="82397" y="96113"/>
                  </a:lnTo>
                  <a:lnTo>
                    <a:pt x="80873" y="97637"/>
                  </a:lnTo>
                  <a:lnTo>
                    <a:pt x="79349" y="97637"/>
                  </a:lnTo>
                  <a:lnTo>
                    <a:pt x="77825" y="99161"/>
                  </a:lnTo>
                  <a:lnTo>
                    <a:pt x="76301" y="99161"/>
                  </a:lnTo>
                  <a:lnTo>
                    <a:pt x="74777" y="100685"/>
                  </a:lnTo>
                  <a:lnTo>
                    <a:pt x="68681" y="100685"/>
                  </a:lnTo>
                  <a:lnTo>
                    <a:pt x="68681" y="109918"/>
                  </a:lnTo>
                  <a:lnTo>
                    <a:pt x="73253" y="109918"/>
                  </a:lnTo>
                  <a:lnTo>
                    <a:pt x="77825" y="108394"/>
                  </a:lnTo>
                  <a:lnTo>
                    <a:pt x="80873" y="106870"/>
                  </a:lnTo>
                  <a:lnTo>
                    <a:pt x="85445" y="105346"/>
                  </a:lnTo>
                  <a:lnTo>
                    <a:pt x="88493" y="103822"/>
                  </a:lnTo>
                  <a:lnTo>
                    <a:pt x="90017" y="100685"/>
                  </a:lnTo>
                  <a:lnTo>
                    <a:pt x="93065" y="99161"/>
                  </a:lnTo>
                  <a:lnTo>
                    <a:pt x="97637" y="90017"/>
                  </a:lnTo>
                  <a:lnTo>
                    <a:pt x="97637" y="7934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0" name="object 190" descr=""/>
          <p:cNvGrpSpPr/>
          <p:nvPr/>
        </p:nvGrpSpPr>
        <p:grpSpPr>
          <a:xfrm>
            <a:off x="4927472" y="6968584"/>
            <a:ext cx="459740" cy="111760"/>
            <a:chOff x="4927472" y="6968584"/>
            <a:chExt cx="459740" cy="111760"/>
          </a:xfrm>
        </p:grpSpPr>
        <p:pic>
          <p:nvPicPr>
            <p:cNvPr id="191" name="object 191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927472" y="6968584"/>
              <a:ext cx="318897" cy="111442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266277" y="6992968"/>
              <a:ext cx="120491" cy="64103"/>
            </a:xfrm>
            <a:prstGeom prst="rect">
              <a:avLst/>
            </a:prstGeom>
          </p:spPr>
        </p:pic>
      </p:grpSp>
      <p:sp>
        <p:nvSpPr>
          <p:cNvPr id="193" name="object 193" descr=""/>
          <p:cNvSpPr/>
          <p:nvPr/>
        </p:nvSpPr>
        <p:spPr>
          <a:xfrm>
            <a:off x="5470683" y="7005256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59">
                <a:moveTo>
                  <a:pt x="51816" y="10668"/>
                </a:moveTo>
                <a:lnTo>
                  <a:pt x="0" y="10668"/>
                </a:lnTo>
                <a:lnTo>
                  <a:pt x="0" y="0"/>
                </a:lnTo>
                <a:lnTo>
                  <a:pt x="51816" y="0"/>
                </a:lnTo>
                <a:lnTo>
                  <a:pt x="51816" y="10668"/>
                </a:lnTo>
                <a:close/>
              </a:path>
              <a:path w="52070" h="35559">
                <a:moveTo>
                  <a:pt x="51816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816" y="22955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4" name="object 194" descr=""/>
          <p:cNvGrpSpPr/>
          <p:nvPr/>
        </p:nvGrpSpPr>
        <p:grpSpPr>
          <a:xfrm>
            <a:off x="5603366" y="6965536"/>
            <a:ext cx="317500" cy="116205"/>
            <a:chOff x="5603366" y="6965536"/>
            <a:chExt cx="317500" cy="116205"/>
          </a:xfrm>
        </p:grpSpPr>
        <p:pic>
          <p:nvPicPr>
            <p:cNvPr id="195" name="object 195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603366" y="6976205"/>
              <a:ext cx="260984" cy="80867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5887211" y="6965536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05" y="103267"/>
                  </a:lnTo>
                  <a:lnTo>
                    <a:pt x="10096" y="97071"/>
                  </a:lnTo>
                  <a:lnTo>
                    <a:pt x="22860" y="58007"/>
                  </a:lnTo>
                  <a:lnTo>
                    <a:pt x="21431" y="43640"/>
                  </a:lnTo>
                  <a:lnTo>
                    <a:pt x="17145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097" y="13122"/>
                  </a:lnTo>
                  <a:lnTo>
                    <a:pt x="26670" y="27253"/>
                  </a:lnTo>
                  <a:lnTo>
                    <a:pt x="31813" y="42259"/>
                  </a:lnTo>
                  <a:lnTo>
                    <a:pt x="33528" y="58007"/>
                  </a:lnTo>
                  <a:lnTo>
                    <a:pt x="33528" y="65627"/>
                  </a:lnTo>
                  <a:lnTo>
                    <a:pt x="32004" y="70199"/>
                  </a:lnTo>
                  <a:lnTo>
                    <a:pt x="32004" y="74771"/>
                  </a:lnTo>
                  <a:lnTo>
                    <a:pt x="30480" y="80867"/>
                  </a:lnTo>
                  <a:lnTo>
                    <a:pt x="28956" y="85439"/>
                  </a:lnTo>
                  <a:lnTo>
                    <a:pt x="22860" y="94583"/>
                  </a:lnTo>
                  <a:lnTo>
                    <a:pt x="19812" y="100679"/>
                  </a:lnTo>
                  <a:lnTo>
                    <a:pt x="16764" y="105346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51" y="1284744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51" y="1819655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12151" y="2353055"/>
            <a:ext cx="1211580" cy="268605"/>
          </a:xfrm>
          <a:custGeom>
            <a:avLst/>
            <a:gdLst/>
            <a:ahLst/>
            <a:cxnLst/>
            <a:rect l="l" t="t" r="r" b="b"/>
            <a:pathLst>
              <a:path w="1211580" h="268605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8236"/>
                </a:lnTo>
                <a:lnTo>
                  <a:pt x="723900" y="268236"/>
                </a:lnTo>
                <a:lnTo>
                  <a:pt x="1211580" y="268236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12151" y="2887992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12151" y="3422903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12151" y="1007376"/>
            <a:ext cx="1211580" cy="10795"/>
          </a:xfrm>
          <a:custGeom>
            <a:avLst/>
            <a:gdLst/>
            <a:ahLst/>
            <a:cxnLst/>
            <a:rect l="l" t="t" r="r" b="b"/>
            <a:pathLst>
              <a:path w="1211580" h="10794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10655"/>
                </a:lnTo>
                <a:lnTo>
                  <a:pt x="723900" y="10655"/>
                </a:lnTo>
                <a:lnTo>
                  <a:pt x="1211580" y="10655"/>
                </a:lnTo>
                <a:lnTo>
                  <a:pt x="121158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312163" y="415094"/>
            <a:ext cx="8183245" cy="278765"/>
            <a:chOff x="1312163" y="415094"/>
            <a:chExt cx="8183245" cy="278765"/>
          </a:xfrm>
        </p:grpSpPr>
        <p:sp>
          <p:nvSpPr>
            <p:cNvPr id="9" name="object 9" descr=""/>
            <p:cNvSpPr/>
            <p:nvPr/>
          </p:nvSpPr>
          <p:spPr>
            <a:xfrm>
              <a:off x="1312163" y="416051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17688" y="420433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4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755648" y="833627"/>
            <a:ext cx="212090" cy="91440"/>
            <a:chOff x="1755648" y="833627"/>
            <a:chExt cx="212090" cy="9144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648" y="838200"/>
              <a:ext cx="68579" cy="853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704" y="833627"/>
              <a:ext cx="144779" cy="91439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2095500" y="833627"/>
            <a:ext cx="372110" cy="116205"/>
            <a:chOff x="2095500" y="833627"/>
            <a:chExt cx="372110" cy="116205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0" y="861060"/>
              <a:ext cx="109727" cy="8839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8275" y="833627"/>
              <a:ext cx="259080" cy="91439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719" y="1115568"/>
            <a:ext cx="59435" cy="8534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1115568"/>
            <a:ext cx="53339" cy="8534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2492" y="1115568"/>
            <a:ext cx="53339" cy="8534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8863" y="1380744"/>
            <a:ext cx="35052" cy="8534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1382268"/>
            <a:ext cx="53339" cy="8534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2492" y="1382268"/>
            <a:ext cx="53339" cy="8534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1244" y="1648967"/>
            <a:ext cx="54863" cy="8534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1647444"/>
            <a:ext cx="30479" cy="8686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20111" y="1647444"/>
            <a:ext cx="28955" cy="8686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72767" y="1917192"/>
            <a:ext cx="53339" cy="8534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1917192"/>
            <a:ext cx="53339" cy="8534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2492" y="1917192"/>
            <a:ext cx="53339" cy="8534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68195" y="2185416"/>
            <a:ext cx="62483" cy="8229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2183892"/>
            <a:ext cx="53339" cy="8534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2492" y="2183892"/>
            <a:ext cx="53339" cy="8534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43812" y="2517648"/>
            <a:ext cx="83819" cy="1981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06524" y="2522219"/>
            <a:ext cx="62483" cy="1523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00300" y="2522219"/>
            <a:ext cx="64007" cy="15239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73124" y="2717292"/>
            <a:ext cx="252983" cy="8686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2717292"/>
            <a:ext cx="30479" cy="85343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20111" y="2717292"/>
            <a:ext cx="28955" cy="8534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73124" y="2983992"/>
            <a:ext cx="256031" cy="8686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2985516"/>
            <a:ext cx="53339" cy="85343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2492" y="2985516"/>
            <a:ext cx="53339" cy="8534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73124" y="3250692"/>
            <a:ext cx="256031" cy="88391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3252215"/>
            <a:ext cx="53339" cy="8686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2492" y="3252215"/>
            <a:ext cx="53339" cy="86867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73124" y="3518915"/>
            <a:ext cx="256031" cy="8686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924811" y="3518915"/>
            <a:ext cx="30479" cy="85343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12492" y="3520440"/>
            <a:ext cx="53339" cy="85343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73124" y="3785615"/>
            <a:ext cx="256031" cy="86867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3785615"/>
            <a:ext cx="30479" cy="85343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12492" y="3787140"/>
            <a:ext cx="53339" cy="85343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19783" y="4122420"/>
            <a:ext cx="1356359" cy="103632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1312163" y="4508749"/>
            <a:ext cx="8183245" cy="1367155"/>
            <a:chOff x="1312163" y="4508749"/>
            <a:chExt cx="8183245" cy="1367155"/>
          </a:xfrm>
        </p:grpSpPr>
        <p:sp>
          <p:nvSpPr>
            <p:cNvPr id="52" name="object 52" descr=""/>
            <p:cNvSpPr/>
            <p:nvPr/>
          </p:nvSpPr>
          <p:spPr>
            <a:xfrm>
              <a:off x="1312163" y="4509515"/>
              <a:ext cx="8182609" cy="1365885"/>
            </a:xfrm>
            <a:custGeom>
              <a:avLst/>
              <a:gdLst/>
              <a:ahLst/>
              <a:cxnLst/>
              <a:rect l="l" t="t" r="r" b="b"/>
              <a:pathLst>
                <a:path w="8182609" h="1365885">
                  <a:moveTo>
                    <a:pt x="8182355" y="1365503"/>
                  </a:moveTo>
                  <a:lnTo>
                    <a:pt x="0" y="1365503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365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317688" y="4514087"/>
              <a:ext cx="8171815" cy="1356360"/>
            </a:xfrm>
            <a:custGeom>
              <a:avLst/>
              <a:gdLst/>
              <a:ahLst/>
              <a:cxnLst/>
              <a:rect l="l" t="t" r="r" b="b"/>
              <a:pathLst>
                <a:path w="8171815" h="1356360">
                  <a:moveTo>
                    <a:pt x="0" y="0"/>
                  </a:moveTo>
                  <a:lnTo>
                    <a:pt x="8171783" y="0"/>
                  </a:lnTo>
                  <a:lnTo>
                    <a:pt x="8171783" y="1355883"/>
                  </a:lnTo>
                  <a:lnTo>
                    <a:pt x="0" y="1355883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4" name="object 54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19327" y="507491"/>
            <a:ext cx="512063" cy="114300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1380267" y="501395"/>
            <a:ext cx="666750" cy="111760"/>
            <a:chOff x="1380267" y="501395"/>
            <a:chExt cx="666750" cy="111760"/>
          </a:xfrm>
        </p:grpSpPr>
        <p:pic>
          <p:nvPicPr>
            <p:cNvPr id="56" name="object 5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0267" y="525780"/>
              <a:ext cx="321849" cy="8705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23548" y="501395"/>
              <a:ext cx="323373" cy="111252"/>
            </a:xfrm>
            <a:prstGeom prst="rect">
              <a:avLst/>
            </a:prstGeom>
          </p:spPr>
        </p:pic>
      </p:grpSp>
      <p:pic>
        <p:nvPicPr>
          <p:cNvPr id="58" name="object 58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11708" y="830580"/>
            <a:ext cx="519683" cy="117348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19327" y="4600955"/>
            <a:ext cx="512063" cy="115824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75695" y="4604099"/>
            <a:ext cx="263937" cy="88677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357562" y="4602670"/>
            <a:ext cx="390620" cy="112966"/>
          </a:xfrm>
          <a:prstGeom prst="rect">
            <a:avLst/>
          </a:prstGeom>
        </p:spPr>
      </p:pic>
      <p:grpSp>
        <p:nvGrpSpPr>
          <p:cNvPr id="62" name="object 62" descr=""/>
          <p:cNvGrpSpPr/>
          <p:nvPr/>
        </p:nvGrpSpPr>
        <p:grpSpPr>
          <a:xfrm>
            <a:off x="1375695" y="4604194"/>
            <a:ext cx="5152390" cy="1191260"/>
            <a:chOff x="1375695" y="4604194"/>
            <a:chExt cx="5152390" cy="1191260"/>
          </a:xfrm>
        </p:grpSpPr>
        <p:sp>
          <p:nvSpPr>
            <p:cNvPr id="63" name="object 63" descr=""/>
            <p:cNvSpPr/>
            <p:nvPr/>
          </p:nvSpPr>
          <p:spPr>
            <a:xfrm>
              <a:off x="3835146" y="4630102"/>
              <a:ext cx="47625" cy="61594"/>
            </a:xfrm>
            <a:custGeom>
              <a:avLst/>
              <a:gdLst/>
              <a:ahLst/>
              <a:cxnLst/>
              <a:rect l="l" t="t" r="r" b="b"/>
              <a:pathLst>
                <a:path w="47625" h="61595">
                  <a:moveTo>
                    <a:pt x="41148" y="61150"/>
                  </a:moveTo>
                  <a:lnTo>
                    <a:pt x="19812" y="61150"/>
                  </a:lnTo>
                  <a:lnTo>
                    <a:pt x="12192" y="59626"/>
                  </a:lnTo>
                  <a:lnTo>
                    <a:pt x="7620" y="53435"/>
                  </a:lnTo>
                  <a:lnTo>
                    <a:pt x="3048" y="48863"/>
                  </a:lnTo>
                  <a:lnTo>
                    <a:pt x="0" y="41243"/>
                  </a:lnTo>
                  <a:lnTo>
                    <a:pt x="0" y="21431"/>
                  </a:lnTo>
                  <a:lnTo>
                    <a:pt x="1524" y="18383"/>
                  </a:lnTo>
                  <a:lnTo>
                    <a:pt x="3048" y="13811"/>
                  </a:lnTo>
                  <a:lnTo>
                    <a:pt x="6096" y="10763"/>
                  </a:lnTo>
                  <a:lnTo>
                    <a:pt x="7620" y="7619"/>
                  </a:lnTo>
                  <a:lnTo>
                    <a:pt x="10668" y="4571"/>
                  </a:lnTo>
                  <a:lnTo>
                    <a:pt x="13716" y="3047"/>
                  </a:lnTo>
                  <a:lnTo>
                    <a:pt x="18288" y="1523"/>
                  </a:lnTo>
                  <a:lnTo>
                    <a:pt x="21336" y="0"/>
                  </a:lnTo>
                  <a:lnTo>
                    <a:pt x="42672" y="0"/>
                  </a:lnTo>
                  <a:lnTo>
                    <a:pt x="44196" y="1523"/>
                  </a:lnTo>
                  <a:lnTo>
                    <a:pt x="47244" y="1523"/>
                  </a:lnTo>
                  <a:lnTo>
                    <a:pt x="47244" y="12287"/>
                  </a:lnTo>
                  <a:lnTo>
                    <a:pt x="41148" y="9239"/>
                  </a:lnTo>
                  <a:lnTo>
                    <a:pt x="36576" y="9239"/>
                  </a:lnTo>
                  <a:lnTo>
                    <a:pt x="33528" y="7619"/>
                  </a:lnTo>
                  <a:lnTo>
                    <a:pt x="27432" y="7619"/>
                  </a:lnTo>
                  <a:lnTo>
                    <a:pt x="25908" y="9239"/>
                  </a:lnTo>
                  <a:lnTo>
                    <a:pt x="22860" y="9239"/>
                  </a:lnTo>
                  <a:lnTo>
                    <a:pt x="21336" y="10763"/>
                  </a:lnTo>
                  <a:lnTo>
                    <a:pt x="18288" y="12287"/>
                  </a:lnTo>
                  <a:lnTo>
                    <a:pt x="16764" y="13811"/>
                  </a:lnTo>
                  <a:lnTo>
                    <a:pt x="15240" y="16859"/>
                  </a:lnTo>
                  <a:lnTo>
                    <a:pt x="13716" y="18383"/>
                  </a:lnTo>
                  <a:lnTo>
                    <a:pt x="10668" y="24479"/>
                  </a:lnTo>
                  <a:lnTo>
                    <a:pt x="10668" y="38195"/>
                  </a:lnTo>
                  <a:lnTo>
                    <a:pt x="12192" y="44291"/>
                  </a:lnTo>
                  <a:lnTo>
                    <a:pt x="16764" y="47339"/>
                  </a:lnTo>
                  <a:lnTo>
                    <a:pt x="19812" y="50387"/>
                  </a:lnTo>
                  <a:lnTo>
                    <a:pt x="24384" y="53435"/>
                  </a:lnTo>
                  <a:lnTo>
                    <a:pt x="33528" y="53435"/>
                  </a:lnTo>
                  <a:lnTo>
                    <a:pt x="36576" y="51911"/>
                  </a:lnTo>
                  <a:lnTo>
                    <a:pt x="42672" y="51911"/>
                  </a:lnTo>
                  <a:lnTo>
                    <a:pt x="44196" y="50387"/>
                  </a:lnTo>
                  <a:lnTo>
                    <a:pt x="47244" y="48863"/>
                  </a:lnTo>
                  <a:lnTo>
                    <a:pt x="47244" y="58007"/>
                  </a:lnTo>
                  <a:lnTo>
                    <a:pt x="41148" y="6115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05250" y="4628578"/>
              <a:ext cx="181641" cy="6419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08227" y="4628578"/>
              <a:ext cx="251745" cy="8667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79785" y="4605718"/>
              <a:ext cx="184594" cy="10953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84287" y="4628578"/>
              <a:ext cx="254793" cy="64198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5695" y="4604194"/>
              <a:ext cx="5152358" cy="1191005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6624161" y="5555456"/>
            <a:ext cx="108585" cy="86995"/>
            <a:chOff x="6624161" y="5555456"/>
            <a:chExt cx="108585" cy="86995"/>
          </a:xfrm>
        </p:grpSpPr>
        <p:sp>
          <p:nvSpPr>
            <p:cNvPr id="70" name="object 70" descr=""/>
            <p:cNvSpPr/>
            <p:nvPr/>
          </p:nvSpPr>
          <p:spPr>
            <a:xfrm>
              <a:off x="6624161" y="5555456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90" h="86995">
                  <a:moveTo>
                    <a:pt x="26670" y="77819"/>
                  </a:moveTo>
                  <a:lnTo>
                    <a:pt x="7620" y="77819"/>
                  </a:lnTo>
                  <a:lnTo>
                    <a:pt x="9144" y="76295"/>
                  </a:lnTo>
                  <a:lnTo>
                    <a:pt x="13716" y="76295"/>
                  </a:lnTo>
                  <a:lnTo>
                    <a:pt x="21336" y="68675"/>
                  </a:lnTo>
                  <a:lnTo>
                    <a:pt x="21336" y="67151"/>
                  </a:lnTo>
                  <a:lnTo>
                    <a:pt x="24384" y="610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41243"/>
                  </a:lnTo>
                  <a:lnTo>
                    <a:pt x="30480" y="50387"/>
                  </a:lnTo>
                  <a:lnTo>
                    <a:pt x="41280" y="50387"/>
                  </a:lnTo>
                  <a:lnTo>
                    <a:pt x="39624" y="54959"/>
                  </a:lnTo>
                  <a:lnTo>
                    <a:pt x="36576" y="61055"/>
                  </a:lnTo>
                  <a:lnTo>
                    <a:pt x="35052" y="65627"/>
                  </a:lnTo>
                  <a:lnTo>
                    <a:pt x="32004" y="68675"/>
                  </a:lnTo>
                  <a:lnTo>
                    <a:pt x="30480" y="73247"/>
                  </a:lnTo>
                  <a:lnTo>
                    <a:pt x="27432" y="76295"/>
                  </a:lnTo>
                  <a:lnTo>
                    <a:pt x="26670" y="77819"/>
                  </a:lnTo>
                  <a:close/>
                </a:path>
                <a:path w="59690" h="86995">
                  <a:moveTo>
                    <a:pt x="41280" y="50387"/>
                  </a:moveTo>
                  <a:lnTo>
                    <a:pt x="30480" y="50387"/>
                  </a:lnTo>
                  <a:lnTo>
                    <a:pt x="33528" y="41243"/>
                  </a:lnTo>
                  <a:lnTo>
                    <a:pt x="48768" y="0"/>
                  </a:lnTo>
                  <a:lnTo>
                    <a:pt x="59531" y="0"/>
                  </a:lnTo>
                  <a:lnTo>
                    <a:pt x="41280" y="50387"/>
                  </a:lnTo>
                  <a:close/>
                </a:path>
                <a:path w="59690" h="86995">
                  <a:moveTo>
                    <a:pt x="9144" y="86963"/>
                  </a:moveTo>
                  <a:lnTo>
                    <a:pt x="0" y="86963"/>
                  </a:lnTo>
                  <a:lnTo>
                    <a:pt x="0" y="76295"/>
                  </a:lnTo>
                  <a:lnTo>
                    <a:pt x="3048" y="76295"/>
                  </a:lnTo>
                  <a:lnTo>
                    <a:pt x="4572" y="77819"/>
                  </a:lnTo>
                  <a:lnTo>
                    <a:pt x="26670" y="77819"/>
                  </a:lnTo>
                  <a:lnTo>
                    <a:pt x="25908" y="79343"/>
                  </a:lnTo>
                  <a:lnTo>
                    <a:pt x="22860" y="80867"/>
                  </a:lnTo>
                  <a:lnTo>
                    <a:pt x="19812" y="83915"/>
                  </a:lnTo>
                  <a:lnTo>
                    <a:pt x="16764" y="83915"/>
                  </a:lnTo>
                  <a:lnTo>
                    <a:pt x="13716" y="85439"/>
                  </a:lnTo>
                  <a:lnTo>
                    <a:pt x="9144" y="8696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703504" y="5596699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09" h="41275">
                  <a:moveTo>
                    <a:pt x="21336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09" h="41275">
                  <a:moveTo>
                    <a:pt x="4572" y="41148"/>
                  </a:moveTo>
                  <a:lnTo>
                    <a:pt x="0" y="41148"/>
                  </a:lnTo>
                  <a:lnTo>
                    <a:pt x="0" y="32004"/>
                  </a:lnTo>
                  <a:lnTo>
                    <a:pt x="7620" y="32004"/>
                  </a:lnTo>
                  <a:lnTo>
                    <a:pt x="9144" y="30480"/>
                  </a:lnTo>
                  <a:lnTo>
                    <a:pt x="10668" y="30480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3716" y="1524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5908" y="6096"/>
                  </a:lnTo>
                  <a:lnTo>
                    <a:pt x="27432" y="7620"/>
                  </a:lnTo>
                  <a:lnTo>
                    <a:pt x="27432" y="9144"/>
                  </a:lnTo>
                  <a:lnTo>
                    <a:pt x="28956" y="10668"/>
                  </a:lnTo>
                  <a:lnTo>
                    <a:pt x="28956" y="21336"/>
                  </a:lnTo>
                  <a:lnTo>
                    <a:pt x="24384" y="30480"/>
                  </a:lnTo>
                  <a:lnTo>
                    <a:pt x="19812" y="35052"/>
                  </a:lnTo>
                  <a:lnTo>
                    <a:pt x="16764" y="36576"/>
                  </a:lnTo>
                  <a:lnTo>
                    <a:pt x="12192" y="38100"/>
                  </a:lnTo>
                  <a:lnTo>
                    <a:pt x="9144" y="39624"/>
                  </a:lnTo>
                  <a:lnTo>
                    <a:pt x="4572" y="4114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6834664" y="5526404"/>
            <a:ext cx="381635" cy="116205"/>
            <a:chOff x="6834664" y="5526404"/>
            <a:chExt cx="381635" cy="116205"/>
          </a:xfrm>
        </p:grpSpPr>
        <p:pic>
          <p:nvPicPr>
            <p:cNvPr id="73" name="object 7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4664" y="5537073"/>
              <a:ext cx="254793" cy="80962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7113931" y="5526417"/>
              <a:ext cx="102235" cy="116205"/>
            </a:xfrm>
            <a:custGeom>
              <a:avLst/>
              <a:gdLst/>
              <a:ahLst/>
              <a:cxnLst/>
              <a:rect l="l" t="t" r="r" b="b"/>
              <a:pathLst>
                <a:path w="102234" h="116204">
                  <a:moveTo>
                    <a:pt x="33528" y="58000"/>
                  </a:moveTo>
                  <a:lnTo>
                    <a:pt x="31813" y="42303"/>
                  </a:lnTo>
                  <a:lnTo>
                    <a:pt x="26670" y="27317"/>
                  </a:lnTo>
                  <a:lnTo>
                    <a:pt x="18097" y="13169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10007" y="18097"/>
                  </a:lnTo>
                  <a:lnTo>
                    <a:pt x="17145" y="30937"/>
                  </a:lnTo>
                  <a:lnTo>
                    <a:pt x="21437" y="44335"/>
                  </a:lnTo>
                  <a:lnTo>
                    <a:pt x="22860" y="58000"/>
                  </a:lnTo>
                  <a:lnTo>
                    <a:pt x="22555" y="64909"/>
                  </a:lnTo>
                  <a:lnTo>
                    <a:pt x="5410" y="103962"/>
                  </a:lnTo>
                  <a:lnTo>
                    <a:pt x="0" y="109918"/>
                  </a:lnTo>
                  <a:lnTo>
                    <a:pt x="6096" y="116014"/>
                  </a:lnTo>
                  <a:lnTo>
                    <a:pt x="12192" y="111442"/>
                  </a:lnTo>
                  <a:lnTo>
                    <a:pt x="16764" y="105346"/>
                  </a:lnTo>
                  <a:lnTo>
                    <a:pt x="22860" y="96202"/>
                  </a:lnTo>
                  <a:lnTo>
                    <a:pt x="25908" y="90106"/>
                  </a:lnTo>
                  <a:lnTo>
                    <a:pt x="28956" y="85534"/>
                  </a:lnTo>
                  <a:lnTo>
                    <a:pt x="33528" y="71818"/>
                  </a:lnTo>
                  <a:lnTo>
                    <a:pt x="33528" y="58000"/>
                  </a:lnTo>
                  <a:close/>
                </a:path>
                <a:path w="102234" h="116204">
                  <a:moveTo>
                    <a:pt x="102196" y="58000"/>
                  </a:moveTo>
                  <a:lnTo>
                    <a:pt x="100482" y="42303"/>
                  </a:lnTo>
                  <a:lnTo>
                    <a:pt x="95338" y="27317"/>
                  </a:lnTo>
                  <a:lnTo>
                    <a:pt x="86766" y="13169"/>
                  </a:lnTo>
                  <a:lnTo>
                    <a:pt x="74764" y="0"/>
                  </a:lnTo>
                  <a:lnTo>
                    <a:pt x="68580" y="6096"/>
                  </a:lnTo>
                  <a:lnTo>
                    <a:pt x="78638" y="18097"/>
                  </a:lnTo>
                  <a:lnTo>
                    <a:pt x="85813" y="30937"/>
                  </a:lnTo>
                  <a:lnTo>
                    <a:pt x="90106" y="44335"/>
                  </a:lnTo>
                  <a:lnTo>
                    <a:pt x="91528" y="58000"/>
                  </a:lnTo>
                  <a:lnTo>
                    <a:pt x="91224" y="64909"/>
                  </a:lnTo>
                  <a:lnTo>
                    <a:pt x="74041" y="103962"/>
                  </a:lnTo>
                  <a:lnTo>
                    <a:pt x="68580" y="109918"/>
                  </a:lnTo>
                  <a:lnTo>
                    <a:pt x="74764" y="116014"/>
                  </a:lnTo>
                  <a:lnTo>
                    <a:pt x="79336" y="111442"/>
                  </a:lnTo>
                  <a:lnTo>
                    <a:pt x="83908" y="105346"/>
                  </a:lnTo>
                  <a:lnTo>
                    <a:pt x="86956" y="100774"/>
                  </a:lnTo>
                  <a:lnTo>
                    <a:pt x="91528" y="96202"/>
                  </a:lnTo>
                  <a:lnTo>
                    <a:pt x="94576" y="90106"/>
                  </a:lnTo>
                  <a:lnTo>
                    <a:pt x="96100" y="85534"/>
                  </a:lnTo>
                  <a:lnTo>
                    <a:pt x="99148" y="80962"/>
                  </a:lnTo>
                  <a:lnTo>
                    <a:pt x="100672" y="76390"/>
                  </a:lnTo>
                  <a:lnTo>
                    <a:pt x="100672" y="71818"/>
                  </a:lnTo>
                  <a:lnTo>
                    <a:pt x="102196" y="67246"/>
                  </a:lnTo>
                  <a:lnTo>
                    <a:pt x="102196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/>
          <p:nvPr/>
        </p:nvSpPr>
        <p:spPr>
          <a:xfrm>
            <a:off x="7310723" y="5530977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32003" y="51911"/>
                </a:moveTo>
                <a:lnTo>
                  <a:pt x="19811" y="51911"/>
                </a:lnTo>
                <a:lnTo>
                  <a:pt x="21335" y="33623"/>
                </a:lnTo>
                <a:lnTo>
                  <a:pt x="6095" y="44291"/>
                </a:lnTo>
                <a:lnTo>
                  <a:pt x="0" y="33623"/>
                </a:lnTo>
                <a:lnTo>
                  <a:pt x="16763" y="26003"/>
                </a:lnTo>
                <a:lnTo>
                  <a:pt x="0" y="18383"/>
                </a:lnTo>
                <a:lnTo>
                  <a:pt x="6095" y="7619"/>
                </a:lnTo>
                <a:lnTo>
                  <a:pt x="21335" y="18383"/>
                </a:lnTo>
                <a:lnTo>
                  <a:pt x="19811" y="0"/>
                </a:lnTo>
                <a:lnTo>
                  <a:pt x="32003" y="0"/>
                </a:lnTo>
                <a:lnTo>
                  <a:pt x="30479" y="18383"/>
                </a:lnTo>
                <a:lnTo>
                  <a:pt x="45815" y="7619"/>
                </a:lnTo>
                <a:lnTo>
                  <a:pt x="51911" y="18383"/>
                </a:lnTo>
                <a:lnTo>
                  <a:pt x="35051" y="26003"/>
                </a:lnTo>
                <a:lnTo>
                  <a:pt x="51911" y="33623"/>
                </a:lnTo>
                <a:lnTo>
                  <a:pt x="45815" y="44291"/>
                </a:lnTo>
                <a:lnTo>
                  <a:pt x="30479" y="33623"/>
                </a:lnTo>
                <a:lnTo>
                  <a:pt x="32003" y="51911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 descr=""/>
          <p:cNvGrpSpPr/>
          <p:nvPr/>
        </p:nvGrpSpPr>
        <p:grpSpPr>
          <a:xfrm>
            <a:off x="7447978" y="5526404"/>
            <a:ext cx="450215" cy="116205"/>
            <a:chOff x="7447978" y="5526404"/>
            <a:chExt cx="450215" cy="116205"/>
          </a:xfrm>
        </p:grpSpPr>
        <p:pic>
          <p:nvPicPr>
            <p:cNvPr id="77" name="object 7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47978" y="5529452"/>
              <a:ext cx="384523" cy="111442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7864602" y="5526404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05" y="103965"/>
                  </a:lnTo>
                  <a:lnTo>
                    <a:pt x="10096" y="97726"/>
                  </a:lnTo>
                  <a:lnTo>
                    <a:pt x="22860" y="58007"/>
                  </a:lnTo>
                  <a:lnTo>
                    <a:pt x="21431" y="44337"/>
                  </a:lnTo>
                  <a:lnTo>
                    <a:pt x="17145" y="30944"/>
                  </a:lnTo>
                  <a:lnTo>
                    <a:pt x="10001" y="181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097" y="13175"/>
                  </a:lnTo>
                  <a:lnTo>
                    <a:pt x="26670" y="27324"/>
                  </a:lnTo>
                  <a:lnTo>
                    <a:pt x="31813" y="42313"/>
                  </a:lnTo>
                  <a:lnTo>
                    <a:pt x="33528" y="58007"/>
                  </a:lnTo>
                  <a:lnTo>
                    <a:pt x="33528" y="67151"/>
                  </a:lnTo>
                  <a:lnTo>
                    <a:pt x="32004" y="71818"/>
                  </a:lnTo>
                  <a:lnTo>
                    <a:pt x="32004" y="76390"/>
                  </a:lnTo>
                  <a:lnTo>
                    <a:pt x="30480" y="80962"/>
                  </a:lnTo>
                  <a:lnTo>
                    <a:pt x="27432" y="85534"/>
                  </a:lnTo>
                  <a:lnTo>
                    <a:pt x="25908" y="90106"/>
                  </a:lnTo>
                  <a:lnTo>
                    <a:pt x="22860" y="96202"/>
                  </a:lnTo>
                  <a:lnTo>
                    <a:pt x="19812" y="100774"/>
                  </a:lnTo>
                  <a:lnTo>
                    <a:pt x="15240" y="105346"/>
                  </a:lnTo>
                  <a:lnTo>
                    <a:pt x="10668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2455" y="394715"/>
            <a:ext cx="3121660" cy="266700"/>
            <a:chOff x="1362455" y="394715"/>
            <a:chExt cx="3121660" cy="266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3" y="394715"/>
              <a:ext cx="2284475" cy="1143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55" y="547116"/>
              <a:ext cx="3121151" cy="114300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5504" y="708660"/>
            <a:ext cx="2852927" cy="8991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62455" y="1014983"/>
            <a:ext cx="3121660" cy="266700"/>
            <a:chOff x="1362455" y="1014983"/>
            <a:chExt cx="3121660" cy="26670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503" y="1014983"/>
              <a:ext cx="2284475" cy="114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455" y="1168907"/>
              <a:ext cx="3121151" cy="112775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5504" y="1328928"/>
            <a:ext cx="2852927" cy="89915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362455" y="1633727"/>
            <a:ext cx="2287905" cy="266700"/>
            <a:chOff x="1362455" y="1633727"/>
            <a:chExt cx="2287905" cy="26670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503" y="1633727"/>
              <a:ext cx="2284475" cy="1143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2455" y="1787651"/>
              <a:ext cx="2167128" cy="112775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5504" y="1947672"/>
            <a:ext cx="2852927" cy="92963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62455" y="2255520"/>
            <a:ext cx="3054350" cy="265430"/>
            <a:chOff x="1362455" y="2255520"/>
            <a:chExt cx="3054350" cy="265430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5503" y="2255520"/>
              <a:ext cx="2284475" cy="114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455" y="2407920"/>
              <a:ext cx="3054096" cy="112775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65504" y="2569464"/>
            <a:ext cx="2852927" cy="89915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1362455" y="2874264"/>
            <a:ext cx="3119755" cy="268605"/>
            <a:chOff x="1362455" y="2874264"/>
            <a:chExt cx="3119755" cy="268605"/>
          </a:xfrm>
        </p:grpSpPr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5503" y="2874264"/>
              <a:ext cx="2284475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55" y="3026664"/>
              <a:ext cx="3119627" cy="115824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5504" y="3189732"/>
            <a:ext cx="2852927" cy="89915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1362455" y="3494532"/>
            <a:ext cx="3121660" cy="266700"/>
            <a:chOff x="1362455" y="3494532"/>
            <a:chExt cx="3121660" cy="266700"/>
          </a:xfrm>
        </p:grpSpPr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5503" y="3494532"/>
              <a:ext cx="2284475" cy="1143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2455" y="3648456"/>
              <a:ext cx="3121151" cy="112775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65504" y="3808476"/>
            <a:ext cx="2921507" cy="89915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362455" y="4114800"/>
            <a:ext cx="3121660" cy="266700"/>
            <a:chOff x="1362455" y="4114800"/>
            <a:chExt cx="3121660" cy="266700"/>
          </a:xfrm>
        </p:grpSpPr>
        <p:pic>
          <p:nvPicPr>
            <p:cNvPr id="27" name="object 2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5503" y="4114800"/>
              <a:ext cx="2284475" cy="1143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2455" y="4268724"/>
              <a:ext cx="3121151" cy="112775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65504" y="4428744"/>
            <a:ext cx="2852927" cy="91439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1362455" y="4735067"/>
            <a:ext cx="3119755" cy="265430"/>
            <a:chOff x="1362455" y="4735067"/>
            <a:chExt cx="3119755" cy="265430"/>
          </a:xfrm>
        </p:grpSpPr>
        <p:pic>
          <p:nvPicPr>
            <p:cNvPr id="31" name="object 3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5503" y="4735067"/>
              <a:ext cx="2284475" cy="1143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2455" y="4887468"/>
              <a:ext cx="3119627" cy="112775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65504" y="5049011"/>
            <a:ext cx="2921507" cy="91439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362455" y="5355335"/>
            <a:ext cx="3119755" cy="266700"/>
            <a:chOff x="1362455" y="5355335"/>
            <a:chExt cx="3119755" cy="266700"/>
          </a:xfrm>
        </p:grpSpPr>
        <p:pic>
          <p:nvPicPr>
            <p:cNvPr id="35" name="object 3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5503" y="5355335"/>
              <a:ext cx="2284475" cy="1143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62455" y="5507735"/>
              <a:ext cx="3119627" cy="114300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65504" y="5669280"/>
            <a:ext cx="2852927" cy="89916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1312163" y="6042660"/>
            <a:ext cx="8182609" cy="1385570"/>
            <a:chOff x="1312163" y="6042660"/>
            <a:chExt cx="8182609" cy="1385570"/>
          </a:xfrm>
        </p:grpSpPr>
        <p:sp>
          <p:nvSpPr>
            <p:cNvPr id="39" name="object 39" descr=""/>
            <p:cNvSpPr/>
            <p:nvPr/>
          </p:nvSpPr>
          <p:spPr>
            <a:xfrm>
              <a:off x="1312163" y="6042660"/>
              <a:ext cx="8182609" cy="1385570"/>
            </a:xfrm>
            <a:custGeom>
              <a:avLst/>
              <a:gdLst/>
              <a:ahLst/>
              <a:cxnLst/>
              <a:rect l="l" t="t" r="r" b="b"/>
              <a:pathLst>
                <a:path w="8182609" h="1385570">
                  <a:moveTo>
                    <a:pt x="8182355" y="1385316"/>
                  </a:moveTo>
                  <a:lnTo>
                    <a:pt x="0" y="1385316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3853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312151" y="6042672"/>
              <a:ext cx="8182609" cy="1385570"/>
            </a:xfrm>
            <a:custGeom>
              <a:avLst/>
              <a:gdLst/>
              <a:ahLst/>
              <a:cxnLst/>
              <a:rect l="l" t="t" r="r" b="b"/>
              <a:pathLst>
                <a:path w="8182609" h="1385570">
                  <a:moveTo>
                    <a:pt x="8182369" y="0"/>
                  </a:moveTo>
                  <a:lnTo>
                    <a:pt x="8171701" y="0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0" y="1385316"/>
                  </a:lnTo>
                  <a:lnTo>
                    <a:pt x="10680" y="1385316"/>
                  </a:lnTo>
                  <a:lnTo>
                    <a:pt x="10680" y="10668"/>
                  </a:lnTo>
                  <a:lnTo>
                    <a:pt x="8171701" y="10668"/>
                  </a:lnTo>
                  <a:lnTo>
                    <a:pt x="8171701" y="1385316"/>
                  </a:lnTo>
                  <a:lnTo>
                    <a:pt x="8182369" y="1385316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9327" y="6134100"/>
            <a:ext cx="510539" cy="117348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1378553" y="6127083"/>
            <a:ext cx="380365" cy="113030"/>
            <a:chOff x="1378553" y="6127083"/>
            <a:chExt cx="380365" cy="113030"/>
          </a:xfrm>
        </p:grpSpPr>
        <p:pic>
          <p:nvPicPr>
            <p:cNvPr id="43" name="object 43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78553" y="6136290"/>
              <a:ext cx="257841" cy="80867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665439" y="6127089"/>
              <a:ext cx="93345" cy="113030"/>
            </a:xfrm>
            <a:custGeom>
              <a:avLst/>
              <a:gdLst/>
              <a:ahLst/>
              <a:cxnLst/>
              <a:rect l="l" t="t" r="r" b="b"/>
              <a:pathLst>
                <a:path w="93344" h="113029">
                  <a:moveTo>
                    <a:pt x="2895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5410"/>
                  </a:lnTo>
                  <a:lnTo>
                    <a:pt x="0" y="113030"/>
                  </a:lnTo>
                  <a:lnTo>
                    <a:pt x="28956" y="113030"/>
                  </a:lnTo>
                  <a:lnTo>
                    <a:pt x="28956" y="105410"/>
                  </a:lnTo>
                  <a:lnTo>
                    <a:pt x="9144" y="105410"/>
                  </a:lnTo>
                  <a:lnTo>
                    <a:pt x="9144" y="8890"/>
                  </a:lnTo>
                  <a:lnTo>
                    <a:pt x="28956" y="8890"/>
                  </a:lnTo>
                  <a:lnTo>
                    <a:pt x="28956" y="0"/>
                  </a:lnTo>
                  <a:close/>
                </a:path>
                <a:path w="93344" h="113029">
                  <a:moveTo>
                    <a:pt x="92964" y="0"/>
                  </a:moveTo>
                  <a:lnTo>
                    <a:pt x="64008" y="0"/>
                  </a:lnTo>
                  <a:lnTo>
                    <a:pt x="64008" y="8890"/>
                  </a:lnTo>
                  <a:lnTo>
                    <a:pt x="83820" y="8890"/>
                  </a:lnTo>
                  <a:lnTo>
                    <a:pt x="83820" y="105410"/>
                  </a:lnTo>
                  <a:lnTo>
                    <a:pt x="64008" y="105410"/>
                  </a:lnTo>
                  <a:lnTo>
                    <a:pt x="64008" y="113030"/>
                  </a:lnTo>
                  <a:lnTo>
                    <a:pt x="92964" y="113030"/>
                  </a:lnTo>
                  <a:lnTo>
                    <a:pt x="92964" y="105410"/>
                  </a:lnTo>
                  <a:lnTo>
                    <a:pt x="92964" y="8890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373981" y="6279674"/>
            <a:ext cx="317500" cy="113030"/>
            <a:chOff x="1373981" y="6279674"/>
            <a:chExt cx="317500" cy="113030"/>
          </a:xfrm>
        </p:grpSpPr>
        <p:pic>
          <p:nvPicPr>
            <p:cNvPr id="46" name="object 4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3981" y="6288881"/>
              <a:ext cx="193738" cy="7943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596758" y="6279680"/>
              <a:ext cx="94615" cy="113030"/>
            </a:xfrm>
            <a:custGeom>
              <a:avLst/>
              <a:gdLst/>
              <a:ahLst/>
              <a:cxnLst/>
              <a:rect l="l" t="t" r="r" b="b"/>
              <a:pathLst>
                <a:path w="94614" h="113029">
                  <a:moveTo>
                    <a:pt x="2895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5410"/>
                  </a:lnTo>
                  <a:lnTo>
                    <a:pt x="0" y="113030"/>
                  </a:lnTo>
                  <a:lnTo>
                    <a:pt x="28956" y="113030"/>
                  </a:lnTo>
                  <a:lnTo>
                    <a:pt x="28956" y="105410"/>
                  </a:lnTo>
                  <a:lnTo>
                    <a:pt x="9144" y="105410"/>
                  </a:lnTo>
                  <a:lnTo>
                    <a:pt x="9144" y="8890"/>
                  </a:lnTo>
                  <a:lnTo>
                    <a:pt x="28956" y="8890"/>
                  </a:lnTo>
                  <a:lnTo>
                    <a:pt x="28956" y="0"/>
                  </a:lnTo>
                  <a:close/>
                </a:path>
                <a:path w="94614" h="113029">
                  <a:moveTo>
                    <a:pt x="94589" y="0"/>
                  </a:moveTo>
                  <a:lnTo>
                    <a:pt x="64020" y="0"/>
                  </a:lnTo>
                  <a:lnTo>
                    <a:pt x="64020" y="8890"/>
                  </a:lnTo>
                  <a:lnTo>
                    <a:pt x="83832" y="8890"/>
                  </a:lnTo>
                  <a:lnTo>
                    <a:pt x="83832" y="105410"/>
                  </a:lnTo>
                  <a:lnTo>
                    <a:pt x="64020" y="105410"/>
                  </a:lnTo>
                  <a:lnTo>
                    <a:pt x="64020" y="113030"/>
                  </a:lnTo>
                  <a:lnTo>
                    <a:pt x="94589" y="113030"/>
                  </a:lnTo>
                  <a:lnTo>
                    <a:pt x="94589" y="105410"/>
                  </a:lnTo>
                  <a:lnTo>
                    <a:pt x="94589" y="8890"/>
                  </a:lnTo>
                  <a:lnTo>
                    <a:pt x="94589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73981" y="6450615"/>
            <a:ext cx="262413" cy="79438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852993" y="6597205"/>
            <a:ext cx="1142809" cy="11144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081242" y="6620160"/>
            <a:ext cx="120586" cy="64103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290316" y="6597205"/>
            <a:ext cx="184594" cy="11001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263425" y="6772750"/>
            <a:ext cx="120586" cy="64103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2411444" y="6774274"/>
            <a:ext cx="181610" cy="240029"/>
            <a:chOff x="2411444" y="6774274"/>
            <a:chExt cx="181610" cy="240029"/>
          </a:xfrm>
        </p:grpSpPr>
        <p:sp>
          <p:nvSpPr>
            <p:cNvPr id="54" name="object 54" descr=""/>
            <p:cNvSpPr/>
            <p:nvPr/>
          </p:nvSpPr>
          <p:spPr>
            <a:xfrm>
              <a:off x="2470975" y="6774281"/>
              <a:ext cx="120650" cy="85725"/>
            </a:xfrm>
            <a:custGeom>
              <a:avLst/>
              <a:gdLst/>
              <a:ahLst/>
              <a:cxnLst/>
              <a:rect l="l" t="t" r="r" b="b"/>
              <a:pathLst>
                <a:path w="120650" h="85725">
                  <a:moveTo>
                    <a:pt x="48856" y="13716"/>
                  </a:moveTo>
                  <a:lnTo>
                    <a:pt x="47332" y="9144"/>
                  </a:lnTo>
                  <a:lnTo>
                    <a:pt x="44284" y="4572"/>
                  </a:lnTo>
                  <a:lnTo>
                    <a:pt x="41236" y="1524"/>
                  </a:lnTo>
                  <a:lnTo>
                    <a:pt x="36664" y="0"/>
                  </a:lnTo>
                  <a:lnTo>
                    <a:pt x="24472" y="0"/>
                  </a:lnTo>
                  <a:lnTo>
                    <a:pt x="21424" y="1524"/>
                  </a:lnTo>
                  <a:lnTo>
                    <a:pt x="19900" y="1524"/>
                  </a:lnTo>
                  <a:lnTo>
                    <a:pt x="18376" y="3048"/>
                  </a:lnTo>
                  <a:lnTo>
                    <a:pt x="16764" y="3048"/>
                  </a:lnTo>
                  <a:lnTo>
                    <a:pt x="12192" y="7620"/>
                  </a:lnTo>
                  <a:lnTo>
                    <a:pt x="10668" y="10668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61061"/>
                  </a:lnTo>
                  <a:lnTo>
                    <a:pt x="10668" y="61061"/>
                  </a:lnTo>
                  <a:lnTo>
                    <a:pt x="10668" y="21336"/>
                  </a:lnTo>
                  <a:lnTo>
                    <a:pt x="21424" y="10668"/>
                  </a:lnTo>
                  <a:lnTo>
                    <a:pt x="22948" y="10668"/>
                  </a:lnTo>
                  <a:lnTo>
                    <a:pt x="22948" y="9144"/>
                  </a:lnTo>
                  <a:lnTo>
                    <a:pt x="35140" y="9144"/>
                  </a:lnTo>
                  <a:lnTo>
                    <a:pt x="36664" y="12192"/>
                  </a:lnTo>
                  <a:lnTo>
                    <a:pt x="38188" y="13716"/>
                  </a:lnTo>
                  <a:lnTo>
                    <a:pt x="39712" y="18288"/>
                  </a:lnTo>
                  <a:lnTo>
                    <a:pt x="39712" y="61061"/>
                  </a:lnTo>
                  <a:lnTo>
                    <a:pt x="48856" y="61061"/>
                  </a:lnTo>
                  <a:lnTo>
                    <a:pt x="48856" y="13716"/>
                  </a:lnTo>
                  <a:close/>
                </a:path>
                <a:path w="120650" h="85725">
                  <a:moveTo>
                    <a:pt x="120484" y="21336"/>
                  </a:moveTo>
                  <a:lnTo>
                    <a:pt x="118960" y="16764"/>
                  </a:lnTo>
                  <a:lnTo>
                    <a:pt x="118960" y="13716"/>
                  </a:lnTo>
                  <a:lnTo>
                    <a:pt x="116674" y="9144"/>
                  </a:lnTo>
                  <a:lnTo>
                    <a:pt x="115912" y="7620"/>
                  </a:lnTo>
                  <a:lnTo>
                    <a:pt x="111340" y="3048"/>
                  </a:lnTo>
                  <a:lnTo>
                    <a:pt x="109816" y="2286"/>
                  </a:lnTo>
                  <a:lnTo>
                    <a:pt x="109816" y="21336"/>
                  </a:lnTo>
                  <a:lnTo>
                    <a:pt x="109816" y="38188"/>
                  </a:lnTo>
                  <a:lnTo>
                    <a:pt x="108292" y="44284"/>
                  </a:lnTo>
                  <a:lnTo>
                    <a:pt x="105244" y="47332"/>
                  </a:lnTo>
                  <a:lnTo>
                    <a:pt x="102196" y="51904"/>
                  </a:lnTo>
                  <a:lnTo>
                    <a:pt x="97624" y="53428"/>
                  </a:lnTo>
                  <a:lnTo>
                    <a:pt x="85432" y="53428"/>
                  </a:lnTo>
                  <a:lnTo>
                    <a:pt x="83908" y="51904"/>
                  </a:lnTo>
                  <a:lnTo>
                    <a:pt x="80860" y="51904"/>
                  </a:lnTo>
                  <a:lnTo>
                    <a:pt x="79336" y="50380"/>
                  </a:lnTo>
                  <a:lnTo>
                    <a:pt x="79336" y="21336"/>
                  </a:lnTo>
                  <a:lnTo>
                    <a:pt x="80860" y="18288"/>
                  </a:lnTo>
                  <a:lnTo>
                    <a:pt x="85432" y="13716"/>
                  </a:lnTo>
                  <a:lnTo>
                    <a:pt x="88480" y="12192"/>
                  </a:lnTo>
                  <a:lnTo>
                    <a:pt x="88480" y="10668"/>
                  </a:lnTo>
                  <a:lnTo>
                    <a:pt x="90004" y="10668"/>
                  </a:lnTo>
                  <a:lnTo>
                    <a:pt x="91528" y="9144"/>
                  </a:lnTo>
                  <a:lnTo>
                    <a:pt x="102196" y="9144"/>
                  </a:lnTo>
                  <a:lnTo>
                    <a:pt x="103720" y="10668"/>
                  </a:lnTo>
                  <a:lnTo>
                    <a:pt x="105244" y="10668"/>
                  </a:lnTo>
                  <a:lnTo>
                    <a:pt x="106768" y="12192"/>
                  </a:lnTo>
                  <a:lnTo>
                    <a:pt x="106768" y="15240"/>
                  </a:lnTo>
                  <a:lnTo>
                    <a:pt x="108292" y="16764"/>
                  </a:lnTo>
                  <a:lnTo>
                    <a:pt x="108292" y="18288"/>
                  </a:lnTo>
                  <a:lnTo>
                    <a:pt x="109816" y="21336"/>
                  </a:lnTo>
                  <a:lnTo>
                    <a:pt x="109816" y="2286"/>
                  </a:lnTo>
                  <a:lnTo>
                    <a:pt x="108292" y="1524"/>
                  </a:lnTo>
                  <a:lnTo>
                    <a:pt x="106768" y="0"/>
                  </a:lnTo>
                  <a:lnTo>
                    <a:pt x="91528" y="0"/>
                  </a:lnTo>
                  <a:lnTo>
                    <a:pt x="85432" y="3048"/>
                  </a:lnTo>
                  <a:lnTo>
                    <a:pt x="82384" y="6096"/>
                  </a:lnTo>
                  <a:lnTo>
                    <a:pt x="79336" y="10668"/>
                  </a:lnTo>
                  <a:lnTo>
                    <a:pt x="77812" y="0"/>
                  </a:lnTo>
                  <a:lnTo>
                    <a:pt x="68668" y="0"/>
                  </a:lnTo>
                  <a:lnTo>
                    <a:pt x="68668" y="85432"/>
                  </a:lnTo>
                  <a:lnTo>
                    <a:pt x="79336" y="85432"/>
                  </a:lnTo>
                  <a:lnTo>
                    <a:pt x="79336" y="61048"/>
                  </a:lnTo>
                  <a:lnTo>
                    <a:pt x="85432" y="61048"/>
                  </a:lnTo>
                  <a:lnTo>
                    <a:pt x="86956" y="62572"/>
                  </a:lnTo>
                  <a:lnTo>
                    <a:pt x="94576" y="62572"/>
                  </a:lnTo>
                  <a:lnTo>
                    <a:pt x="99148" y="61048"/>
                  </a:lnTo>
                  <a:lnTo>
                    <a:pt x="102196" y="59524"/>
                  </a:lnTo>
                  <a:lnTo>
                    <a:pt x="106768" y="58000"/>
                  </a:lnTo>
                  <a:lnTo>
                    <a:pt x="109816" y="56476"/>
                  </a:lnTo>
                  <a:lnTo>
                    <a:pt x="112864" y="53428"/>
                  </a:lnTo>
                  <a:lnTo>
                    <a:pt x="114388" y="51904"/>
                  </a:lnTo>
                  <a:lnTo>
                    <a:pt x="117436" y="47332"/>
                  </a:lnTo>
                  <a:lnTo>
                    <a:pt x="118960" y="44284"/>
                  </a:lnTo>
                  <a:lnTo>
                    <a:pt x="120484" y="39712"/>
                  </a:lnTo>
                  <a:lnTo>
                    <a:pt x="120484" y="2133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11444" y="6897909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4">
                  <a:moveTo>
                    <a:pt x="29051" y="116014"/>
                  </a:moveTo>
                  <a:lnTo>
                    <a:pt x="16756" y="102838"/>
                  </a:lnTo>
                  <a:lnTo>
                    <a:pt x="7631" y="88689"/>
                  </a:lnTo>
                  <a:lnTo>
                    <a:pt x="1954" y="73701"/>
                  </a:lnTo>
                  <a:lnTo>
                    <a:pt x="0" y="58007"/>
                  </a:lnTo>
                  <a:lnTo>
                    <a:pt x="0" y="53435"/>
                  </a:lnTo>
                  <a:lnTo>
                    <a:pt x="1523" y="48863"/>
                  </a:lnTo>
                  <a:lnTo>
                    <a:pt x="1523" y="44291"/>
                  </a:lnTo>
                  <a:lnTo>
                    <a:pt x="3047" y="39719"/>
                  </a:lnTo>
                  <a:lnTo>
                    <a:pt x="4571" y="33527"/>
                  </a:lnTo>
                  <a:lnTo>
                    <a:pt x="7619" y="28955"/>
                  </a:lnTo>
                  <a:lnTo>
                    <a:pt x="9143" y="24383"/>
                  </a:lnTo>
                  <a:lnTo>
                    <a:pt x="15239" y="15239"/>
                  </a:lnTo>
                  <a:lnTo>
                    <a:pt x="19811" y="9143"/>
                  </a:lnTo>
                  <a:lnTo>
                    <a:pt x="29051" y="0"/>
                  </a:lnTo>
                  <a:lnTo>
                    <a:pt x="35147" y="6095"/>
                  </a:lnTo>
                  <a:lnTo>
                    <a:pt x="25090" y="18064"/>
                  </a:lnTo>
                  <a:lnTo>
                    <a:pt x="17918" y="30908"/>
                  </a:lnTo>
                  <a:lnTo>
                    <a:pt x="13622" y="44323"/>
                  </a:lnTo>
                  <a:lnTo>
                    <a:pt x="12191" y="58007"/>
                  </a:lnTo>
                  <a:lnTo>
                    <a:pt x="12477" y="64865"/>
                  </a:lnTo>
                  <a:lnTo>
                    <a:pt x="29703" y="103910"/>
                  </a:lnTo>
                  <a:lnTo>
                    <a:pt x="35147" y="109918"/>
                  </a:lnTo>
                  <a:lnTo>
                    <a:pt x="29051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70975" y="6908577"/>
              <a:ext cx="122015" cy="80867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1375505" y="6442773"/>
            <a:ext cx="3454400" cy="886460"/>
            <a:chOff x="1375505" y="6442773"/>
            <a:chExt cx="3454400" cy="886460"/>
          </a:xfrm>
        </p:grpSpPr>
        <p:sp>
          <p:nvSpPr>
            <p:cNvPr id="58" name="object 58" descr=""/>
            <p:cNvSpPr/>
            <p:nvPr/>
          </p:nvSpPr>
          <p:spPr>
            <a:xfrm>
              <a:off x="2681477" y="6968108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431" y="1524"/>
                  </a:moveTo>
                  <a:lnTo>
                    <a:pt x="15335" y="1524"/>
                  </a:lnTo>
                  <a:lnTo>
                    <a:pt x="16859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29210" h="41275">
                  <a:moveTo>
                    <a:pt x="4667" y="41243"/>
                  </a:moveTo>
                  <a:lnTo>
                    <a:pt x="0" y="41243"/>
                  </a:lnTo>
                  <a:lnTo>
                    <a:pt x="0" y="32004"/>
                  </a:lnTo>
                  <a:lnTo>
                    <a:pt x="7715" y="32004"/>
                  </a:lnTo>
                  <a:lnTo>
                    <a:pt x="9239" y="30480"/>
                  </a:lnTo>
                  <a:lnTo>
                    <a:pt x="10763" y="30480"/>
                  </a:lnTo>
                  <a:lnTo>
                    <a:pt x="15335" y="25908"/>
                  </a:lnTo>
                  <a:lnTo>
                    <a:pt x="15335" y="18288"/>
                  </a:lnTo>
                  <a:lnTo>
                    <a:pt x="12287" y="15240"/>
                  </a:lnTo>
                  <a:lnTo>
                    <a:pt x="12287" y="13716"/>
                  </a:lnTo>
                  <a:lnTo>
                    <a:pt x="10763" y="12192"/>
                  </a:lnTo>
                  <a:lnTo>
                    <a:pt x="10763" y="4572"/>
                  </a:lnTo>
                  <a:lnTo>
                    <a:pt x="13811" y="1524"/>
                  </a:lnTo>
                  <a:lnTo>
                    <a:pt x="22955" y="1524"/>
                  </a:lnTo>
                  <a:lnTo>
                    <a:pt x="27527" y="6096"/>
                  </a:lnTo>
                  <a:lnTo>
                    <a:pt x="27527" y="9144"/>
                  </a:lnTo>
                  <a:lnTo>
                    <a:pt x="29051" y="10668"/>
                  </a:lnTo>
                  <a:lnTo>
                    <a:pt x="29051" y="21336"/>
                  </a:lnTo>
                  <a:lnTo>
                    <a:pt x="24479" y="30480"/>
                  </a:lnTo>
                  <a:lnTo>
                    <a:pt x="21431" y="33623"/>
                  </a:lnTo>
                  <a:lnTo>
                    <a:pt x="19907" y="35147"/>
                  </a:lnTo>
                  <a:lnTo>
                    <a:pt x="16859" y="36671"/>
                  </a:lnTo>
                  <a:lnTo>
                    <a:pt x="12287" y="38195"/>
                  </a:lnTo>
                  <a:lnTo>
                    <a:pt x="9239" y="39719"/>
                  </a:lnTo>
                  <a:lnTo>
                    <a:pt x="4667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44057" y="6908577"/>
              <a:ext cx="190785" cy="8096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75505" y="6442773"/>
              <a:ext cx="3454336" cy="88614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926240" y="7241286"/>
              <a:ext cx="48895" cy="61594"/>
            </a:xfrm>
            <a:custGeom>
              <a:avLst/>
              <a:gdLst/>
              <a:ahLst/>
              <a:cxnLst/>
              <a:rect l="l" t="t" r="r" b="b"/>
              <a:pathLst>
                <a:path w="48894" h="61595">
                  <a:moveTo>
                    <a:pt x="48863" y="61055"/>
                  </a:moveTo>
                  <a:lnTo>
                    <a:pt x="38195" y="61055"/>
                  </a:lnTo>
                  <a:lnTo>
                    <a:pt x="38195" y="18383"/>
                  </a:lnTo>
                  <a:lnTo>
                    <a:pt x="35147" y="12192"/>
                  </a:lnTo>
                  <a:lnTo>
                    <a:pt x="33623" y="10668"/>
                  </a:lnTo>
                  <a:lnTo>
                    <a:pt x="30575" y="9144"/>
                  </a:lnTo>
                  <a:lnTo>
                    <a:pt x="22955" y="9144"/>
                  </a:lnTo>
                  <a:lnTo>
                    <a:pt x="19907" y="12192"/>
                  </a:lnTo>
                  <a:lnTo>
                    <a:pt x="18383" y="12192"/>
                  </a:lnTo>
                  <a:lnTo>
                    <a:pt x="12192" y="18383"/>
                  </a:lnTo>
                  <a:lnTo>
                    <a:pt x="10668" y="21431"/>
                  </a:lnTo>
                  <a:lnTo>
                    <a:pt x="10668" y="61055"/>
                  </a:lnTo>
                  <a:lnTo>
                    <a:pt x="0" y="61055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9144" y="10668"/>
                  </a:lnTo>
                  <a:lnTo>
                    <a:pt x="10668" y="9144"/>
                  </a:lnTo>
                  <a:lnTo>
                    <a:pt x="13811" y="7620"/>
                  </a:lnTo>
                  <a:lnTo>
                    <a:pt x="19907" y="1524"/>
                  </a:lnTo>
                  <a:lnTo>
                    <a:pt x="21431" y="1524"/>
                  </a:lnTo>
                  <a:lnTo>
                    <a:pt x="22955" y="0"/>
                  </a:lnTo>
                  <a:lnTo>
                    <a:pt x="36671" y="0"/>
                  </a:lnTo>
                  <a:lnTo>
                    <a:pt x="41243" y="1524"/>
                  </a:lnTo>
                  <a:lnTo>
                    <a:pt x="44291" y="6096"/>
                  </a:lnTo>
                  <a:lnTo>
                    <a:pt x="47339" y="9144"/>
                  </a:lnTo>
                  <a:lnTo>
                    <a:pt x="48863" y="15240"/>
                  </a:lnTo>
                  <a:lnTo>
                    <a:pt x="48863" y="6105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2163" y="368808"/>
            <a:ext cx="8182609" cy="1144905"/>
            <a:chOff x="1312163" y="368808"/>
            <a:chExt cx="8182609" cy="1144905"/>
          </a:xfrm>
        </p:grpSpPr>
        <p:sp>
          <p:nvSpPr>
            <p:cNvPr id="3" name="object 3" descr=""/>
            <p:cNvSpPr/>
            <p:nvPr/>
          </p:nvSpPr>
          <p:spPr>
            <a:xfrm>
              <a:off x="1312163" y="368808"/>
              <a:ext cx="8182609" cy="1144905"/>
            </a:xfrm>
            <a:custGeom>
              <a:avLst/>
              <a:gdLst/>
              <a:ahLst/>
              <a:cxnLst/>
              <a:rect l="l" t="t" r="r" b="b"/>
              <a:pathLst>
                <a:path w="8182609" h="1144905">
                  <a:moveTo>
                    <a:pt x="8182355" y="1144524"/>
                  </a:moveTo>
                  <a:lnTo>
                    <a:pt x="0" y="1144524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14452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2151" y="368820"/>
              <a:ext cx="8182609" cy="1144905"/>
            </a:xfrm>
            <a:custGeom>
              <a:avLst/>
              <a:gdLst/>
              <a:ahLst/>
              <a:cxnLst/>
              <a:rect l="l" t="t" r="r" b="b"/>
              <a:pathLst>
                <a:path w="8182609" h="1144905">
                  <a:moveTo>
                    <a:pt x="8182369" y="0"/>
                  </a:moveTo>
                  <a:lnTo>
                    <a:pt x="8171701" y="0"/>
                  </a:lnTo>
                  <a:lnTo>
                    <a:pt x="8171701" y="1133843"/>
                  </a:lnTo>
                  <a:lnTo>
                    <a:pt x="10680" y="1133843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1133843"/>
                  </a:lnTo>
                  <a:lnTo>
                    <a:pt x="0" y="1144524"/>
                  </a:lnTo>
                  <a:lnTo>
                    <a:pt x="10680" y="1144524"/>
                  </a:lnTo>
                  <a:lnTo>
                    <a:pt x="8171701" y="1144524"/>
                  </a:lnTo>
                  <a:lnTo>
                    <a:pt x="8182356" y="1144524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12159" y="1607243"/>
            <a:ext cx="8183245" cy="584835"/>
            <a:chOff x="1312159" y="1607243"/>
            <a:chExt cx="8183245" cy="584835"/>
          </a:xfrm>
        </p:grpSpPr>
        <p:sp>
          <p:nvSpPr>
            <p:cNvPr id="6" name="object 6" descr=""/>
            <p:cNvSpPr/>
            <p:nvPr/>
          </p:nvSpPr>
          <p:spPr>
            <a:xfrm>
              <a:off x="1312163" y="1607820"/>
              <a:ext cx="8182609" cy="584200"/>
            </a:xfrm>
            <a:custGeom>
              <a:avLst/>
              <a:gdLst/>
              <a:ahLst/>
              <a:cxnLst/>
              <a:rect l="l" t="t" r="r" b="b"/>
              <a:pathLst>
                <a:path w="8182609" h="584200">
                  <a:moveTo>
                    <a:pt x="8182355" y="583691"/>
                  </a:moveTo>
                  <a:lnTo>
                    <a:pt x="0" y="5836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5836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7498" y="1612582"/>
              <a:ext cx="8172450" cy="572770"/>
            </a:xfrm>
            <a:custGeom>
              <a:avLst/>
              <a:gdLst/>
              <a:ahLst/>
              <a:cxnLst/>
              <a:rect l="l" t="t" r="r" b="b"/>
              <a:pathLst>
                <a:path w="8172450" h="572769">
                  <a:moveTo>
                    <a:pt x="0" y="0"/>
                  </a:moveTo>
                  <a:lnTo>
                    <a:pt x="8171973" y="0"/>
                  </a:lnTo>
                  <a:lnTo>
                    <a:pt x="8171973" y="572357"/>
                  </a:lnTo>
                  <a:lnTo>
                    <a:pt x="0" y="57235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821" y="2277897"/>
            <a:ext cx="8131533" cy="3253173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379219" y="5897880"/>
            <a:ext cx="875030" cy="177165"/>
            <a:chOff x="1379219" y="5897880"/>
            <a:chExt cx="875030" cy="17716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" y="5907023"/>
              <a:ext cx="175259" cy="16611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11" y="5951220"/>
              <a:ext cx="97536" cy="12344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307" y="5951220"/>
              <a:ext cx="91439" cy="12344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8131" y="5897880"/>
              <a:ext cx="164591" cy="1752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3203" y="5951219"/>
              <a:ext cx="103631" cy="12191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9695" y="5951220"/>
              <a:ext cx="106679" cy="12344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2252471" y="607237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2336292" y="5899403"/>
            <a:ext cx="891540" cy="227329"/>
            <a:chOff x="2336292" y="5899403"/>
            <a:chExt cx="891540" cy="227329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292" y="5907023"/>
              <a:ext cx="89916" cy="16611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8400" y="5951220"/>
              <a:ext cx="106680" cy="12344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8796" y="5951220"/>
              <a:ext cx="100583" cy="12344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9860" y="5952744"/>
              <a:ext cx="68580" cy="12039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5203" y="5899403"/>
              <a:ext cx="164592" cy="17373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8752" y="5951219"/>
              <a:ext cx="105156" cy="12191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6768" y="5951220"/>
              <a:ext cx="114300" cy="17526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26308" y="6072377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3305555" y="5894832"/>
            <a:ext cx="2291080" cy="231775"/>
            <a:chOff x="3305555" y="5894832"/>
            <a:chExt cx="2291080" cy="231775"/>
          </a:xfrm>
        </p:grpSpPr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5555" y="5907024"/>
              <a:ext cx="59435" cy="20269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84803" y="5907023"/>
              <a:ext cx="124967" cy="16611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26535" y="5907023"/>
              <a:ext cx="138683" cy="16611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2651" y="5899403"/>
              <a:ext cx="160020" cy="17526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5531" y="5951220"/>
              <a:ext cx="114299" cy="17526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23359" y="5897880"/>
              <a:ext cx="103632" cy="17525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57472" y="5897880"/>
              <a:ext cx="112775" cy="17678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88535" y="5951220"/>
              <a:ext cx="120396" cy="12344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33315" y="5952744"/>
              <a:ext cx="68579" cy="120395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12563" y="5951220"/>
              <a:ext cx="83819" cy="123443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1623" y="5897880"/>
              <a:ext cx="178307" cy="17678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14315" y="5951220"/>
              <a:ext cx="99060" cy="123443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36235" y="5951220"/>
              <a:ext cx="82296" cy="12344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035295" y="5899403"/>
              <a:ext cx="137159" cy="17526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90744" y="5894832"/>
              <a:ext cx="123443" cy="17830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35523" y="5951220"/>
              <a:ext cx="106679" cy="12344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65063" y="5907024"/>
              <a:ext cx="131064" cy="202692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312163" y="6281928"/>
            <a:ext cx="8182609" cy="1146175"/>
            <a:chOff x="1312163" y="6281928"/>
            <a:chExt cx="8182609" cy="1146175"/>
          </a:xfrm>
        </p:grpSpPr>
        <p:sp>
          <p:nvSpPr>
            <p:cNvPr id="45" name="object 45" descr=""/>
            <p:cNvSpPr/>
            <p:nvPr/>
          </p:nvSpPr>
          <p:spPr>
            <a:xfrm>
              <a:off x="1312163" y="6283451"/>
              <a:ext cx="8182609" cy="1144905"/>
            </a:xfrm>
            <a:custGeom>
              <a:avLst/>
              <a:gdLst/>
              <a:ahLst/>
              <a:cxnLst/>
              <a:rect l="l" t="t" r="r" b="b"/>
              <a:pathLst>
                <a:path w="8182609" h="1144904">
                  <a:moveTo>
                    <a:pt x="8182355" y="1144524"/>
                  </a:moveTo>
                  <a:lnTo>
                    <a:pt x="0" y="1144524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14452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312151" y="6281940"/>
              <a:ext cx="8182609" cy="1146175"/>
            </a:xfrm>
            <a:custGeom>
              <a:avLst/>
              <a:gdLst/>
              <a:ahLst/>
              <a:cxnLst/>
              <a:rect l="l" t="t" r="r" b="b"/>
              <a:pathLst>
                <a:path w="8182609" h="1146175">
                  <a:moveTo>
                    <a:pt x="8182369" y="1524"/>
                  </a:moveTo>
                  <a:lnTo>
                    <a:pt x="8182356" y="0"/>
                  </a:lnTo>
                  <a:lnTo>
                    <a:pt x="0" y="0"/>
                  </a:lnTo>
                  <a:lnTo>
                    <a:pt x="0" y="1524"/>
                  </a:lnTo>
                  <a:lnTo>
                    <a:pt x="0" y="10668"/>
                  </a:lnTo>
                  <a:lnTo>
                    <a:pt x="0" y="1146048"/>
                  </a:lnTo>
                  <a:lnTo>
                    <a:pt x="10680" y="1146048"/>
                  </a:lnTo>
                  <a:lnTo>
                    <a:pt x="10680" y="10668"/>
                  </a:lnTo>
                  <a:lnTo>
                    <a:pt x="8171701" y="10668"/>
                  </a:lnTo>
                  <a:lnTo>
                    <a:pt x="8171701" y="1146048"/>
                  </a:lnTo>
                  <a:lnTo>
                    <a:pt x="8182369" y="1146048"/>
                  </a:lnTo>
                  <a:lnTo>
                    <a:pt x="8182369" y="15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1647063" y="393191"/>
            <a:ext cx="3592195" cy="1050290"/>
            <a:chOff x="1647063" y="393191"/>
            <a:chExt cx="3592195" cy="1050290"/>
          </a:xfrm>
        </p:grpSpPr>
        <p:sp>
          <p:nvSpPr>
            <p:cNvPr id="48" name="object 48" descr=""/>
            <p:cNvSpPr/>
            <p:nvPr/>
          </p:nvSpPr>
          <p:spPr>
            <a:xfrm>
              <a:off x="1654670" y="397763"/>
              <a:ext cx="392430" cy="85725"/>
            </a:xfrm>
            <a:custGeom>
              <a:avLst/>
              <a:gdLst/>
              <a:ahLst/>
              <a:cxnLst/>
              <a:rect l="l" t="t" r="r" b="b"/>
              <a:pathLst>
                <a:path w="392430" h="85725">
                  <a:moveTo>
                    <a:pt x="51917" y="85445"/>
                  </a:moveTo>
                  <a:lnTo>
                    <a:pt x="39725" y="59537"/>
                  </a:lnTo>
                  <a:lnTo>
                    <a:pt x="36677" y="53441"/>
                  </a:lnTo>
                  <a:lnTo>
                    <a:pt x="35052" y="51917"/>
                  </a:lnTo>
                  <a:lnTo>
                    <a:pt x="34290" y="50393"/>
                  </a:lnTo>
                  <a:lnTo>
                    <a:pt x="33528" y="48869"/>
                  </a:lnTo>
                  <a:lnTo>
                    <a:pt x="32004" y="47345"/>
                  </a:lnTo>
                  <a:lnTo>
                    <a:pt x="35052" y="45821"/>
                  </a:lnTo>
                  <a:lnTo>
                    <a:pt x="36677" y="44297"/>
                  </a:lnTo>
                  <a:lnTo>
                    <a:pt x="39725" y="42773"/>
                  </a:lnTo>
                  <a:lnTo>
                    <a:pt x="41249" y="41249"/>
                  </a:lnTo>
                  <a:lnTo>
                    <a:pt x="44297" y="38201"/>
                  </a:lnTo>
                  <a:lnTo>
                    <a:pt x="44297" y="35153"/>
                  </a:lnTo>
                  <a:lnTo>
                    <a:pt x="45821" y="33629"/>
                  </a:lnTo>
                  <a:lnTo>
                    <a:pt x="45821" y="32105"/>
                  </a:lnTo>
                  <a:lnTo>
                    <a:pt x="47345" y="28956"/>
                  </a:lnTo>
                  <a:lnTo>
                    <a:pt x="47345" y="22860"/>
                  </a:lnTo>
                  <a:lnTo>
                    <a:pt x="45821" y="21336"/>
                  </a:lnTo>
                  <a:lnTo>
                    <a:pt x="45821" y="18288"/>
                  </a:lnTo>
                  <a:lnTo>
                    <a:pt x="44297" y="15240"/>
                  </a:lnTo>
                  <a:lnTo>
                    <a:pt x="38201" y="9144"/>
                  </a:lnTo>
                  <a:lnTo>
                    <a:pt x="35052" y="7620"/>
                  </a:lnTo>
                  <a:lnTo>
                    <a:pt x="35052" y="22860"/>
                  </a:lnTo>
                  <a:lnTo>
                    <a:pt x="35052" y="32105"/>
                  </a:lnTo>
                  <a:lnTo>
                    <a:pt x="33528" y="33629"/>
                  </a:lnTo>
                  <a:lnTo>
                    <a:pt x="33528" y="35153"/>
                  </a:lnTo>
                  <a:lnTo>
                    <a:pt x="30480" y="38201"/>
                  </a:lnTo>
                  <a:lnTo>
                    <a:pt x="28956" y="38201"/>
                  </a:lnTo>
                  <a:lnTo>
                    <a:pt x="27432" y="39725"/>
                  </a:lnTo>
                  <a:lnTo>
                    <a:pt x="25908" y="39725"/>
                  </a:lnTo>
                  <a:lnTo>
                    <a:pt x="22860" y="41249"/>
                  </a:lnTo>
                  <a:lnTo>
                    <a:pt x="10668" y="41249"/>
                  </a:lnTo>
                  <a:lnTo>
                    <a:pt x="10668" y="15240"/>
                  </a:lnTo>
                  <a:lnTo>
                    <a:pt x="28956" y="15240"/>
                  </a:lnTo>
                  <a:lnTo>
                    <a:pt x="33528" y="19812"/>
                  </a:lnTo>
                  <a:lnTo>
                    <a:pt x="35052" y="22860"/>
                  </a:lnTo>
                  <a:lnTo>
                    <a:pt x="35052" y="7620"/>
                  </a:lnTo>
                  <a:lnTo>
                    <a:pt x="32004" y="7620"/>
                  </a:lnTo>
                  <a:lnTo>
                    <a:pt x="28956" y="6096"/>
                  </a:lnTo>
                  <a:lnTo>
                    <a:pt x="0" y="6096"/>
                  </a:lnTo>
                  <a:lnTo>
                    <a:pt x="0" y="85445"/>
                  </a:lnTo>
                  <a:lnTo>
                    <a:pt x="10668" y="85445"/>
                  </a:lnTo>
                  <a:lnTo>
                    <a:pt x="10668" y="50393"/>
                  </a:lnTo>
                  <a:lnTo>
                    <a:pt x="21336" y="50393"/>
                  </a:lnTo>
                  <a:lnTo>
                    <a:pt x="22860" y="51917"/>
                  </a:lnTo>
                  <a:lnTo>
                    <a:pt x="24384" y="51917"/>
                  </a:lnTo>
                  <a:lnTo>
                    <a:pt x="24384" y="53441"/>
                  </a:lnTo>
                  <a:lnTo>
                    <a:pt x="27432" y="56489"/>
                  </a:lnTo>
                  <a:lnTo>
                    <a:pt x="27432" y="58013"/>
                  </a:lnTo>
                  <a:lnTo>
                    <a:pt x="28956" y="59537"/>
                  </a:lnTo>
                  <a:lnTo>
                    <a:pt x="41249" y="85445"/>
                  </a:lnTo>
                  <a:lnTo>
                    <a:pt x="51917" y="85445"/>
                  </a:lnTo>
                  <a:close/>
                </a:path>
                <a:path w="392430" h="85725">
                  <a:moveTo>
                    <a:pt x="115925" y="39725"/>
                  </a:moveTo>
                  <a:lnTo>
                    <a:pt x="112877" y="33629"/>
                  </a:lnTo>
                  <a:lnTo>
                    <a:pt x="112877" y="32105"/>
                  </a:lnTo>
                  <a:lnTo>
                    <a:pt x="111353" y="28956"/>
                  </a:lnTo>
                  <a:lnTo>
                    <a:pt x="108305" y="27432"/>
                  </a:lnTo>
                  <a:lnTo>
                    <a:pt x="106781" y="25908"/>
                  </a:lnTo>
                  <a:lnTo>
                    <a:pt x="103733" y="24384"/>
                  </a:lnTo>
                  <a:lnTo>
                    <a:pt x="100685" y="24384"/>
                  </a:lnTo>
                  <a:lnTo>
                    <a:pt x="99161" y="22860"/>
                  </a:lnTo>
                  <a:lnTo>
                    <a:pt x="85445" y="22860"/>
                  </a:lnTo>
                  <a:lnTo>
                    <a:pt x="83921" y="24384"/>
                  </a:lnTo>
                  <a:lnTo>
                    <a:pt x="76301" y="24384"/>
                  </a:lnTo>
                  <a:lnTo>
                    <a:pt x="74777" y="25908"/>
                  </a:lnTo>
                  <a:lnTo>
                    <a:pt x="71729" y="25908"/>
                  </a:lnTo>
                  <a:lnTo>
                    <a:pt x="70205" y="27432"/>
                  </a:lnTo>
                  <a:lnTo>
                    <a:pt x="70205" y="36677"/>
                  </a:lnTo>
                  <a:lnTo>
                    <a:pt x="73253" y="35153"/>
                  </a:lnTo>
                  <a:lnTo>
                    <a:pt x="77825" y="33629"/>
                  </a:lnTo>
                  <a:lnTo>
                    <a:pt x="80873" y="33629"/>
                  </a:lnTo>
                  <a:lnTo>
                    <a:pt x="83921" y="32105"/>
                  </a:lnTo>
                  <a:lnTo>
                    <a:pt x="96113" y="32105"/>
                  </a:lnTo>
                  <a:lnTo>
                    <a:pt x="99161" y="33629"/>
                  </a:lnTo>
                  <a:lnTo>
                    <a:pt x="105257" y="39725"/>
                  </a:lnTo>
                  <a:lnTo>
                    <a:pt x="105257" y="48869"/>
                  </a:lnTo>
                  <a:lnTo>
                    <a:pt x="105257" y="58013"/>
                  </a:lnTo>
                  <a:lnTo>
                    <a:pt x="105257" y="68681"/>
                  </a:lnTo>
                  <a:lnTo>
                    <a:pt x="100685" y="71729"/>
                  </a:lnTo>
                  <a:lnTo>
                    <a:pt x="88493" y="77825"/>
                  </a:lnTo>
                  <a:lnTo>
                    <a:pt x="83921" y="77825"/>
                  </a:lnTo>
                  <a:lnTo>
                    <a:pt x="82397" y="76301"/>
                  </a:lnTo>
                  <a:lnTo>
                    <a:pt x="80873" y="76301"/>
                  </a:lnTo>
                  <a:lnTo>
                    <a:pt x="79349" y="74777"/>
                  </a:lnTo>
                  <a:lnTo>
                    <a:pt x="77825" y="74777"/>
                  </a:lnTo>
                  <a:lnTo>
                    <a:pt x="77825" y="73253"/>
                  </a:lnTo>
                  <a:lnTo>
                    <a:pt x="76301" y="71729"/>
                  </a:lnTo>
                  <a:lnTo>
                    <a:pt x="76301" y="65633"/>
                  </a:lnTo>
                  <a:lnTo>
                    <a:pt x="77825" y="64109"/>
                  </a:lnTo>
                  <a:lnTo>
                    <a:pt x="77825" y="62585"/>
                  </a:lnTo>
                  <a:lnTo>
                    <a:pt x="82397" y="58013"/>
                  </a:lnTo>
                  <a:lnTo>
                    <a:pt x="105257" y="58013"/>
                  </a:lnTo>
                  <a:lnTo>
                    <a:pt x="105257" y="48869"/>
                  </a:lnTo>
                  <a:lnTo>
                    <a:pt x="83921" y="48869"/>
                  </a:lnTo>
                  <a:lnTo>
                    <a:pt x="76301" y="50393"/>
                  </a:lnTo>
                  <a:lnTo>
                    <a:pt x="71729" y="54965"/>
                  </a:lnTo>
                  <a:lnTo>
                    <a:pt x="67157" y="58013"/>
                  </a:lnTo>
                  <a:lnTo>
                    <a:pt x="65633" y="62585"/>
                  </a:lnTo>
                  <a:lnTo>
                    <a:pt x="65633" y="76301"/>
                  </a:lnTo>
                  <a:lnTo>
                    <a:pt x="73253" y="83921"/>
                  </a:lnTo>
                  <a:lnTo>
                    <a:pt x="76301" y="85445"/>
                  </a:lnTo>
                  <a:lnTo>
                    <a:pt x="91541" y="85445"/>
                  </a:lnTo>
                  <a:lnTo>
                    <a:pt x="96113" y="83921"/>
                  </a:lnTo>
                  <a:lnTo>
                    <a:pt x="99161" y="82397"/>
                  </a:lnTo>
                  <a:lnTo>
                    <a:pt x="103733" y="77825"/>
                  </a:lnTo>
                  <a:lnTo>
                    <a:pt x="105257" y="76301"/>
                  </a:lnTo>
                  <a:lnTo>
                    <a:pt x="105257" y="85445"/>
                  </a:lnTo>
                  <a:lnTo>
                    <a:pt x="115925" y="85445"/>
                  </a:lnTo>
                  <a:lnTo>
                    <a:pt x="115925" y="76301"/>
                  </a:lnTo>
                  <a:lnTo>
                    <a:pt x="115925" y="58013"/>
                  </a:lnTo>
                  <a:lnTo>
                    <a:pt x="115925" y="39725"/>
                  </a:lnTo>
                  <a:close/>
                </a:path>
                <a:path w="392430" h="85725">
                  <a:moveTo>
                    <a:pt x="183083" y="38201"/>
                  </a:moveTo>
                  <a:lnTo>
                    <a:pt x="181559" y="32105"/>
                  </a:lnTo>
                  <a:lnTo>
                    <a:pt x="178511" y="28956"/>
                  </a:lnTo>
                  <a:lnTo>
                    <a:pt x="175463" y="24384"/>
                  </a:lnTo>
                  <a:lnTo>
                    <a:pt x="170891" y="22860"/>
                  </a:lnTo>
                  <a:lnTo>
                    <a:pt x="160223" y="22860"/>
                  </a:lnTo>
                  <a:lnTo>
                    <a:pt x="157175" y="24384"/>
                  </a:lnTo>
                  <a:lnTo>
                    <a:pt x="155651" y="24384"/>
                  </a:lnTo>
                  <a:lnTo>
                    <a:pt x="154127" y="25908"/>
                  </a:lnTo>
                  <a:lnTo>
                    <a:pt x="152603" y="25908"/>
                  </a:lnTo>
                  <a:lnTo>
                    <a:pt x="144983" y="33629"/>
                  </a:lnTo>
                  <a:lnTo>
                    <a:pt x="144983" y="24384"/>
                  </a:lnTo>
                  <a:lnTo>
                    <a:pt x="134315" y="24384"/>
                  </a:lnTo>
                  <a:lnTo>
                    <a:pt x="134315" y="85445"/>
                  </a:lnTo>
                  <a:lnTo>
                    <a:pt x="144983" y="85445"/>
                  </a:lnTo>
                  <a:lnTo>
                    <a:pt x="144983" y="44297"/>
                  </a:lnTo>
                  <a:lnTo>
                    <a:pt x="148031" y="42773"/>
                  </a:lnTo>
                  <a:lnTo>
                    <a:pt x="149555" y="39725"/>
                  </a:lnTo>
                  <a:lnTo>
                    <a:pt x="154127" y="35153"/>
                  </a:lnTo>
                  <a:lnTo>
                    <a:pt x="155651" y="35153"/>
                  </a:lnTo>
                  <a:lnTo>
                    <a:pt x="155651" y="33629"/>
                  </a:lnTo>
                  <a:lnTo>
                    <a:pt x="157175" y="33629"/>
                  </a:lnTo>
                  <a:lnTo>
                    <a:pt x="158699" y="32105"/>
                  </a:lnTo>
                  <a:lnTo>
                    <a:pt x="166319" y="32105"/>
                  </a:lnTo>
                  <a:lnTo>
                    <a:pt x="169367" y="33629"/>
                  </a:lnTo>
                  <a:lnTo>
                    <a:pt x="170891" y="35153"/>
                  </a:lnTo>
                  <a:lnTo>
                    <a:pt x="172415" y="38201"/>
                  </a:lnTo>
                  <a:lnTo>
                    <a:pt x="172415" y="85445"/>
                  </a:lnTo>
                  <a:lnTo>
                    <a:pt x="183083" y="85445"/>
                  </a:lnTo>
                  <a:lnTo>
                    <a:pt x="183083" y="38201"/>
                  </a:lnTo>
                  <a:close/>
                </a:path>
                <a:path w="392430" h="85725">
                  <a:moveTo>
                    <a:pt x="251752" y="0"/>
                  </a:moveTo>
                  <a:lnTo>
                    <a:pt x="241084" y="0"/>
                  </a:lnTo>
                  <a:lnTo>
                    <a:pt x="241084" y="24384"/>
                  </a:lnTo>
                  <a:lnTo>
                    <a:pt x="241084" y="35153"/>
                  </a:lnTo>
                  <a:lnTo>
                    <a:pt x="241084" y="62585"/>
                  </a:lnTo>
                  <a:lnTo>
                    <a:pt x="234988" y="71729"/>
                  </a:lnTo>
                  <a:lnTo>
                    <a:pt x="231940" y="73253"/>
                  </a:lnTo>
                  <a:lnTo>
                    <a:pt x="228892" y="76301"/>
                  </a:lnTo>
                  <a:lnTo>
                    <a:pt x="219748" y="76301"/>
                  </a:lnTo>
                  <a:lnTo>
                    <a:pt x="216700" y="74777"/>
                  </a:lnTo>
                  <a:lnTo>
                    <a:pt x="213652" y="71729"/>
                  </a:lnTo>
                  <a:lnTo>
                    <a:pt x="212128" y="68681"/>
                  </a:lnTo>
                  <a:lnTo>
                    <a:pt x="210604" y="62585"/>
                  </a:lnTo>
                  <a:lnTo>
                    <a:pt x="210604" y="47345"/>
                  </a:lnTo>
                  <a:lnTo>
                    <a:pt x="212128" y="41249"/>
                  </a:lnTo>
                  <a:lnTo>
                    <a:pt x="215176" y="38201"/>
                  </a:lnTo>
                  <a:lnTo>
                    <a:pt x="218224" y="33629"/>
                  </a:lnTo>
                  <a:lnTo>
                    <a:pt x="222796" y="32105"/>
                  </a:lnTo>
                  <a:lnTo>
                    <a:pt x="233464" y="32105"/>
                  </a:lnTo>
                  <a:lnTo>
                    <a:pt x="234988" y="33629"/>
                  </a:lnTo>
                  <a:lnTo>
                    <a:pt x="239560" y="33629"/>
                  </a:lnTo>
                  <a:lnTo>
                    <a:pt x="241084" y="35153"/>
                  </a:lnTo>
                  <a:lnTo>
                    <a:pt x="241084" y="24384"/>
                  </a:lnTo>
                  <a:lnTo>
                    <a:pt x="234988" y="24384"/>
                  </a:lnTo>
                  <a:lnTo>
                    <a:pt x="233464" y="22860"/>
                  </a:lnTo>
                  <a:lnTo>
                    <a:pt x="224320" y="22860"/>
                  </a:lnTo>
                  <a:lnTo>
                    <a:pt x="221272" y="24384"/>
                  </a:lnTo>
                  <a:lnTo>
                    <a:pt x="216700" y="25908"/>
                  </a:lnTo>
                  <a:lnTo>
                    <a:pt x="210604" y="28956"/>
                  </a:lnTo>
                  <a:lnTo>
                    <a:pt x="207556" y="32105"/>
                  </a:lnTo>
                  <a:lnTo>
                    <a:pt x="206032" y="35153"/>
                  </a:lnTo>
                  <a:lnTo>
                    <a:pt x="202984" y="38201"/>
                  </a:lnTo>
                  <a:lnTo>
                    <a:pt x="201358" y="42773"/>
                  </a:lnTo>
                  <a:lnTo>
                    <a:pt x="199834" y="45821"/>
                  </a:lnTo>
                  <a:lnTo>
                    <a:pt x="199834" y="64109"/>
                  </a:lnTo>
                  <a:lnTo>
                    <a:pt x="201358" y="68681"/>
                  </a:lnTo>
                  <a:lnTo>
                    <a:pt x="201358" y="71729"/>
                  </a:lnTo>
                  <a:lnTo>
                    <a:pt x="202984" y="74777"/>
                  </a:lnTo>
                  <a:lnTo>
                    <a:pt x="204508" y="77825"/>
                  </a:lnTo>
                  <a:lnTo>
                    <a:pt x="209080" y="82397"/>
                  </a:lnTo>
                  <a:lnTo>
                    <a:pt x="212128" y="83921"/>
                  </a:lnTo>
                  <a:lnTo>
                    <a:pt x="213652" y="85445"/>
                  </a:lnTo>
                  <a:lnTo>
                    <a:pt x="228892" y="85445"/>
                  </a:lnTo>
                  <a:lnTo>
                    <a:pt x="231940" y="82397"/>
                  </a:lnTo>
                  <a:lnTo>
                    <a:pt x="234988" y="80873"/>
                  </a:lnTo>
                  <a:lnTo>
                    <a:pt x="238036" y="77825"/>
                  </a:lnTo>
                  <a:lnTo>
                    <a:pt x="239052" y="76301"/>
                  </a:lnTo>
                  <a:lnTo>
                    <a:pt x="241084" y="73253"/>
                  </a:lnTo>
                  <a:lnTo>
                    <a:pt x="242608" y="85445"/>
                  </a:lnTo>
                  <a:lnTo>
                    <a:pt x="251752" y="85445"/>
                  </a:lnTo>
                  <a:lnTo>
                    <a:pt x="251752" y="73253"/>
                  </a:lnTo>
                  <a:lnTo>
                    <a:pt x="251752" y="32105"/>
                  </a:lnTo>
                  <a:lnTo>
                    <a:pt x="251752" y="24384"/>
                  </a:lnTo>
                  <a:lnTo>
                    <a:pt x="251752" y="0"/>
                  </a:lnTo>
                  <a:close/>
                </a:path>
                <a:path w="392430" h="85725">
                  <a:moveTo>
                    <a:pt x="323469" y="44297"/>
                  </a:moveTo>
                  <a:lnTo>
                    <a:pt x="321945" y="41249"/>
                  </a:lnTo>
                  <a:lnTo>
                    <a:pt x="320421" y="36677"/>
                  </a:lnTo>
                  <a:lnTo>
                    <a:pt x="318897" y="33629"/>
                  </a:lnTo>
                  <a:lnTo>
                    <a:pt x="317423" y="32105"/>
                  </a:lnTo>
                  <a:lnTo>
                    <a:pt x="315849" y="30480"/>
                  </a:lnTo>
                  <a:lnTo>
                    <a:pt x="312801" y="27432"/>
                  </a:lnTo>
                  <a:lnTo>
                    <a:pt x="312801" y="47345"/>
                  </a:lnTo>
                  <a:lnTo>
                    <a:pt x="312801" y="62585"/>
                  </a:lnTo>
                  <a:lnTo>
                    <a:pt x="309753" y="68681"/>
                  </a:lnTo>
                  <a:lnTo>
                    <a:pt x="308229" y="70205"/>
                  </a:lnTo>
                  <a:lnTo>
                    <a:pt x="308229" y="71729"/>
                  </a:lnTo>
                  <a:lnTo>
                    <a:pt x="305181" y="74777"/>
                  </a:lnTo>
                  <a:lnTo>
                    <a:pt x="303657" y="74777"/>
                  </a:lnTo>
                  <a:lnTo>
                    <a:pt x="300609" y="76301"/>
                  </a:lnTo>
                  <a:lnTo>
                    <a:pt x="299085" y="77825"/>
                  </a:lnTo>
                  <a:lnTo>
                    <a:pt x="292989" y="77825"/>
                  </a:lnTo>
                  <a:lnTo>
                    <a:pt x="289941" y="76301"/>
                  </a:lnTo>
                  <a:lnTo>
                    <a:pt x="288417" y="76301"/>
                  </a:lnTo>
                  <a:lnTo>
                    <a:pt x="285369" y="74777"/>
                  </a:lnTo>
                  <a:lnTo>
                    <a:pt x="283756" y="73253"/>
                  </a:lnTo>
                  <a:lnTo>
                    <a:pt x="280708" y="70205"/>
                  </a:lnTo>
                  <a:lnTo>
                    <a:pt x="279184" y="67157"/>
                  </a:lnTo>
                  <a:lnTo>
                    <a:pt x="279184" y="64109"/>
                  </a:lnTo>
                  <a:lnTo>
                    <a:pt x="277660" y="61061"/>
                  </a:lnTo>
                  <a:lnTo>
                    <a:pt x="277660" y="48869"/>
                  </a:lnTo>
                  <a:lnTo>
                    <a:pt x="279184" y="45821"/>
                  </a:lnTo>
                  <a:lnTo>
                    <a:pt x="279184" y="42773"/>
                  </a:lnTo>
                  <a:lnTo>
                    <a:pt x="280708" y="41249"/>
                  </a:lnTo>
                  <a:lnTo>
                    <a:pt x="282232" y="38201"/>
                  </a:lnTo>
                  <a:lnTo>
                    <a:pt x="283756" y="36677"/>
                  </a:lnTo>
                  <a:lnTo>
                    <a:pt x="285369" y="35153"/>
                  </a:lnTo>
                  <a:lnTo>
                    <a:pt x="286893" y="33629"/>
                  </a:lnTo>
                  <a:lnTo>
                    <a:pt x="289941" y="32105"/>
                  </a:lnTo>
                  <a:lnTo>
                    <a:pt x="300609" y="32105"/>
                  </a:lnTo>
                  <a:lnTo>
                    <a:pt x="302133" y="33629"/>
                  </a:lnTo>
                  <a:lnTo>
                    <a:pt x="305181" y="35153"/>
                  </a:lnTo>
                  <a:lnTo>
                    <a:pt x="306705" y="35153"/>
                  </a:lnTo>
                  <a:lnTo>
                    <a:pt x="308229" y="38201"/>
                  </a:lnTo>
                  <a:lnTo>
                    <a:pt x="311277" y="41249"/>
                  </a:lnTo>
                  <a:lnTo>
                    <a:pt x="311277" y="44297"/>
                  </a:lnTo>
                  <a:lnTo>
                    <a:pt x="312801" y="47345"/>
                  </a:lnTo>
                  <a:lnTo>
                    <a:pt x="312801" y="27432"/>
                  </a:lnTo>
                  <a:lnTo>
                    <a:pt x="311277" y="25908"/>
                  </a:lnTo>
                  <a:lnTo>
                    <a:pt x="308229" y="24384"/>
                  </a:lnTo>
                  <a:lnTo>
                    <a:pt x="303657" y="24384"/>
                  </a:lnTo>
                  <a:lnTo>
                    <a:pt x="300609" y="22860"/>
                  </a:lnTo>
                  <a:lnTo>
                    <a:pt x="291465" y="22860"/>
                  </a:lnTo>
                  <a:lnTo>
                    <a:pt x="286893" y="24384"/>
                  </a:lnTo>
                  <a:lnTo>
                    <a:pt x="283756" y="25908"/>
                  </a:lnTo>
                  <a:lnTo>
                    <a:pt x="277660" y="28956"/>
                  </a:lnTo>
                  <a:lnTo>
                    <a:pt x="274612" y="32105"/>
                  </a:lnTo>
                  <a:lnTo>
                    <a:pt x="271564" y="35153"/>
                  </a:lnTo>
                  <a:lnTo>
                    <a:pt x="270040" y="38201"/>
                  </a:lnTo>
                  <a:lnTo>
                    <a:pt x="268516" y="42773"/>
                  </a:lnTo>
                  <a:lnTo>
                    <a:pt x="266992" y="45821"/>
                  </a:lnTo>
                  <a:lnTo>
                    <a:pt x="266992" y="64109"/>
                  </a:lnTo>
                  <a:lnTo>
                    <a:pt x="268516" y="68681"/>
                  </a:lnTo>
                  <a:lnTo>
                    <a:pt x="271564" y="74777"/>
                  </a:lnTo>
                  <a:lnTo>
                    <a:pt x="274612" y="77825"/>
                  </a:lnTo>
                  <a:lnTo>
                    <a:pt x="276136" y="80873"/>
                  </a:lnTo>
                  <a:lnTo>
                    <a:pt x="282232" y="83921"/>
                  </a:lnTo>
                  <a:lnTo>
                    <a:pt x="286893" y="85445"/>
                  </a:lnTo>
                  <a:lnTo>
                    <a:pt x="303657" y="85445"/>
                  </a:lnTo>
                  <a:lnTo>
                    <a:pt x="306705" y="83921"/>
                  </a:lnTo>
                  <a:lnTo>
                    <a:pt x="311277" y="82397"/>
                  </a:lnTo>
                  <a:lnTo>
                    <a:pt x="315849" y="77825"/>
                  </a:lnTo>
                  <a:lnTo>
                    <a:pt x="318897" y="74777"/>
                  </a:lnTo>
                  <a:lnTo>
                    <a:pt x="320421" y="71729"/>
                  </a:lnTo>
                  <a:lnTo>
                    <a:pt x="323469" y="62585"/>
                  </a:lnTo>
                  <a:lnTo>
                    <a:pt x="323469" y="44297"/>
                  </a:lnTo>
                  <a:close/>
                </a:path>
                <a:path w="392430" h="85725">
                  <a:moveTo>
                    <a:pt x="392150" y="28956"/>
                  </a:moveTo>
                  <a:lnTo>
                    <a:pt x="387578" y="22860"/>
                  </a:lnTo>
                  <a:lnTo>
                    <a:pt x="376910" y="22860"/>
                  </a:lnTo>
                  <a:lnTo>
                    <a:pt x="373862" y="25908"/>
                  </a:lnTo>
                  <a:lnTo>
                    <a:pt x="372338" y="25908"/>
                  </a:lnTo>
                  <a:lnTo>
                    <a:pt x="370814" y="27432"/>
                  </a:lnTo>
                  <a:lnTo>
                    <a:pt x="370814" y="28956"/>
                  </a:lnTo>
                  <a:lnTo>
                    <a:pt x="369290" y="30480"/>
                  </a:lnTo>
                  <a:lnTo>
                    <a:pt x="369290" y="32105"/>
                  </a:lnTo>
                  <a:lnTo>
                    <a:pt x="367766" y="33629"/>
                  </a:lnTo>
                  <a:lnTo>
                    <a:pt x="366141" y="36677"/>
                  </a:lnTo>
                  <a:lnTo>
                    <a:pt x="366141" y="32105"/>
                  </a:lnTo>
                  <a:lnTo>
                    <a:pt x="366141" y="28956"/>
                  </a:lnTo>
                  <a:lnTo>
                    <a:pt x="364617" y="25908"/>
                  </a:lnTo>
                  <a:lnTo>
                    <a:pt x="363093" y="24384"/>
                  </a:lnTo>
                  <a:lnTo>
                    <a:pt x="360045" y="22860"/>
                  </a:lnTo>
                  <a:lnTo>
                    <a:pt x="353949" y="22860"/>
                  </a:lnTo>
                  <a:lnTo>
                    <a:pt x="352425" y="24384"/>
                  </a:lnTo>
                  <a:lnTo>
                    <a:pt x="350901" y="24384"/>
                  </a:lnTo>
                  <a:lnTo>
                    <a:pt x="347853" y="27432"/>
                  </a:lnTo>
                  <a:lnTo>
                    <a:pt x="347853" y="28956"/>
                  </a:lnTo>
                  <a:lnTo>
                    <a:pt x="346329" y="30480"/>
                  </a:lnTo>
                  <a:lnTo>
                    <a:pt x="344805" y="32105"/>
                  </a:lnTo>
                  <a:lnTo>
                    <a:pt x="344805" y="33629"/>
                  </a:lnTo>
                  <a:lnTo>
                    <a:pt x="343281" y="35153"/>
                  </a:lnTo>
                  <a:lnTo>
                    <a:pt x="343281" y="24384"/>
                  </a:lnTo>
                  <a:lnTo>
                    <a:pt x="334137" y="24384"/>
                  </a:lnTo>
                  <a:lnTo>
                    <a:pt x="334137" y="85445"/>
                  </a:lnTo>
                  <a:lnTo>
                    <a:pt x="344805" y="85445"/>
                  </a:lnTo>
                  <a:lnTo>
                    <a:pt x="344805" y="45821"/>
                  </a:lnTo>
                  <a:lnTo>
                    <a:pt x="346329" y="42773"/>
                  </a:lnTo>
                  <a:lnTo>
                    <a:pt x="346329" y="41249"/>
                  </a:lnTo>
                  <a:lnTo>
                    <a:pt x="347853" y="39725"/>
                  </a:lnTo>
                  <a:lnTo>
                    <a:pt x="349377" y="36677"/>
                  </a:lnTo>
                  <a:lnTo>
                    <a:pt x="349377" y="35153"/>
                  </a:lnTo>
                  <a:lnTo>
                    <a:pt x="350901" y="35153"/>
                  </a:lnTo>
                  <a:lnTo>
                    <a:pt x="350901" y="33629"/>
                  </a:lnTo>
                  <a:lnTo>
                    <a:pt x="352425" y="33629"/>
                  </a:lnTo>
                  <a:lnTo>
                    <a:pt x="352425" y="32105"/>
                  </a:lnTo>
                  <a:lnTo>
                    <a:pt x="356997" y="32105"/>
                  </a:lnTo>
                  <a:lnTo>
                    <a:pt x="356997" y="33629"/>
                  </a:lnTo>
                  <a:lnTo>
                    <a:pt x="358521" y="35153"/>
                  </a:lnTo>
                  <a:lnTo>
                    <a:pt x="358521" y="85445"/>
                  </a:lnTo>
                  <a:lnTo>
                    <a:pt x="367766" y="85445"/>
                  </a:lnTo>
                  <a:lnTo>
                    <a:pt x="367766" y="45821"/>
                  </a:lnTo>
                  <a:lnTo>
                    <a:pt x="369290" y="42773"/>
                  </a:lnTo>
                  <a:lnTo>
                    <a:pt x="372338" y="39725"/>
                  </a:lnTo>
                  <a:lnTo>
                    <a:pt x="372338" y="38201"/>
                  </a:lnTo>
                  <a:lnTo>
                    <a:pt x="373862" y="36677"/>
                  </a:lnTo>
                  <a:lnTo>
                    <a:pt x="373862" y="35153"/>
                  </a:lnTo>
                  <a:lnTo>
                    <a:pt x="376910" y="32105"/>
                  </a:lnTo>
                  <a:lnTo>
                    <a:pt x="381482" y="32105"/>
                  </a:lnTo>
                  <a:lnTo>
                    <a:pt x="381482" y="36677"/>
                  </a:lnTo>
                  <a:lnTo>
                    <a:pt x="383006" y="38201"/>
                  </a:lnTo>
                  <a:lnTo>
                    <a:pt x="383006" y="85445"/>
                  </a:lnTo>
                  <a:lnTo>
                    <a:pt x="392150" y="85445"/>
                  </a:lnTo>
                  <a:lnTo>
                    <a:pt x="392150" y="32105"/>
                  </a:lnTo>
                  <a:lnTo>
                    <a:pt x="392150" y="2895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47063" y="393191"/>
              <a:ext cx="3591591" cy="1050036"/>
            </a:xfrm>
            <a:prstGeom prst="rect">
              <a:avLst/>
            </a:prstGeom>
          </p:spPr>
        </p:pic>
      </p:grpSp>
      <p:pic>
        <p:nvPicPr>
          <p:cNvPr id="50" name="object 5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19327" y="1699260"/>
            <a:ext cx="510539" cy="115824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29052" y="1701164"/>
            <a:ext cx="176974" cy="99155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2625089" y="1690497"/>
            <a:ext cx="229235" cy="114935"/>
            <a:chOff x="2625089" y="1690497"/>
            <a:chExt cx="229235" cy="114935"/>
          </a:xfrm>
        </p:grpSpPr>
        <p:sp>
          <p:nvSpPr>
            <p:cNvPr id="53" name="object 53" descr=""/>
            <p:cNvSpPr/>
            <p:nvPr/>
          </p:nvSpPr>
          <p:spPr>
            <a:xfrm>
              <a:off x="2625090" y="1695068"/>
              <a:ext cx="151130" cy="85725"/>
            </a:xfrm>
            <a:custGeom>
              <a:avLst/>
              <a:gdLst/>
              <a:ahLst/>
              <a:cxnLst/>
              <a:rect l="l" t="t" r="r" b="b"/>
              <a:pathLst>
                <a:path w="151130" h="85725">
                  <a:moveTo>
                    <a:pt x="15240" y="12"/>
                  </a:moveTo>
                  <a:lnTo>
                    <a:pt x="0" y="12"/>
                  </a:lnTo>
                  <a:lnTo>
                    <a:pt x="3048" y="27432"/>
                  </a:lnTo>
                  <a:lnTo>
                    <a:pt x="12192" y="27432"/>
                  </a:lnTo>
                  <a:lnTo>
                    <a:pt x="15240" y="12"/>
                  </a:lnTo>
                  <a:close/>
                </a:path>
                <a:path w="151130" h="85725">
                  <a:moveTo>
                    <a:pt x="103720" y="48768"/>
                  </a:moveTo>
                  <a:lnTo>
                    <a:pt x="102196" y="44196"/>
                  </a:lnTo>
                  <a:lnTo>
                    <a:pt x="102196" y="41148"/>
                  </a:lnTo>
                  <a:lnTo>
                    <a:pt x="100672" y="36576"/>
                  </a:lnTo>
                  <a:lnTo>
                    <a:pt x="99148" y="33528"/>
                  </a:lnTo>
                  <a:lnTo>
                    <a:pt x="97624" y="32004"/>
                  </a:lnTo>
                  <a:lnTo>
                    <a:pt x="96100" y="28956"/>
                  </a:lnTo>
                  <a:lnTo>
                    <a:pt x="94576" y="27432"/>
                  </a:lnTo>
                  <a:lnTo>
                    <a:pt x="93052" y="26670"/>
                  </a:lnTo>
                  <a:lnTo>
                    <a:pt x="93052" y="50292"/>
                  </a:lnTo>
                  <a:lnTo>
                    <a:pt x="93052" y="58013"/>
                  </a:lnTo>
                  <a:lnTo>
                    <a:pt x="91528" y="62585"/>
                  </a:lnTo>
                  <a:lnTo>
                    <a:pt x="91528" y="65633"/>
                  </a:lnTo>
                  <a:lnTo>
                    <a:pt x="90004" y="68681"/>
                  </a:lnTo>
                  <a:lnTo>
                    <a:pt x="83908" y="74777"/>
                  </a:lnTo>
                  <a:lnTo>
                    <a:pt x="80860" y="76301"/>
                  </a:lnTo>
                  <a:lnTo>
                    <a:pt x="79336" y="76301"/>
                  </a:lnTo>
                  <a:lnTo>
                    <a:pt x="76288" y="77825"/>
                  </a:lnTo>
                  <a:lnTo>
                    <a:pt x="71716" y="77825"/>
                  </a:lnTo>
                  <a:lnTo>
                    <a:pt x="70192" y="76301"/>
                  </a:lnTo>
                  <a:lnTo>
                    <a:pt x="65620" y="76301"/>
                  </a:lnTo>
                  <a:lnTo>
                    <a:pt x="64096" y="74777"/>
                  </a:lnTo>
                  <a:lnTo>
                    <a:pt x="62572" y="74777"/>
                  </a:lnTo>
                  <a:lnTo>
                    <a:pt x="62572" y="45720"/>
                  </a:lnTo>
                  <a:lnTo>
                    <a:pt x="64096" y="42672"/>
                  </a:lnTo>
                  <a:lnTo>
                    <a:pt x="67144" y="39624"/>
                  </a:lnTo>
                  <a:lnTo>
                    <a:pt x="68668" y="36576"/>
                  </a:lnTo>
                  <a:lnTo>
                    <a:pt x="70192" y="36576"/>
                  </a:lnTo>
                  <a:lnTo>
                    <a:pt x="73240" y="33528"/>
                  </a:lnTo>
                  <a:lnTo>
                    <a:pt x="76288" y="33528"/>
                  </a:lnTo>
                  <a:lnTo>
                    <a:pt x="77812" y="32004"/>
                  </a:lnTo>
                  <a:lnTo>
                    <a:pt x="82384" y="32004"/>
                  </a:lnTo>
                  <a:lnTo>
                    <a:pt x="83908" y="33528"/>
                  </a:lnTo>
                  <a:lnTo>
                    <a:pt x="85432" y="33528"/>
                  </a:lnTo>
                  <a:lnTo>
                    <a:pt x="90004" y="38100"/>
                  </a:lnTo>
                  <a:lnTo>
                    <a:pt x="90004" y="39624"/>
                  </a:lnTo>
                  <a:lnTo>
                    <a:pt x="91528" y="42672"/>
                  </a:lnTo>
                  <a:lnTo>
                    <a:pt x="91528" y="47244"/>
                  </a:lnTo>
                  <a:lnTo>
                    <a:pt x="93052" y="50292"/>
                  </a:lnTo>
                  <a:lnTo>
                    <a:pt x="93052" y="26670"/>
                  </a:lnTo>
                  <a:lnTo>
                    <a:pt x="85432" y="22860"/>
                  </a:lnTo>
                  <a:lnTo>
                    <a:pt x="77812" y="22860"/>
                  </a:lnTo>
                  <a:lnTo>
                    <a:pt x="71716" y="25908"/>
                  </a:lnTo>
                  <a:lnTo>
                    <a:pt x="67144" y="27432"/>
                  </a:lnTo>
                  <a:lnTo>
                    <a:pt x="61048" y="33528"/>
                  </a:lnTo>
                  <a:lnTo>
                    <a:pt x="62572" y="22860"/>
                  </a:lnTo>
                  <a:lnTo>
                    <a:pt x="62572" y="0"/>
                  </a:lnTo>
                  <a:lnTo>
                    <a:pt x="51803" y="0"/>
                  </a:lnTo>
                  <a:lnTo>
                    <a:pt x="51803" y="80873"/>
                  </a:lnTo>
                  <a:lnTo>
                    <a:pt x="54851" y="82397"/>
                  </a:lnTo>
                  <a:lnTo>
                    <a:pt x="58000" y="83921"/>
                  </a:lnTo>
                  <a:lnTo>
                    <a:pt x="62572" y="83921"/>
                  </a:lnTo>
                  <a:lnTo>
                    <a:pt x="65620" y="85445"/>
                  </a:lnTo>
                  <a:lnTo>
                    <a:pt x="82384" y="85445"/>
                  </a:lnTo>
                  <a:lnTo>
                    <a:pt x="85432" y="83921"/>
                  </a:lnTo>
                  <a:lnTo>
                    <a:pt x="90004" y="82397"/>
                  </a:lnTo>
                  <a:lnTo>
                    <a:pt x="94576" y="77825"/>
                  </a:lnTo>
                  <a:lnTo>
                    <a:pt x="97624" y="74777"/>
                  </a:lnTo>
                  <a:lnTo>
                    <a:pt x="99148" y="71729"/>
                  </a:lnTo>
                  <a:lnTo>
                    <a:pt x="103720" y="58013"/>
                  </a:lnTo>
                  <a:lnTo>
                    <a:pt x="103720" y="48768"/>
                  </a:lnTo>
                  <a:close/>
                </a:path>
                <a:path w="151130" h="85725">
                  <a:moveTo>
                    <a:pt x="151053" y="12"/>
                  </a:moveTo>
                  <a:lnTo>
                    <a:pt x="137248" y="12"/>
                  </a:lnTo>
                  <a:lnTo>
                    <a:pt x="138772" y="27432"/>
                  </a:lnTo>
                  <a:lnTo>
                    <a:pt x="149529" y="27432"/>
                  </a:lnTo>
                  <a:lnTo>
                    <a:pt x="151053" y="1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818828" y="1690497"/>
              <a:ext cx="35560" cy="114935"/>
            </a:xfrm>
            <a:custGeom>
              <a:avLst/>
              <a:gdLst/>
              <a:ahLst/>
              <a:cxnLst/>
              <a:rect l="l" t="t" r="r" b="b"/>
              <a:pathLst>
                <a:path w="35560" h="114935">
                  <a:moveTo>
                    <a:pt x="6095" y="114490"/>
                  </a:moveTo>
                  <a:lnTo>
                    <a:pt x="0" y="108394"/>
                  </a:lnTo>
                  <a:lnTo>
                    <a:pt x="5430" y="102654"/>
                  </a:lnTo>
                  <a:lnTo>
                    <a:pt x="10298" y="96762"/>
                  </a:lnTo>
                  <a:lnTo>
                    <a:pt x="22955" y="58007"/>
                  </a:lnTo>
                  <a:lnTo>
                    <a:pt x="21511" y="43681"/>
                  </a:lnTo>
                  <a:lnTo>
                    <a:pt x="17192" y="30337"/>
                  </a:lnTo>
                  <a:lnTo>
                    <a:pt x="10016" y="17850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8390" y="12897"/>
                  </a:lnTo>
                  <a:lnTo>
                    <a:pt x="27515" y="26527"/>
                  </a:lnTo>
                  <a:lnTo>
                    <a:pt x="33193" y="41014"/>
                  </a:lnTo>
                  <a:lnTo>
                    <a:pt x="35147" y="56483"/>
                  </a:lnTo>
                  <a:lnTo>
                    <a:pt x="35147" y="61055"/>
                  </a:lnTo>
                  <a:lnTo>
                    <a:pt x="33623" y="65627"/>
                  </a:lnTo>
                  <a:lnTo>
                    <a:pt x="33623" y="70199"/>
                  </a:lnTo>
                  <a:lnTo>
                    <a:pt x="30575" y="79343"/>
                  </a:lnTo>
                  <a:lnTo>
                    <a:pt x="29051" y="85439"/>
                  </a:lnTo>
                  <a:lnTo>
                    <a:pt x="19907" y="99250"/>
                  </a:lnTo>
                  <a:lnTo>
                    <a:pt x="16763" y="105346"/>
                  </a:lnTo>
                  <a:lnTo>
                    <a:pt x="12191" y="109918"/>
                  </a:lnTo>
                  <a:lnTo>
                    <a:pt x="6095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5" name="object 55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79982" y="1690497"/>
            <a:ext cx="852963" cy="430339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329052" y="1853755"/>
            <a:ext cx="245744" cy="99155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2693765" y="1843087"/>
            <a:ext cx="227965" cy="114935"/>
            <a:chOff x="2693765" y="1843087"/>
            <a:chExt cx="227965" cy="114935"/>
          </a:xfrm>
        </p:grpSpPr>
        <p:sp>
          <p:nvSpPr>
            <p:cNvPr id="58" name="object 58" descr=""/>
            <p:cNvSpPr/>
            <p:nvPr/>
          </p:nvSpPr>
          <p:spPr>
            <a:xfrm>
              <a:off x="2693759" y="1847659"/>
              <a:ext cx="151130" cy="110489"/>
            </a:xfrm>
            <a:custGeom>
              <a:avLst/>
              <a:gdLst/>
              <a:ahLst/>
              <a:cxnLst/>
              <a:rect l="l" t="t" r="r" b="b"/>
              <a:pathLst>
                <a:path w="151130" h="110489">
                  <a:moveTo>
                    <a:pt x="13716" y="0"/>
                  </a:moveTo>
                  <a:lnTo>
                    <a:pt x="0" y="0"/>
                  </a:lnTo>
                  <a:lnTo>
                    <a:pt x="1524" y="27444"/>
                  </a:lnTo>
                  <a:lnTo>
                    <a:pt x="12192" y="27444"/>
                  </a:lnTo>
                  <a:lnTo>
                    <a:pt x="13716" y="0"/>
                  </a:lnTo>
                  <a:close/>
                </a:path>
                <a:path w="151130" h="110489">
                  <a:moveTo>
                    <a:pt x="103720" y="24384"/>
                  </a:moveTo>
                  <a:lnTo>
                    <a:pt x="86956" y="24384"/>
                  </a:lnTo>
                  <a:lnTo>
                    <a:pt x="86956" y="38201"/>
                  </a:lnTo>
                  <a:lnTo>
                    <a:pt x="86956" y="48869"/>
                  </a:lnTo>
                  <a:lnTo>
                    <a:pt x="85432" y="50393"/>
                  </a:lnTo>
                  <a:lnTo>
                    <a:pt x="85432" y="51917"/>
                  </a:lnTo>
                  <a:lnTo>
                    <a:pt x="82384" y="54965"/>
                  </a:lnTo>
                  <a:lnTo>
                    <a:pt x="79336" y="56489"/>
                  </a:lnTo>
                  <a:lnTo>
                    <a:pt x="68580" y="56489"/>
                  </a:lnTo>
                  <a:lnTo>
                    <a:pt x="67056" y="54965"/>
                  </a:lnTo>
                  <a:lnTo>
                    <a:pt x="65532" y="54965"/>
                  </a:lnTo>
                  <a:lnTo>
                    <a:pt x="65532" y="53441"/>
                  </a:lnTo>
                  <a:lnTo>
                    <a:pt x="62484" y="50393"/>
                  </a:lnTo>
                  <a:lnTo>
                    <a:pt x="62484" y="48869"/>
                  </a:lnTo>
                  <a:lnTo>
                    <a:pt x="60960" y="47345"/>
                  </a:lnTo>
                  <a:lnTo>
                    <a:pt x="60960" y="41249"/>
                  </a:lnTo>
                  <a:lnTo>
                    <a:pt x="62484" y="39725"/>
                  </a:lnTo>
                  <a:lnTo>
                    <a:pt x="62484" y="38201"/>
                  </a:lnTo>
                  <a:lnTo>
                    <a:pt x="64008" y="36677"/>
                  </a:lnTo>
                  <a:lnTo>
                    <a:pt x="64008" y="35153"/>
                  </a:lnTo>
                  <a:lnTo>
                    <a:pt x="65532" y="33629"/>
                  </a:lnTo>
                  <a:lnTo>
                    <a:pt x="67056" y="33629"/>
                  </a:lnTo>
                  <a:lnTo>
                    <a:pt x="68580" y="32004"/>
                  </a:lnTo>
                  <a:lnTo>
                    <a:pt x="70104" y="32004"/>
                  </a:lnTo>
                  <a:lnTo>
                    <a:pt x="71716" y="30480"/>
                  </a:lnTo>
                  <a:lnTo>
                    <a:pt x="76288" y="30480"/>
                  </a:lnTo>
                  <a:lnTo>
                    <a:pt x="77812" y="32004"/>
                  </a:lnTo>
                  <a:lnTo>
                    <a:pt x="80860" y="32004"/>
                  </a:lnTo>
                  <a:lnTo>
                    <a:pt x="82384" y="33629"/>
                  </a:lnTo>
                  <a:lnTo>
                    <a:pt x="83908" y="35153"/>
                  </a:lnTo>
                  <a:lnTo>
                    <a:pt x="85432" y="35153"/>
                  </a:lnTo>
                  <a:lnTo>
                    <a:pt x="85432" y="36677"/>
                  </a:lnTo>
                  <a:lnTo>
                    <a:pt x="86956" y="38201"/>
                  </a:lnTo>
                  <a:lnTo>
                    <a:pt x="86956" y="24384"/>
                  </a:lnTo>
                  <a:lnTo>
                    <a:pt x="80860" y="24384"/>
                  </a:lnTo>
                  <a:lnTo>
                    <a:pt x="80860" y="22860"/>
                  </a:lnTo>
                  <a:lnTo>
                    <a:pt x="67056" y="22860"/>
                  </a:lnTo>
                  <a:lnTo>
                    <a:pt x="64008" y="24384"/>
                  </a:lnTo>
                  <a:lnTo>
                    <a:pt x="62484" y="25908"/>
                  </a:lnTo>
                  <a:lnTo>
                    <a:pt x="59436" y="27432"/>
                  </a:lnTo>
                  <a:lnTo>
                    <a:pt x="57912" y="28956"/>
                  </a:lnTo>
                  <a:lnTo>
                    <a:pt x="54864" y="30480"/>
                  </a:lnTo>
                  <a:lnTo>
                    <a:pt x="53340" y="33629"/>
                  </a:lnTo>
                  <a:lnTo>
                    <a:pt x="51816" y="35153"/>
                  </a:lnTo>
                  <a:lnTo>
                    <a:pt x="51816" y="38201"/>
                  </a:lnTo>
                  <a:lnTo>
                    <a:pt x="50292" y="41249"/>
                  </a:lnTo>
                  <a:lnTo>
                    <a:pt x="50292" y="48869"/>
                  </a:lnTo>
                  <a:lnTo>
                    <a:pt x="51816" y="48869"/>
                  </a:lnTo>
                  <a:lnTo>
                    <a:pt x="51816" y="53441"/>
                  </a:lnTo>
                  <a:lnTo>
                    <a:pt x="53340" y="53441"/>
                  </a:lnTo>
                  <a:lnTo>
                    <a:pt x="53340" y="54965"/>
                  </a:lnTo>
                  <a:lnTo>
                    <a:pt x="54864" y="56489"/>
                  </a:lnTo>
                  <a:lnTo>
                    <a:pt x="54864" y="58013"/>
                  </a:lnTo>
                  <a:lnTo>
                    <a:pt x="51816" y="61061"/>
                  </a:lnTo>
                  <a:lnTo>
                    <a:pt x="50292" y="64109"/>
                  </a:lnTo>
                  <a:lnTo>
                    <a:pt x="50292" y="65633"/>
                  </a:lnTo>
                  <a:lnTo>
                    <a:pt x="48768" y="68681"/>
                  </a:lnTo>
                  <a:lnTo>
                    <a:pt x="48768" y="73253"/>
                  </a:lnTo>
                  <a:lnTo>
                    <a:pt x="50292" y="73253"/>
                  </a:lnTo>
                  <a:lnTo>
                    <a:pt x="50292" y="76301"/>
                  </a:lnTo>
                  <a:lnTo>
                    <a:pt x="51816" y="77825"/>
                  </a:lnTo>
                  <a:lnTo>
                    <a:pt x="51816" y="79349"/>
                  </a:lnTo>
                  <a:lnTo>
                    <a:pt x="54864" y="79349"/>
                  </a:lnTo>
                  <a:lnTo>
                    <a:pt x="54864" y="80873"/>
                  </a:lnTo>
                  <a:lnTo>
                    <a:pt x="51816" y="82397"/>
                  </a:lnTo>
                  <a:lnTo>
                    <a:pt x="50292" y="85445"/>
                  </a:lnTo>
                  <a:lnTo>
                    <a:pt x="47244" y="88493"/>
                  </a:lnTo>
                  <a:lnTo>
                    <a:pt x="47244" y="99161"/>
                  </a:lnTo>
                  <a:lnTo>
                    <a:pt x="48768" y="100774"/>
                  </a:lnTo>
                  <a:lnTo>
                    <a:pt x="48768" y="102298"/>
                  </a:lnTo>
                  <a:lnTo>
                    <a:pt x="50292" y="105346"/>
                  </a:lnTo>
                  <a:lnTo>
                    <a:pt x="53340" y="105346"/>
                  </a:lnTo>
                  <a:lnTo>
                    <a:pt x="54864" y="106870"/>
                  </a:lnTo>
                  <a:lnTo>
                    <a:pt x="60960" y="109918"/>
                  </a:lnTo>
                  <a:lnTo>
                    <a:pt x="83908" y="109918"/>
                  </a:lnTo>
                  <a:lnTo>
                    <a:pt x="86956" y="108394"/>
                  </a:lnTo>
                  <a:lnTo>
                    <a:pt x="91528" y="108394"/>
                  </a:lnTo>
                  <a:lnTo>
                    <a:pt x="94576" y="106870"/>
                  </a:lnTo>
                  <a:lnTo>
                    <a:pt x="99148" y="102298"/>
                  </a:lnTo>
                  <a:lnTo>
                    <a:pt x="100672" y="100774"/>
                  </a:lnTo>
                  <a:lnTo>
                    <a:pt x="102196" y="97637"/>
                  </a:lnTo>
                  <a:lnTo>
                    <a:pt x="103720" y="96113"/>
                  </a:lnTo>
                  <a:lnTo>
                    <a:pt x="103720" y="85445"/>
                  </a:lnTo>
                  <a:lnTo>
                    <a:pt x="102196" y="83921"/>
                  </a:lnTo>
                  <a:lnTo>
                    <a:pt x="102196" y="82397"/>
                  </a:lnTo>
                  <a:lnTo>
                    <a:pt x="100672" y="80873"/>
                  </a:lnTo>
                  <a:lnTo>
                    <a:pt x="97624" y="79349"/>
                  </a:lnTo>
                  <a:lnTo>
                    <a:pt x="94576" y="76301"/>
                  </a:lnTo>
                  <a:lnTo>
                    <a:pt x="93052" y="76301"/>
                  </a:lnTo>
                  <a:lnTo>
                    <a:pt x="93052" y="88493"/>
                  </a:lnTo>
                  <a:lnTo>
                    <a:pt x="93052" y="94589"/>
                  </a:lnTo>
                  <a:lnTo>
                    <a:pt x="91528" y="94589"/>
                  </a:lnTo>
                  <a:lnTo>
                    <a:pt x="91528" y="96113"/>
                  </a:lnTo>
                  <a:lnTo>
                    <a:pt x="88480" y="99161"/>
                  </a:lnTo>
                  <a:lnTo>
                    <a:pt x="86956" y="99161"/>
                  </a:lnTo>
                  <a:lnTo>
                    <a:pt x="85432" y="100774"/>
                  </a:lnTo>
                  <a:lnTo>
                    <a:pt x="83908" y="100774"/>
                  </a:lnTo>
                  <a:lnTo>
                    <a:pt x="80860" y="102298"/>
                  </a:lnTo>
                  <a:lnTo>
                    <a:pt x="70104" y="102298"/>
                  </a:lnTo>
                  <a:lnTo>
                    <a:pt x="65532" y="100774"/>
                  </a:lnTo>
                  <a:lnTo>
                    <a:pt x="62484" y="100774"/>
                  </a:lnTo>
                  <a:lnTo>
                    <a:pt x="59436" y="99161"/>
                  </a:lnTo>
                  <a:lnTo>
                    <a:pt x="57912" y="96113"/>
                  </a:lnTo>
                  <a:lnTo>
                    <a:pt x="57912" y="90017"/>
                  </a:lnTo>
                  <a:lnTo>
                    <a:pt x="59436" y="90017"/>
                  </a:lnTo>
                  <a:lnTo>
                    <a:pt x="59436" y="86969"/>
                  </a:lnTo>
                  <a:lnTo>
                    <a:pt x="60960" y="86969"/>
                  </a:lnTo>
                  <a:lnTo>
                    <a:pt x="60960" y="85445"/>
                  </a:lnTo>
                  <a:lnTo>
                    <a:pt x="62484" y="85445"/>
                  </a:lnTo>
                  <a:lnTo>
                    <a:pt x="64008" y="83921"/>
                  </a:lnTo>
                  <a:lnTo>
                    <a:pt x="85432" y="83921"/>
                  </a:lnTo>
                  <a:lnTo>
                    <a:pt x="88480" y="85445"/>
                  </a:lnTo>
                  <a:lnTo>
                    <a:pt x="90004" y="85445"/>
                  </a:lnTo>
                  <a:lnTo>
                    <a:pt x="93052" y="88493"/>
                  </a:lnTo>
                  <a:lnTo>
                    <a:pt x="93052" y="76301"/>
                  </a:lnTo>
                  <a:lnTo>
                    <a:pt x="91528" y="76301"/>
                  </a:lnTo>
                  <a:lnTo>
                    <a:pt x="88480" y="74777"/>
                  </a:lnTo>
                  <a:lnTo>
                    <a:pt x="65532" y="74777"/>
                  </a:lnTo>
                  <a:lnTo>
                    <a:pt x="62484" y="73253"/>
                  </a:lnTo>
                  <a:lnTo>
                    <a:pt x="60960" y="73253"/>
                  </a:lnTo>
                  <a:lnTo>
                    <a:pt x="59436" y="71729"/>
                  </a:lnTo>
                  <a:lnTo>
                    <a:pt x="59436" y="65633"/>
                  </a:lnTo>
                  <a:lnTo>
                    <a:pt x="60960" y="64109"/>
                  </a:lnTo>
                  <a:lnTo>
                    <a:pt x="60960" y="62585"/>
                  </a:lnTo>
                  <a:lnTo>
                    <a:pt x="64008" y="62585"/>
                  </a:lnTo>
                  <a:lnTo>
                    <a:pt x="65532" y="64109"/>
                  </a:lnTo>
                  <a:lnTo>
                    <a:pt x="70104" y="64109"/>
                  </a:lnTo>
                  <a:lnTo>
                    <a:pt x="71716" y="65633"/>
                  </a:lnTo>
                  <a:lnTo>
                    <a:pt x="77812" y="65633"/>
                  </a:lnTo>
                  <a:lnTo>
                    <a:pt x="80860" y="64109"/>
                  </a:lnTo>
                  <a:lnTo>
                    <a:pt x="83908" y="64109"/>
                  </a:lnTo>
                  <a:lnTo>
                    <a:pt x="86956" y="62585"/>
                  </a:lnTo>
                  <a:lnTo>
                    <a:pt x="90004" y="61061"/>
                  </a:lnTo>
                  <a:lnTo>
                    <a:pt x="93052" y="58013"/>
                  </a:lnTo>
                  <a:lnTo>
                    <a:pt x="93814" y="56489"/>
                  </a:lnTo>
                  <a:lnTo>
                    <a:pt x="96100" y="51917"/>
                  </a:lnTo>
                  <a:lnTo>
                    <a:pt x="97624" y="50393"/>
                  </a:lnTo>
                  <a:lnTo>
                    <a:pt x="97624" y="38201"/>
                  </a:lnTo>
                  <a:lnTo>
                    <a:pt x="96100" y="35153"/>
                  </a:lnTo>
                  <a:lnTo>
                    <a:pt x="96100" y="33629"/>
                  </a:lnTo>
                  <a:lnTo>
                    <a:pt x="94576" y="32004"/>
                  </a:lnTo>
                  <a:lnTo>
                    <a:pt x="103720" y="32004"/>
                  </a:lnTo>
                  <a:lnTo>
                    <a:pt x="103720" y="30480"/>
                  </a:lnTo>
                  <a:lnTo>
                    <a:pt x="103720" y="24384"/>
                  </a:lnTo>
                  <a:close/>
                </a:path>
                <a:path w="151130" h="110489">
                  <a:moveTo>
                    <a:pt x="150977" y="0"/>
                  </a:moveTo>
                  <a:lnTo>
                    <a:pt x="135724" y="0"/>
                  </a:lnTo>
                  <a:lnTo>
                    <a:pt x="138785" y="27444"/>
                  </a:lnTo>
                  <a:lnTo>
                    <a:pt x="147916" y="27444"/>
                  </a:lnTo>
                  <a:lnTo>
                    <a:pt x="150977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887503" y="1843087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5" h="114935">
                  <a:moveTo>
                    <a:pt x="6095" y="114490"/>
                  </a:moveTo>
                  <a:lnTo>
                    <a:pt x="0" y="108394"/>
                  </a:lnTo>
                  <a:lnTo>
                    <a:pt x="5405" y="102600"/>
                  </a:lnTo>
                  <a:lnTo>
                    <a:pt x="10096" y="96690"/>
                  </a:lnTo>
                  <a:lnTo>
                    <a:pt x="13930" y="90512"/>
                  </a:lnTo>
                  <a:lnTo>
                    <a:pt x="16763" y="83915"/>
                  </a:lnTo>
                  <a:lnTo>
                    <a:pt x="19645" y="77938"/>
                  </a:lnTo>
                  <a:lnTo>
                    <a:pt x="21526" y="71532"/>
                  </a:lnTo>
                  <a:lnTo>
                    <a:pt x="22550" y="64841"/>
                  </a:lnTo>
                  <a:lnTo>
                    <a:pt x="22859" y="58007"/>
                  </a:lnTo>
                  <a:lnTo>
                    <a:pt x="21431" y="43640"/>
                  </a:lnTo>
                  <a:lnTo>
                    <a:pt x="17144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8112" y="12884"/>
                  </a:lnTo>
                  <a:lnTo>
                    <a:pt x="26717" y="26491"/>
                  </a:lnTo>
                  <a:lnTo>
                    <a:pt x="31893" y="40973"/>
                  </a:lnTo>
                  <a:lnTo>
                    <a:pt x="33623" y="56483"/>
                  </a:lnTo>
                  <a:lnTo>
                    <a:pt x="33623" y="65627"/>
                  </a:lnTo>
                  <a:lnTo>
                    <a:pt x="32099" y="70199"/>
                  </a:lnTo>
                  <a:lnTo>
                    <a:pt x="32099" y="74771"/>
                  </a:lnTo>
                  <a:lnTo>
                    <a:pt x="30575" y="79343"/>
                  </a:lnTo>
                  <a:lnTo>
                    <a:pt x="27431" y="85439"/>
                  </a:lnTo>
                  <a:lnTo>
                    <a:pt x="25907" y="90011"/>
                  </a:lnTo>
                  <a:lnTo>
                    <a:pt x="19811" y="99155"/>
                  </a:lnTo>
                  <a:lnTo>
                    <a:pt x="15239" y="105346"/>
                  </a:lnTo>
                  <a:lnTo>
                    <a:pt x="6095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0" name="object 60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9327" y="6374892"/>
            <a:ext cx="510539" cy="114300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372457" y="6374415"/>
            <a:ext cx="70104" cy="79343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809684" y="6368224"/>
            <a:ext cx="120586" cy="87058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009519" y="6368224"/>
            <a:ext cx="192309" cy="85534"/>
          </a:xfrm>
          <a:prstGeom prst="rect">
            <a:avLst/>
          </a:prstGeom>
        </p:spPr>
      </p:pic>
      <p:grpSp>
        <p:nvGrpSpPr>
          <p:cNvPr id="64" name="object 64" descr=""/>
          <p:cNvGrpSpPr/>
          <p:nvPr/>
        </p:nvGrpSpPr>
        <p:grpSpPr>
          <a:xfrm>
            <a:off x="1375505" y="6368224"/>
            <a:ext cx="3674110" cy="1036955"/>
            <a:chOff x="1375505" y="6368224"/>
            <a:chExt cx="3674110" cy="1036955"/>
          </a:xfrm>
        </p:grpSpPr>
        <p:pic>
          <p:nvPicPr>
            <p:cNvPr id="65" name="object 6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75505" y="6519386"/>
              <a:ext cx="263937" cy="8848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77029" y="6368224"/>
              <a:ext cx="3672459" cy="1036891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5147119" y="7140511"/>
            <a:ext cx="422909" cy="87630"/>
            <a:chOff x="5147119" y="7140511"/>
            <a:chExt cx="422909" cy="87630"/>
          </a:xfrm>
        </p:grpSpPr>
        <p:sp>
          <p:nvSpPr>
            <p:cNvPr id="68" name="object 68" descr=""/>
            <p:cNvSpPr/>
            <p:nvPr/>
          </p:nvSpPr>
          <p:spPr>
            <a:xfrm>
              <a:off x="5147119" y="7140511"/>
              <a:ext cx="15875" cy="29209"/>
            </a:xfrm>
            <a:custGeom>
              <a:avLst/>
              <a:gdLst/>
              <a:ahLst/>
              <a:cxnLst/>
              <a:rect l="l" t="t" r="r" b="b"/>
              <a:pathLst>
                <a:path w="15875" h="29209">
                  <a:moveTo>
                    <a:pt x="12287" y="29051"/>
                  </a:moveTo>
                  <a:lnTo>
                    <a:pt x="3048" y="29051"/>
                  </a:lnTo>
                  <a:lnTo>
                    <a:pt x="0" y="0"/>
                  </a:lnTo>
                  <a:lnTo>
                    <a:pt x="15335" y="0"/>
                  </a:lnTo>
                  <a:lnTo>
                    <a:pt x="12287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99031" y="7140511"/>
              <a:ext cx="323468" cy="87058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556027" y="7140511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09">
                  <a:moveTo>
                    <a:pt x="12192" y="29051"/>
                  </a:moveTo>
                  <a:lnTo>
                    <a:pt x="1523" y="2905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/>
          <p:nvPr/>
        </p:nvSpPr>
        <p:spPr>
          <a:xfrm>
            <a:off x="5615546" y="7138923"/>
            <a:ext cx="94615" cy="113030"/>
          </a:xfrm>
          <a:custGeom>
            <a:avLst/>
            <a:gdLst/>
            <a:ahLst/>
            <a:cxnLst/>
            <a:rect l="l" t="t" r="r" b="b"/>
            <a:pathLst>
              <a:path w="94614" h="113029">
                <a:moveTo>
                  <a:pt x="28956" y="0"/>
                </a:moveTo>
                <a:lnTo>
                  <a:pt x="0" y="0"/>
                </a:lnTo>
                <a:lnTo>
                  <a:pt x="0" y="8890"/>
                </a:lnTo>
                <a:lnTo>
                  <a:pt x="19812" y="8890"/>
                </a:lnTo>
                <a:lnTo>
                  <a:pt x="19812" y="104140"/>
                </a:lnTo>
                <a:lnTo>
                  <a:pt x="0" y="104140"/>
                </a:lnTo>
                <a:lnTo>
                  <a:pt x="0" y="113030"/>
                </a:lnTo>
                <a:lnTo>
                  <a:pt x="28956" y="113030"/>
                </a:lnTo>
                <a:lnTo>
                  <a:pt x="28956" y="104140"/>
                </a:lnTo>
                <a:lnTo>
                  <a:pt x="28956" y="8890"/>
                </a:lnTo>
                <a:lnTo>
                  <a:pt x="28956" y="0"/>
                </a:lnTo>
                <a:close/>
              </a:path>
              <a:path w="94614" h="113029">
                <a:moveTo>
                  <a:pt x="94589" y="80937"/>
                </a:moveTo>
                <a:lnTo>
                  <a:pt x="93065" y="77889"/>
                </a:lnTo>
                <a:lnTo>
                  <a:pt x="93065" y="74841"/>
                </a:lnTo>
                <a:lnTo>
                  <a:pt x="90017" y="71793"/>
                </a:lnTo>
                <a:lnTo>
                  <a:pt x="90017" y="70269"/>
                </a:lnTo>
                <a:lnTo>
                  <a:pt x="88493" y="70269"/>
                </a:lnTo>
                <a:lnTo>
                  <a:pt x="86969" y="68745"/>
                </a:lnTo>
                <a:lnTo>
                  <a:pt x="77825" y="68745"/>
                </a:lnTo>
                <a:lnTo>
                  <a:pt x="77825" y="70269"/>
                </a:lnTo>
                <a:lnTo>
                  <a:pt x="76301" y="70269"/>
                </a:lnTo>
                <a:lnTo>
                  <a:pt x="76301" y="73317"/>
                </a:lnTo>
                <a:lnTo>
                  <a:pt x="74777" y="74841"/>
                </a:lnTo>
                <a:lnTo>
                  <a:pt x="74777" y="79413"/>
                </a:lnTo>
                <a:lnTo>
                  <a:pt x="76301" y="79413"/>
                </a:lnTo>
                <a:lnTo>
                  <a:pt x="76301" y="80937"/>
                </a:lnTo>
                <a:lnTo>
                  <a:pt x="79349" y="83985"/>
                </a:lnTo>
                <a:lnTo>
                  <a:pt x="79349" y="85509"/>
                </a:lnTo>
                <a:lnTo>
                  <a:pt x="80873" y="87033"/>
                </a:lnTo>
                <a:lnTo>
                  <a:pt x="80873" y="93230"/>
                </a:lnTo>
                <a:lnTo>
                  <a:pt x="76301" y="97802"/>
                </a:lnTo>
                <a:lnTo>
                  <a:pt x="74777" y="97802"/>
                </a:lnTo>
                <a:lnTo>
                  <a:pt x="73253" y="99326"/>
                </a:lnTo>
                <a:lnTo>
                  <a:pt x="70205" y="99326"/>
                </a:lnTo>
                <a:lnTo>
                  <a:pt x="68681" y="100850"/>
                </a:lnTo>
                <a:lnTo>
                  <a:pt x="64109" y="100850"/>
                </a:lnTo>
                <a:lnTo>
                  <a:pt x="64109" y="108470"/>
                </a:lnTo>
                <a:lnTo>
                  <a:pt x="73253" y="108470"/>
                </a:lnTo>
                <a:lnTo>
                  <a:pt x="77825" y="106946"/>
                </a:lnTo>
                <a:lnTo>
                  <a:pt x="80873" y="105422"/>
                </a:lnTo>
                <a:lnTo>
                  <a:pt x="83921" y="102374"/>
                </a:lnTo>
                <a:lnTo>
                  <a:pt x="86969" y="100850"/>
                </a:lnTo>
                <a:lnTo>
                  <a:pt x="88493" y="97802"/>
                </a:lnTo>
                <a:lnTo>
                  <a:pt x="91541" y="96278"/>
                </a:lnTo>
                <a:lnTo>
                  <a:pt x="91541" y="93230"/>
                </a:lnTo>
                <a:lnTo>
                  <a:pt x="93065" y="88557"/>
                </a:lnTo>
                <a:lnTo>
                  <a:pt x="94589" y="85509"/>
                </a:lnTo>
                <a:lnTo>
                  <a:pt x="94589" y="80937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0640" y="368808"/>
            <a:ext cx="8183880" cy="1306195"/>
            <a:chOff x="1310640" y="368808"/>
            <a:chExt cx="8183880" cy="1306195"/>
          </a:xfrm>
        </p:grpSpPr>
        <p:sp>
          <p:nvSpPr>
            <p:cNvPr id="3" name="object 3" descr=""/>
            <p:cNvSpPr/>
            <p:nvPr/>
          </p:nvSpPr>
          <p:spPr>
            <a:xfrm>
              <a:off x="1310640" y="368808"/>
              <a:ext cx="8183880" cy="1306195"/>
            </a:xfrm>
            <a:custGeom>
              <a:avLst/>
              <a:gdLst/>
              <a:ahLst/>
              <a:cxnLst/>
              <a:rect l="l" t="t" r="r" b="b"/>
              <a:pathLst>
                <a:path w="8183880" h="1306195">
                  <a:moveTo>
                    <a:pt x="8183879" y="1306067"/>
                  </a:moveTo>
                  <a:lnTo>
                    <a:pt x="0" y="1306067"/>
                  </a:lnTo>
                  <a:lnTo>
                    <a:pt x="0" y="0"/>
                  </a:lnTo>
                  <a:lnTo>
                    <a:pt x="8183879" y="0"/>
                  </a:lnTo>
                  <a:lnTo>
                    <a:pt x="8183879" y="13060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0640" y="368820"/>
              <a:ext cx="8183880" cy="1306195"/>
            </a:xfrm>
            <a:custGeom>
              <a:avLst/>
              <a:gdLst/>
              <a:ahLst/>
              <a:cxnLst/>
              <a:rect l="l" t="t" r="r" b="b"/>
              <a:pathLst>
                <a:path w="8183880" h="1306195">
                  <a:moveTo>
                    <a:pt x="8183880" y="0"/>
                  </a:moveTo>
                  <a:lnTo>
                    <a:pt x="8173212" y="0"/>
                  </a:lnTo>
                  <a:lnTo>
                    <a:pt x="8173212" y="1295400"/>
                  </a:lnTo>
                  <a:lnTo>
                    <a:pt x="0" y="1295400"/>
                  </a:lnTo>
                  <a:lnTo>
                    <a:pt x="0" y="1306055"/>
                  </a:lnTo>
                  <a:lnTo>
                    <a:pt x="8173212" y="1306055"/>
                  </a:lnTo>
                  <a:lnTo>
                    <a:pt x="8183880" y="1306068"/>
                  </a:lnTo>
                  <a:lnTo>
                    <a:pt x="818388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40" y="368808"/>
              <a:ext cx="3730752" cy="1306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30694" y="311423"/>
            <a:ext cx="6174740" cy="4693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ts val="1260"/>
              </a:lnSpc>
              <a:spcBef>
                <a:spcPts val="100"/>
              </a:spcBef>
            </a:pP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Fitting</a:t>
            </a:r>
            <a:r>
              <a:rPr dirty="0" sz="1100" spc="-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5</a:t>
            </a:r>
            <a:r>
              <a:rPr dirty="0" sz="1100" spc="-20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folds</a:t>
            </a: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for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each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of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20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candidates,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totalling</a:t>
            </a:r>
            <a:r>
              <a:rPr dirty="0" sz="1100" spc="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100</a:t>
            </a:r>
            <a:r>
              <a:rPr dirty="0" sz="1100" spc="-2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fits</a:t>
            </a:r>
            <a:endParaRPr sz="1100">
              <a:latin typeface="Courier New"/>
              <a:cs typeface="Courier New"/>
            </a:endParaRPr>
          </a:p>
          <a:p>
            <a:pPr marL="12700" marR="5080">
              <a:lnSpc>
                <a:spcPct val="92600"/>
              </a:lnSpc>
              <a:spcBef>
                <a:spcPts val="40"/>
              </a:spcBef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n_neighbors=9,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n_neighbors=9,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n_neighbors=9,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n_neighbors=9,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n_neighbors=9,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leaf_size=20,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n_neighbors=3,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542888" y="464062"/>
            <a:ext cx="438784" cy="454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ts val="1295"/>
              </a:lnSpc>
              <a:spcBef>
                <a:spcPts val="100"/>
              </a:spcBef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15875" marR="139065">
              <a:lnSpc>
                <a:spcPts val="1200"/>
              </a:lnSpc>
              <a:spcBef>
                <a:spcPts val="114"/>
              </a:spcBef>
            </a:pP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1.ls 1.4s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15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1.3s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1.6s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1.6s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1.3s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1.9s</a:t>
            </a:r>
            <a:endParaRPr sz="1100">
              <a:latin typeface="Courier New"/>
              <a:cs typeface="Courier New"/>
            </a:endParaRPr>
          </a:p>
          <a:p>
            <a:pPr marL="146685">
              <a:lnSpc>
                <a:spcPts val="120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9.4s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0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5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5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0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0.9s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1.7s</a:t>
            </a:r>
            <a:endParaRPr sz="1100">
              <a:latin typeface="Courier New"/>
              <a:cs typeface="Courier New"/>
            </a:endParaRPr>
          </a:p>
          <a:p>
            <a:pPr marL="1587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4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40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15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15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25"/>
              </a:lnSpc>
            </a:pP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  <a:p>
            <a:pPr marL="85725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1.0s</a:t>
            </a:r>
            <a:endParaRPr sz="1100">
              <a:latin typeface="Courier New"/>
              <a:cs typeface="Courier New"/>
            </a:endParaRPr>
          </a:p>
          <a:p>
            <a:pPr marL="85725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1.5s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0.8s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75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0.7s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30694" y="4976072"/>
            <a:ext cx="6858000" cy="23577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2200"/>
              </a:lnSpc>
              <a:spcBef>
                <a:spcPts val="204"/>
              </a:spcBef>
              <a:tabLst>
                <a:tab pos="6227445" algn="l"/>
                <a:tab pos="6294755" algn="l"/>
                <a:tab pos="6499225" algn="l"/>
                <a:tab pos="6566534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leaf_size=30,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0.7s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leaf_size=20,</a:t>
            </a:r>
            <a:r>
              <a:rPr dirty="0" sz="1100" spc="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n_neighbors=4,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weights=distance;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0.ls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1.4s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1.5s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1.ls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1.4s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 spc="-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1.7s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0.2s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leaf_size=15,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n_neighbors=l,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weights=uniform;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0.2s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30694" y="311423"/>
            <a:ext cx="6311900" cy="314579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ct val="92700"/>
              </a:lnSpc>
              <a:spcBef>
                <a:spcPts val="195"/>
              </a:spcBef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n_neighbor5=l0,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n_neighbor5=l0,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n_neighbor5=l0,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n_neighbor5=l0,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n_neighbor5=l0,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n_neighbor5=8,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n_neighbor5=8,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n_neighbor5=8,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n_neighbor5=8,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n_neighbor5=8,</a:t>
            </a: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n_neighbor5=3,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n_neighbor5=3,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n_neighbor5=3,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n_neighbor5=3,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n_neighbor5=3,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n_neighbor5=2,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n_neighbor5=2,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n_neighbor5=2,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n_neighbor5=2,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80214" y="311423"/>
            <a:ext cx="438150" cy="314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">
              <a:lnSpc>
                <a:spcPts val="1260"/>
              </a:lnSpc>
              <a:spcBef>
                <a:spcPts val="100"/>
              </a:spcBef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4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4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15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15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4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8255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0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0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5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5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49860">
              <a:lnSpc>
                <a:spcPts val="120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6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30694" y="3416100"/>
            <a:ext cx="6858000" cy="3460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240"/>
              </a:spcBef>
              <a:tabLst>
                <a:tab pos="6362065" algn="l"/>
                <a:tab pos="6566534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n_neighbor5=2,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n_neighbor5=6,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30694" y="3730537"/>
            <a:ext cx="6376035" cy="1271270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209"/>
              </a:spcBef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n_neighbor5=6,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n_neighbor5=6,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n_neighbor5=6,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n_neighbor5=6,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1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17540" y="3730537"/>
            <a:ext cx="371475" cy="1271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>
              <a:lnSpc>
                <a:spcPts val="1260"/>
              </a:lnSpc>
              <a:spcBef>
                <a:spcPts val="100"/>
              </a:spcBef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0.05</a:t>
            </a:r>
            <a:endParaRPr sz="1100">
              <a:latin typeface="Courier New"/>
              <a:cs typeface="Courier New"/>
            </a:endParaRPr>
          </a:p>
          <a:p>
            <a:pPr marL="79375">
              <a:lnSpc>
                <a:spcPts val="1215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79375">
              <a:lnSpc>
                <a:spcPts val="1215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0.05</a:t>
            </a:r>
            <a:endParaRPr sz="1100">
              <a:latin typeface="Courier New"/>
              <a:cs typeface="Courier New"/>
            </a:endParaRPr>
          </a:p>
          <a:p>
            <a:pPr marL="79375">
              <a:lnSpc>
                <a:spcPts val="1225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0.15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25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60"/>
              </a:lnSpc>
            </a:pP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817540" y="4976072"/>
            <a:ext cx="3009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30694" y="4976072"/>
            <a:ext cx="6311900" cy="81343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ct val="92400"/>
              </a:lnSpc>
              <a:spcBef>
                <a:spcPts val="200"/>
              </a:spcBef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algorithm=ball_tree,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p=l,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55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80214" y="5128711"/>
            <a:ext cx="30416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40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95"/>
              </a:lnSpc>
            </a:pPr>
            <a:r>
              <a:rPr dirty="0" sz="1100" spc="-105">
                <a:solidFill>
                  <a:srgbClr val="212121"/>
                </a:solidFill>
                <a:latin typeface="Courier New"/>
                <a:cs typeface="Courier New"/>
              </a:rPr>
              <a:t>0.25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30694" y="5748425"/>
            <a:ext cx="6654165" cy="11188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204"/>
              </a:spcBef>
              <a:tabLst>
                <a:tab pos="6160770" algn="l"/>
                <a:tab pos="6294755" algn="l"/>
                <a:tab pos="6362065" algn="l"/>
              </a:tabLst>
            </a:pP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algorithm=kd_tree,</a:t>
            </a:r>
            <a:r>
              <a:rPr dirty="0" sz="1100" spc="-1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leaf_5ize=l5,</a:t>
            </a:r>
            <a:r>
              <a:rPr dirty="0" sz="1100" spc="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n_neighbor5=l,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0.25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n_neighbor5=4,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n_neighbor5=4,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n_neighbor5=4,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n_neighbor5=4,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0.95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algorithm=brute,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10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n_neighbor5=4,</a:t>
            </a:r>
            <a:r>
              <a:rPr dirty="0" sz="1100" spc="-1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5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weight5=di5tance;</a:t>
            </a:r>
            <a:r>
              <a:rPr dirty="0" sz="1100" spc="-21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25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	</a:t>
            </a:r>
            <a:r>
              <a:rPr dirty="0" sz="1100" spc="-65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1.35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leaf_5ize=20,</a:t>
            </a:r>
            <a:r>
              <a:rPr dirty="0" sz="1100" spc="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1.05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30694" y="6838268"/>
            <a:ext cx="5970270" cy="49910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just" marL="12700" marR="5080">
              <a:lnSpc>
                <a:spcPct val="91100"/>
              </a:lnSpc>
              <a:spcBef>
                <a:spcPts val="219"/>
              </a:spcBef>
            </a:pP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2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2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[CV]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22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5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leaf_5ize=20,</a:t>
            </a:r>
            <a:r>
              <a:rPr dirty="0" sz="1100" spc="26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90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3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2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6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6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 </a:t>
            </a:r>
            <a:r>
              <a:rPr dirty="0" sz="1100" spc="-85">
                <a:solidFill>
                  <a:srgbClr val="212121"/>
                </a:solidFill>
                <a:latin typeface="Courier New"/>
                <a:cs typeface="Courier New"/>
              </a:rPr>
              <a:t>[CV] </a:t>
            </a:r>
            <a:r>
              <a:rPr dirty="0" sz="1100" spc="-165">
                <a:solidFill>
                  <a:srgbClr val="212121"/>
                </a:solidFill>
                <a:latin typeface="Courier New"/>
                <a:cs typeface="Courier New"/>
              </a:rPr>
              <a:t>END</a:t>
            </a:r>
            <a:r>
              <a:rPr dirty="0" sz="1100" spc="-8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algorithm=auto,</a:t>
            </a:r>
            <a:r>
              <a:rPr dirty="0" sz="1100" spc="-140">
                <a:solidFill>
                  <a:srgbClr val="212121"/>
                </a:solidFill>
                <a:latin typeface="Courier New"/>
                <a:cs typeface="Courier New"/>
              </a:rPr>
              <a:t> leaf_5ize=20,</a:t>
            </a:r>
            <a:r>
              <a:rPr dirty="0" sz="1100" spc="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n_neighbor5=9,</a:t>
            </a: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45">
                <a:solidFill>
                  <a:srgbClr val="212121"/>
                </a:solidFill>
                <a:latin typeface="Courier New"/>
                <a:cs typeface="Courier New"/>
              </a:rPr>
              <a:t>p=2,</a:t>
            </a:r>
            <a:r>
              <a:rPr dirty="0" sz="1100" spc="-95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weight5=Uniform;</a:t>
            </a:r>
            <a:r>
              <a:rPr dirty="0" sz="1100" spc="-1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130">
                <a:solidFill>
                  <a:srgbClr val="212121"/>
                </a:solidFill>
                <a:latin typeface="Courier New"/>
                <a:cs typeface="Courier New"/>
              </a:rPr>
              <a:t>total</a:t>
            </a:r>
            <a:r>
              <a:rPr dirty="0" sz="1100" spc="-7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dirty="0" sz="1100" spc="-60">
                <a:solidFill>
                  <a:srgbClr val="212121"/>
                </a:solidFill>
                <a:latin typeface="Courier New"/>
                <a:cs typeface="Courier New"/>
              </a:rPr>
              <a:t>time=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75750" y="6838268"/>
            <a:ext cx="300990" cy="4991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75">
              <a:lnSpc>
                <a:spcPts val="1250"/>
              </a:lnSpc>
              <a:spcBef>
                <a:spcPts val="100"/>
              </a:spcBef>
            </a:pPr>
            <a:r>
              <a:rPr dirty="0" sz="1100" spc="-120">
                <a:solidFill>
                  <a:srgbClr val="212121"/>
                </a:solidFill>
                <a:latin typeface="Courier New"/>
                <a:cs typeface="Courier New"/>
              </a:rPr>
              <a:t>1.05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00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0.95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75"/>
              </a:lnSpc>
            </a:pPr>
            <a:r>
              <a:rPr dirty="0" sz="1100" spc="-114">
                <a:solidFill>
                  <a:srgbClr val="212121"/>
                </a:solidFill>
                <a:latin typeface="Courier New"/>
                <a:cs typeface="Courier New"/>
              </a:rPr>
              <a:t>0.95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400812"/>
            <a:ext cx="595883" cy="8381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5504" y="553212"/>
            <a:ext cx="605027" cy="8381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932" y="714756"/>
            <a:ext cx="603503" cy="853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8551" y="868680"/>
            <a:ext cx="595883" cy="838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5504" y="1021080"/>
            <a:ext cx="598931" cy="8382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7027" y="1167383"/>
            <a:ext cx="2371344" cy="114300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312159" y="1397508"/>
            <a:ext cx="8183245" cy="279400"/>
            <a:chOff x="1312159" y="1397508"/>
            <a:chExt cx="8183245" cy="279400"/>
          </a:xfrm>
        </p:grpSpPr>
        <p:sp>
          <p:nvSpPr>
            <p:cNvPr id="9" name="object 9" descr=""/>
            <p:cNvSpPr/>
            <p:nvPr/>
          </p:nvSpPr>
          <p:spPr>
            <a:xfrm>
              <a:off x="1312163" y="1397508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17498" y="1403984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5">
                  <a:moveTo>
                    <a:pt x="0" y="0"/>
                  </a:moveTo>
                  <a:lnTo>
                    <a:pt x="8171973" y="0"/>
                  </a:lnTo>
                  <a:lnTo>
                    <a:pt x="8171973" y="267271"/>
                  </a:lnTo>
                  <a:lnTo>
                    <a:pt x="0" y="2672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551" y="1755648"/>
            <a:ext cx="595883" cy="838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5504" y="1908048"/>
            <a:ext cx="601979" cy="8381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7027" y="2054351"/>
            <a:ext cx="2645663" cy="11430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12159" y="2275332"/>
            <a:ext cx="8183245" cy="279400"/>
            <a:chOff x="1312159" y="2275332"/>
            <a:chExt cx="8183245" cy="279400"/>
          </a:xfrm>
        </p:grpSpPr>
        <p:sp>
          <p:nvSpPr>
            <p:cNvPr id="15" name="object 15" descr=""/>
            <p:cNvSpPr/>
            <p:nvPr/>
          </p:nvSpPr>
          <p:spPr>
            <a:xfrm>
              <a:off x="1312163" y="2275332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17498" y="2281999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5">
                  <a:moveTo>
                    <a:pt x="0" y="0"/>
                  </a:moveTo>
                  <a:lnTo>
                    <a:pt x="8171973" y="0"/>
                  </a:lnTo>
                  <a:lnTo>
                    <a:pt x="817197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70075" y="2624327"/>
            <a:ext cx="4593335" cy="117348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59408" y="2878073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63851" y="2790443"/>
            <a:ext cx="4032503" cy="112775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59408" y="3030473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63851" y="2942843"/>
            <a:ext cx="4576571" cy="112775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359408" y="3184397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 h="0">
                <a:moveTo>
                  <a:pt x="0" y="0"/>
                </a:moveTo>
                <a:lnTo>
                  <a:pt x="40995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63851" y="3093719"/>
            <a:ext cx="1514855" cy="115824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359408" y="3336797"/>
            <a:ext cx="341630" cy="0"/>
          </a:xfrm>
          <a:custGeom>
            <a:avLst/>
            <a:gdLst/>
            <a:ahLst/>
            <a:cxnLst/>
            <a:rect l="l" t="t" r="r" b="b"/>
            <a:pathLst>
              <a:path w="341630" h="0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5460" y="3244596"/>
            <a:ext cx="996695" cy="117347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312159" y="3478334"/>
            <a:ext cx="8183245" cy="737235"/>
            <a:chOff x="1312159" y="3478334"/>
            <a:chExt cx="8183245" cy="737235"/>
          </a:xfrm>
        </p:grpSpPr>
        <p:sp>
          <p:nvSpPr>
            <p:cNvPr id="27" name="object 27" descr=""/>
            <p:cNvSpPr/>
            <p:nvPr/>
          </p:nvSpPr>
          <p:spPr>
            <a:xfrm>
              <a:off x="1312163" y="3479291"/>
              <a:ext cx="8182609" cy="736600"/>
            </a:xfrm>
            <a:custGeom>
              <a:avLst/>
              <a:gdLst/>
              <a:ahLst/>
              <a:cxnLst/>
              <a:rect l="l" t="t" r="r" b="b"/>
              <a:pathLst>
                <a:path w="8182609" h="736600">
                  <a:moveTo>
                    <a:pt x="8182355" y="736091"/>
                  </a:moveTo>
                  <a:lnTo>
                    <a:pt x="0" y="7360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7360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17498" y="3483673"/>
              <a:ext cx="8172450" cy="725805"/>
            </a:xfrm>
            <a:custGeom>
              <a:avLst/>
              <a:gdLst/>
              <a:ahLst/>
              <a:cxnLst/>
              <a:rect l="l" t="t" r="r" b="b"/>
              <a:pathLst>
                <a:path w="8172450" h="725804">
                  <a:moveTo>
                    <a:pt x="0" y="0"/>
                  </a:moveTo>
                  <a:lnTo>
                    <a:pt x="8171973" y="0"/>
                  </a:lnTo>
                  <a:lnTo>
                    <a:pt x="8171973" y="725328"/>
                  </a:lnTo>
                  <a:lnTo>
                    <a:pt x="0" y="725328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1379219" y="4488179"/>
            <a:ext cx="471170" cy="167640"/>
            <a:chOff x="1379219" y="4488179"/>
            <a:chExt cx="471170" cy="167640"/>
          </a:xfrm>
        </p:grpSpPr>
        <p:pic>
          <p:nvPicPr>
            <p:cNvPr id="30" name="object 3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9219" y="4488179"/>
              <a:ext cx="137159" cy="1645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3144" y="4532375"/>
              <a:ext cx="99059" cy="12344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0491" y="4500371"/>
              <a:ext cx="73151" cy="15544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7359" y="4532375"/>
              <a:ext cx="97536" cy="12344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848611" y="465200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1912620" y="4479035"/>
            <a:ext cx="1282065" cy="177165"/>
            <a:chOff x="1912620" y="4479035"/>
            <a:chExt cx="1282065" cy="177165"/>
          </a:xfrm>
        </p:grpSpPr>
        <p:pic>
          <p:nvPicPr>
            <p:cNvPr id="36" name="object 3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2620" y="4480559"/>
              <a:ext cx="164591" cy="17221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8548" y="4532375"/>
              <a:ext cx="83819" cy="12344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03704" y="4535424"/>
              <a:ext cx="103631" cy="12039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31720" y="4479035"/>
              <a:ext cx="219455" cy="17678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66416" y="4535424"/>
              <a:ext cx="102107" cy="11734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80716" y="4532375"/>
              <a:ext cx="97535" cy="12344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96540" y="4480559"/>
              <a:ext cx="126491" cy="17525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45892" y="4532375"/>
              <a:ext cx="118871" cy="12344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90672" y="4532376"/>
              <a:ext cx="103631" cy="120396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1312159" y="4863084"/>
            <a:ext cx="8183245" cy="898525"/>
            <a:chOff x="1312159" y="4863084"/>
            <a:chExt cx="8183245" cy="898525"/>
          </a:xfrm>
        </p:grpSpPr>
        <p:sp>
          <p:nvSpPr>
            <p:cNvPr id="46" name="object 46" descr=""/>
            <p:cNvSpPr/>
            <p:nvPr/>
          </p:nvSpPr>
          <p:spPr>
            <a:xfrm>
              <a:off x="1312163" y="4863084"/>
              <a:ext cx="8182609" cy="897890"/>
            </a:xfrm>
            <a:custGeom>
              <a:avLst/>
              <a:gdLst/>
              <a:ahLst/>
              <a:cxnLst/>
              <a:rect l="l" t="t" r="r" b="b"/>
              <a:pathLst>
                <a:path w="8182609" h="897889">
                  <a:moveTo>
                    <a:pt x="8182355" y="897635"/>
                  </a:moveTo>
                  <a:lnTo>
                    <a:pt x="0" y="897635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89763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17498" y="4868608"/>
              <a:ext cx="8172450" cy="887730"/>
            </a:xfrm>
            <a:custGeom>
              <a:avLst/>
              <a:gdLst/>
              <a:ahLst/>
              <a:cxnLst/>
              <a:rect l="l" t="t" r="r" b="b"/>
              <a:pathLst>
                <a:path w="8172450" h="887729">
                  <a:moveTo>
                    <a:pt x="0" y="0"/>
                  </a:moveTo>
                  <a:lnTo>
                    <a:pt x="8171973" y="0"/>
                  </a:lnTo>
                  <a:lnTo>
                    <a:pt x="8171973" y="887158"/>
                  </a:lnTo>
                  <a:lnTo>
                    <a:pt x="0" y="887158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0287" y="460248"/>
            <a:ext cx="449579" cy="11430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86383" y="1490472"/>
            <a:ext cx="443483" cy="115824"/>
          </a:xfrm>
          <a:prstGeom prst="rect">
            <a:avLst/>
          </a:prstGeom>
        </p:spPr>
      </p:pic>
      <p:grpSp>
        <p:nvGrpSpPr>
          <p:cNvPr id="50" name="object 50" descr=""/>
          <p:cNvGrpSpPr/>
          <p:nvPr/>
        </p:nvGrpSpPr>
        <p:grpSpPr>
          <a:xfrm>
            <a:off x="1377029" y="1480375"/>
            <a:ext cx="2702560" cy="116839"/>
            <a:chOff x="1377029" y="1480375"/>
            <a:chExt cx="2702560" cy="116839"/>
          </a:xfrm>
        </p:grpSpPr>
        <p:pic>
          <p:nvPicPr>
            <p:cNvPr id="51" name="object 5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7029" y="1484947"/>
              <a:ext cx="125063" cy="8705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28095" y="1483105"/>
              <a:ext cx="1128998" cy="11176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2665463" y="1484947"/>
              <a:ext cx="324485" cy="112395"/>
            </a:xfrm>
            <a:custGeom>
              <a:avLst/>
              <a:gdLst/>
              <a:ahLst/>
              <a:cxnLst/>
              <a:rect l="l" t="t" r="r" b="b"/>
              <a:pathLst>
                <a:path w="324485" h="112394">
                  <a:moveTo>
                    <a:pt x="68592" y="103073"/>
                  </a:moveTo>
                  <a:lnTo>
                    <a:pt x="0" y="103073"/>
                  </a:lnTo>
                  <a:lnTo>
                    <a:pt x="0" y="112204"/>
                  </a:lnTo>
                  <a:lnTo>
                    <a:pt x="68592" y="112204"/>
                  </a:lnTo>
                  <a:lnTo>
                    <a:pt x="68592" y="103073"/>
                  </a:lnTo>
                  <a:close/>
                </a:path>
                <a:path w="324485" h="112394">
                  <a:moveTo>
                    <a:pt x="135064" y="6096"/>
                  </a:moveTo>
                  <a:lnTo>
                    <a:pt x="122872" y="6096"/>
                  </a:lnTo>
                  <a:lnTo>
                    <a:pt x="107632" y="36677"/>
                  </a:lnTo>
                  <a:lnTo>
                    <a:pt x="101536" y="47345"/>
                  </a:lnTo>
                  <a:lnTo>
                    <a:pt x="95351" y="35153"/>
                  </a:lnTo>
                  <a:lnTo>
                    <a:pt x="80111" y="6096"/>
                  </a:lnTo>
                  <a:lnTo>
                    <a:pt x="66395" y="6096"/>
                  </a:lnTo>
                  <a:lnTo>
                    <a:pt x="95351" y="56489"/>
                  </a:lnTo>
                  <a:lnTo>
                    <a:pt x="95351" y="85534"/>
                  </a:lnTo>
                  <a:lnTo>
                    <a:pt x="106108" y="85534"/>
                  </a:lnTo>
                  <a:lnTo>
                    <a:pt x="106108" y="58013"/>
                  </a:lnTo>
                  <a:lnTo>
                    <a:pt x="135064" y="6096"/>
                  </a:lnTo>
                  <a:close/>
                </a:path>
                <a:path w="324485" h="112394">
                  <a:moveTo>
                    <a:pt x="179273" y="74777"/>
                  </a:moveTo>
                  <a:lnTo>
                    <a:pt x="177749" y="73253"/>
                  </a:lnTo>
                  <a:lnTo>
                    <a:pt x="177749" y="71729"/>
                  </a:lnTo>
                  <a:lnTo>
                    <a:pt x="174701" y="68681"/>
                  </a:lnTo>
                  <a:lnTo>
                    <a:pt x="173177" y="68681"/>
                  </a:lnTo>
                  <a:lnTo>
                    <a:pt x="173177" y="67157"/>
                  </a:lnTo>
                  <a:lnTo>
                    <a:pt x="165557" y="67157"/>
                  </a:lnTo>
                  <a:lnTo>
                    <a:pt x="164033" y="68681"/>
                  </a:lnTo>
                  <a:lnTo>
                    <a:pt x="162509" y="68681"/>
                  </a:lnTo>
                  <a:lnTo>
                    <a:pt x="159461" y="71729"/>
                  </a:lnTo>
                  <a:lnTo>
                    <a:pt x="159461" y="82397"/>
                  </a:lnTo>
                  <a:lnTo>
                    <a:pt x="160985" y="82397"/>
                  </a:lnTo>
                  <a:lnTo>
                    <a:pt x="160985" y="84010"/>
                  </a:lnTo>
                  <a:lnTo>
                    <a:pt x="162509" y="85534"/>
                  </a:lnTo>
                  <a:lnTo>
                    <a:pt x="165557" y="85534"/>
                  </a:lnTo>
                  <a:lnTo>
                    <a:pt x="165557" y="87058"/>
                  </a:lnTo>
                  <a:lnTo>
                    <a:pt x="171653" y="87058"/>
                  </a:lnTo>
                  <a:lnTo>
                    <a:pt x="173177" y="85534"/>
                  </a:lnTo>
                  <a:lnTo>
                    <a:pt x="174701" y="85534"/>
                  </a:lnTo>
                  <a:lnTo>
                    <a:pt x="176225" y="84010"/>
                  </a:lnTo>
                  <a:lnTo>
                    <a:pt x="176225" y="82397"/>
                  </a:lnTo>
                  <a:lnTo>
                    <a:pt x="177749" y="82397"/>
                  </a:lnTo>
                  <a:lnTo>
                    <a:pt x="177749" y="80873"/>
                  </a:lnTo>
                  <a:lnTo>
                    <a:pt x="179273" y="79349"/>
                  </a:lnTo>
                  <a:lnTo>
                    <a:pt x="179273" y="74777"/>
                  </a:lnTo>
                  <a:close/>
                </a:path>
                <a:path w="324485" h="112394">
                  <a:moveTo>
                    <a:pt x="264807" y="6108"/>
                  </a:moveTo>
                  <a:lnTo>
                    <a:pt x="254038" y="6108"/>
                  </a:lnTo>
                  <a:lnTo>
                    <a:pt x="254038" y="71729"/>
                  </a:lnTo>
                  <a:lnTo>
                    <a:pt x="246418" y="53441"/>
                  </a:lnTo>
                  <a:lnTo>
                    <a:pt x="223558" y="6108"/>
                  </a:lnTo>
                  <a:lnTo>
                    <a:pt x="209842" y="6108"/>
                  </a:lnTo>
                  <a:lnTo>
                    <a:pt x="209842" y="85547"/>
                  </a:lnTo>
                  <a:lnTo>
                    <a:pt x="220510" y="85547"/>
                  </a:lnTo>
                  <a:lnTo>
                    <a:pt x="220510" y="19824"/>
                  </a:lnTo>
                  <a:lnTo>
                    <a:pt x="226606" y="36677"/>
                  </a:lnTo>
                  <a:lnTo>
                    <a:pt x="249466" y="85547"/>
                  </a:lnTo>
                  <a:lnTo>
                    <a:pt x="264807" y="85547"/>
                  </a:lnTo>
                  <a:lnTo>
                    <a:pt x="264807" y="6108"/>
                  </a:lnTo>
                  <a:close/>
                </a:path>
                <a:path w="324485" h="112394">
                  <a:moveTo>
                    <a:pt x="299859" y="0"/>
                  </a:moveTo>
                  <a:lnTo>
                    <a:pt x="287667" y="0"/>
                  </a:lnTo>
                  <a:lnTo>
                    <a:pt x="289191" y="28956"/>
                  </a:lnTo>
                  <a:lnTo>
                    <a:pt x="298335" y="28956"/>
                  </a:lnTo>
                  <a:lnTo>
                    <a:pt x="299859" y="0"/>
                  </a:lnTo>
                  <a:close/>
                </a:path>
                <a:path w="324485" h="112394">
                  <a:moveTo>
                    <a:pt x="324243" y="0"/>
                  </a:moveTo>
                  <a:lnTo>
                    <a:pt x="310527" y="0"/>
                  </a:lnTo>
                  <a:lnTo>
                    <a:pt x="312051" y="28956"/>
                  </a:lnTo>
                  <a:lnTo>
                    <a:pt x="322719" y="28956"/>
                  </a:lnTo>
                  <a:lnTo>
                    <a:pt x="324243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024848" y="1483118"/>
              <a:ext cx="29209" cy="111760"/>
            </a:xfrm>
            <a:custGeom>
              <a:avLst/>
              <a:gdLst/>
              <a:ahLst/>
              <a:cxnLst/>
              <a:rect l="l" t="t" r="r" b="b"/>
              <a:pathLst>
                <a:path w="29210" h="111759">
                  <a:moveTo>
                    <a:pt x="2895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19812" y="7620"/>
                  </a:lnTo>
                  <a:lnTo>
                    <a:pt x="19812" y="104140"/>
                  </a:lnTo>
                  <a:lnTo>
                    <a:pt x="0" y="104140"/>
                  </a:lnTo>
                  <a:lnTo>
                    <a:pt x="0" y="111760"/>
                  </a:lnTo>
                  <a:lnTo>
                    <a:pt x="28956" y="111760"/>
                  </a:lnTo>
                  <a:lnTo>
                    <a:pt x="28956" y="104140"/>
                  </a:lnTo>
                  <a:lnTo>
                    <a:pt x="28956" y="762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098101" y="1549050"/>
              <a:ext cx="22860" cy="23495"/>
            </a:xfrm>
            <a:custGeom>
              <a:avLst/>
              <a:gdLst/>
              <a:ahLst/>
              <a:cxnLst/>
              <a:rect l="l" t="t" r="r" b="b"/>
              <a:pathLst>
                <a:path w="22860" h="23494">
                  <a:moveTo>
                    <a:pt x="1676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22860" h="23494">
                  <a:moveTo>
                    <a:pt x="16764" y="21431"/>
                  </a:moveTo>
                  <a:lnTo>
                    <a:pt x="3048" y="21431"/>
                  </a:lnTo>
                  <a:lnTo>
                    <a:pt x="3048" y="19907"/>
                  </a:lnTo>
                  <a:lnTo>
                    <a:pt x="1524" y="18288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18288" y="1524"/>
                  </a:lnTo>
                  <a:lnTo>
                    <a:pt x="19812" y="3048"/>
                  </a:lnTo>
                  <a:lnTo>
                    <a:pt x="19812" y="4572"/>
                  </a:lnTo>
                  <a:lnTo>
                    <a:pt x="21336" y="4572"/>
                  </a:lnTo>
                  <a:lnTo>
                    <a:pt x="21336" y="6096"/>
                  </a:lnTo>
                  <a:lnTo>
                    <a:pt x="22860" y="7620"/>
                  </a:lnTo>
                  <a:lnTo>
                    <a:pt x="22860" y="13716"/>
                  </a:lnTo>
                  <a:lnTo>
                    <a:pt x="21336" y="15240"/>
                  </a:lnTo>
                  <a:lnTo>
                    <a:pt x="21336" y="16764"/>
                  </a:lnTo>
                  <a:lnTo>
                    <a:pt x="19812" y="18288"/>
                  </a:lnTo>
                  <a:lnTo>
                    <a:pt x="19812" y="19907"/>
                  </a:lnTo>
                  <a:lnTo>
                    <a:pt x="18288" y="19907"/>
                  </a:lnTo>
                  <a:lnTo>
                    <a:pt x="16764" y="21431"/>
                  </a:lnTo>
                  <a:close/>
                </a:path>
                <a:path w="22860" h="23494">
                  <a:moveTo>
                    <a:pt x="13716" y="22955"/>
                  </a:moveTo>
                  <a:lnTo>
                    <a:pt x="7620" y="22955"/>
                  </a:lnTo>
                  <a:lnTo>
                    <a:pt x="6096" y="21431"/>
                  </a:lnTo>
                  <a:lnTo>
                    <a:pt x="15240" y="21431"/>
                  </a:lnTo>
                  <a:lnTo>
                    <a:pt x="13716" y="22955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146869" y="1509343"/>
              <a:ext cx="123825" cy="62865"/>
            </a:xfrm>
            <a:custGeom>
              <a:avLst/>
              <a:gdLst/>
              <a:ahLst/>
              <a:cxnLst/>
              <a:rect l="l" t="t" r="r" b="b"/>
              <a:pathLst>
                <a:path w="123825" h="62865">
                  <a:moveTo>
                    <a:pt x="61048" y="0"/>
                  </a:moveTo>
                  <a:lnTo>
                    <a:pt x="48856" y="0"/>
                  </a:lnTo>
                  <a:lnTo>
                    <a:pt x="33616" y="41236"/>
                  </a:lnTo>
                  <a:lnTo>
                    <a:pt x="30568" y="50380"/>
                  </a:lnTo>
                  <a:lnTo>
                    <a:pt x="27432" y="41236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24384" y="61150"/>
                  </a:lnTo>
                  <a:lnTo>
                    <a:pt x="36664" y="61150"/>
                  </a:lnTo>
                  <a:lnTo>
                    <a:pt x="61048" y="0"/>
                  </a:lnTo>
                  <a:close/>
                </a:path>
                <a:path w="123825" h="62865">
                  <a:moveTo>
                    <a:pt x="123621" y="15328"/>
                  </a:moveTo>
                  <a:lnTo>
                    <a:pt x="122097" y="13804"/>
                  </a:lnTo>
                  <a:lnTo>
                    <a:pt x="120573" y="10756"/>
                  </a:lnTo>
                  <a:lnTo>
                    <a:pt x="120573" y="7620"/>
                  </a:lnTo>
                  <a:lnTo>
                    <a:pt x="119049" y="6096"/>
                  </a:lnTo>
                  <a:lnTo>
                    <a:pt x="116001" y="4572"/>
                  </a:lnTo>
                  <a:lnTo>
                    <a:pt x="114477" y="3048"/>
                  </a:lnTo>
                  <a:lnTo>
                    <a:pt x="111340" y="1524"/>
                  </a:lnTo>
                  <a:lnTo>
                    <a:pt x="108292" y="0"/>
                  </a:lnTo>
                  <a:lnTo>
                    <a:pt x="86956" y="0"/>
                  </a:lnTo>
                  <a:lnTo>
                    <a:pt x="85432" y="1524"/>
                  </a:lnTo>
                  <a:lnTo>
                    <a:pt x="82384" y="1524"/>
                  </a:lnTo>
                  <a:lnTo>
                    <a:pt x="80860" y="3048"/>
                  </a:lnTo>
                  <a:lnTo>
                    <a:pt x="77812" y="3048"/>
                  </a:lnTo>
                  <a:lnTo>
                    <a:pt x="77812" y="12280"/>
                  </a:lnTo>
                  <a:lnTo>
                    <a:pt x="80860" y="10756"/>
                  </a:lnTo>
                  <a:lnTo>
                    <a:pt x="85432" y="10756"/>
                  </a:lnTo>
                  <a:lnTo>
                    <a:pt x="88480" y="9232"/>
                  </a:lnTo>
                  <a:lnTo>
                    <a:pt x="91528" y="9232"/>
                  </a:lnTo>
                  <a:lnTo>
                    <a:pt x="94576" y="7620"/>
                  </a:lnTo>
                  <a:lnTo>
                    <a:pt x="103720" y="7620"/>
                  </a:lnTo>
                  <a:lnTo>
                    <a:pt x="106768" y="9232"/>
                  </a:lnTo>
                  <a:lnTo>
                    <a:pt x="108292" y="12280"/>
                  </a:lnTo>
                  <a:lnTo>
                    <a:pt x="111340" y="13804"/>
                  </a:lnTo>
                  <a:lnTo>
                    <a:pt x="112953" y="16852"/>
                  </a:lnTo>
                  <a:lnTo>
                    <a:pt x="112953" y="25996"/>
                  </a:lnTo>
                  <a:lnTo>
                    <a:pt x="112953" y="33616"/>
                  </a:lnTo>
                  <a:lnTo>
                    <a:pt x="112953" y="44284"/>
                  </a:lnTo>
                  <a:lnTo>
                    <a:pt x="108292" y="47332"/>
                  </a:lnTo>
                  <a:lnTo>
                    <a:pt x="105244" y="50380"/>
                  </a:lnTo>
                  <a:lnTo>
                    <a:pt x="99148" y="53428"/>
                  </a:lnTo>
                  <a:lnTo>
                    <a:pt x="90004" y="53428"/>
                  </a:lnTo>
                  <a:lnTo>
                    <a:pt x="88480" y="51904"/>
                  </a:lnTo>
                  <a:lnTo>
                    <a:pt x="86956" y="51904"/>
                  </a:lnTo>
                  <a:lnTo>
                    <a:pt x="85432" y="50380"/>
                  </a:lnTo>
                  <a:lnTo>
                    <a:pt x="85432" y="48856"/>
                  </a:lnTo>
                  <a:lnTo>
                    <a:pt x="83908" y="47332"/>
                  </a:lnTo>
                  <a:lnTo>
                    <a:pt x="83908" y="41236"/>
                  </a:lnTo>
                  <a:lnTo>
                    <a:pt x="85432" y="39712"/>
                  </a:lnTo>
                  <a:lnTo>
                    <a:pt x="85432" y="38188"/>
                  </a:lnTo>
                  <a:lnTo>
                    <a:pt x="86956" y="38188"/>
                  </a:lnTo>
                  <a:lnTo>
                    <a:pt x="86956" y="36664"/>
                  </a:lnTo>
                  <a:lnTo>
                    <a:pt x="88480" y="35140"/>
                  </a:lnTo>
                  <a:lnTo>
                    <a:pt x="91528" y="35140"/>
                  </a:lnTo>
                  <a:lnTo>
                    <a:pt x="94576" y="33616"/>
                  </a:lnTo>
                  <a:lnTo>
                    <a:pt x="112953" y="33616"/>
                  </a:lnTo>
                  <a:lnTo>
                    <a:pt x="112953" y="25996"/>
                  </a:lnTo>
                  <a:lnTo>
                    <a:pt x="91528" y="25996"/>
                  </a:lnTo>
                  <a:lnTo>
                    <a:pt x="83908" y="27520"/>
                  </a:lnTo>
                  <a:lnTo>
                    <a:pt x="74764" y="33616"/>
                  </a:lnTo>
                  <a:lnTo>
                    <a:pt x="73240" y="39712"/>
                  </a:lnTo>
                  <a:lnTo>
                    <a:pt x="73240" y="51904"/>
                  </a:lnTo>
                  <a:lnTo>
                    <a:pt x="74764" y="53428"/>
                  </a:lnTo>
                  <a:lnTo>
                    <a:pt x="76288" y="56476"/>
                  </a:lnTo>
                  <a:lnTo>
                    <a:pt x="77812" y="58000"/>
                  </a:lnTo>
                  <a:lnTo>
                    <a:pt x="79336" y="59626"/>
                  </a:lnTo>
                  <a:lnTo>
                    <a:pt x="80860" y="59626"/>
                  </a:lnTo>
                  <a:lnTo>
                    <a:pt x="83908" y="61150"/>
                  </a:lnTo>
                  <a:lnTo>
                    <a:pt x="85432" y="62674"/>
                  </a:lnTo>
                  <a:lnTo>
                    <a:pt x="96100" y="62674"/>
                  </a:lnTo>
                  <a:lnTo>
                    <a:pt x="99148" y="61150"/>
                  </a:lnTo>
                  <a:lnTo>
                    <a:pt x="103720" y="59626"/>
                  </a:lnTo>
                  <a:lnTo>
                    <a:pt x="106768" y="59626"/>
                  </a:lnTo>
                  <a:lnTo>
                    <a:pt x="109816" y="56476"/>
                  </a:lnTo>
                  <a:lnTo>
                    <a:pt x="112953" y="53428"/>
                  </a:lnTo>
                  <a:lnTo>
                    <a:pt x="112953" y="61150"/>
                  </a:lnTo>
                  <a:lnTo>
                    <a:pt x="123621" y="61150"/>
                  </a:lnTo>
                  <a:lnTo>
                    <a:pt x="123621" y="33616"/>
                  </a:lnTo>
                  <a:lnTo>
                    <a:pt x="123621" y="1532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90220" y="1484947"/>
              <a:ext cx="456247" cy="11220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66375" y="1491043"/>
              <a:ext cx="115919" cy="80962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903630" y="1509331"/>
              <a:ext cx="46355" cy="62865"/>
            </a:xfrm>
            <a:custGeom>
              <a:avLst/>
              <a:gdLst/>
              <a:ahLst/>
              <a:cxnLst/>
              <a:rect l="l" t="t" r="r" b="b"/>
              <a:pathLst>
                <a:path w="46354" h="62865">
                  <a:moveTo>
                    <a:pt x="36671" y="30575"/>
                  </a:moveTo>
                  <a:lnTo>
                    <a:pt x="7620" y="30575"/>
                  </a:lnTo>
                  <a:lnTo>
                    <a:pt x="3048" y="26003"/>
                  </a:lnTo>
                  <a:lnTo>
                    <a:pt x="1524" y="22955"/>
                  </a:lnTo>
                  <a:lnTo>
                    <a:pt x="1524" y="21431"/>
                  </a:lnTo>
                  <a:lnTo>
                    <a:pt x="0" y="19907"/>
                  </a:lnTo>
                  <a:lnTo>
                    <a:pt x="0" y="13811"/>
                  </a:lnTo>
                  <a:lnTo>
                    <a:pt x="1524" y="10763"/>
                  </a:lnTo>
                  <a:lnTo>
                    <a:pt x="3048" y="9239"/>
                  </a:lnTo>
                  <a:lnTo>
                    <a:pt x="3048" y="7620"/>
                  </a:lnTo>
                  <a:lnTo>
                    <a:pt x="6096" y="6096"/>
                  </a:lnTo>
                  <a:lnTo>
                    <a:pt x="7620" y="3048"/>
                  </a:lnTo>
                  <a:lnTo>
                    <a:pt x="10668" y="3048"/>
                  </a:lnTo>
                  <a:lnTo>
                    <a:pt x="13716" y="1524"/>
                  </a:lnTo>
                  <a:lnTo>
                    <a:pt x="16859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2767" y="7620"/>
                  </a:lnTo>
                  <a:lnTo>
                    <a:pt x="19907" y="7620"/>
                  </a:lnTo>
                  <a:lnTo>
                    <a:pt x="18383" y="9239"/>
                  </a:lnTo>
                  <a:lnTo>
                    <a:pt x="15240" y="9239"/>
                  </a:lnTo>
                  <a:lnTo>
                    <a:pt x="10668" y="13811"/>
                  </a:lnTo>
                  <a:lnTo>
                    <a:pt x="10668" y="18383"/>
                  </a:lnTo>
                  <a:lnTo>
                    <a:pt x="12192" y="18383"/>
                  </a:lnTo>
                  <a:lnTo>
                    <a:pt x="12192" y="21431"/>
                  </a:lnTo>
                  <a:lnTo>
                    <a:pt x="13716" y="21431"/>
                  </a:lnTo>
                  <a:lnTo>
                    <a:pt x="15240" y="22955"/>
                  </a:lnTo>
                  <a:lnTo>
                    <a:pt x="16859" y="22955"/>
                  </a:lnTo>
                  <a:lnTo>
                    <a:pt x="18383" y="24479"/>
                  </a:lnTo>
                  <a:lnTo>
                    <a:pt x="21431" y="24479"/>
                  </a:lnTo>
                  <a:lnTo>
                    <a:pt x="22955" y="26003"/>
                  </a:lnTo>
                  <a:lnTo>
                    <a:pt x="27527" y="27527"/>
                  </a:lnTo>
                  <a:lnTo>
                    <a:pt x="30575" y="27527"/>
                  </a:lnTo>
                  <a:lnTo>
                    <a:pt x="36671" y="30575"/>
                  </a:lnTo>
                  <a:close/>
                </a:path>
                <a:path w="46354" h="62865">
                  <a:moveTo>
                    <a:pt x="42767" y="10763"/>
                  </a:moveTo>
                  <a:lnTo>
                    <a:pt x="39719" y="9239"/>
                  </a:lnTo>
                  <a:lnTo>
                    <a:pt x="30575" y="9239"/>
                  </a:lnTo>
                  <a:lnTo>
                    <a:pt x="27527" y="7620"/>
                  </a:lnTo>
                  <a:lnTo>
                    <a:pt x="42767" y="7620"/>
                  </a:lnTo>
                  <a:lnTo>
                    <a:pt x="42767" y="10763"/>
                  </a:lnTo>
                  <a:close/>
                </a:path>
                <a:path w="46354" h="62865">
                  <a:moveTo>
                    <a:pt x="44291" y="53435"/>
                  </a:moveTo>
                  <a:lnTo>
                    <a:pt x="29051" y="53435"/>
                  </a:lnTo>
                  <a:lnTo>
                    <a:pt x="32099" y="51911"/>
                  </a:lnTo>
                  <a:lnTo>
                    <a:pt x="35147" y="48863"/>
                  </a:lnTo>
                  <a:lnTo>
                    <a:pt x="35147" y="41243"/>
                  </a:lnTo>
                  <a:lnTo>
                    <a:pt x="33623" y="41243"/>
                  </a:lnTo>
                  <a:lnTo>
                    <a:pt x="30575" y="38195"/>
                  </a:lnTo>
                  <a:lnTo>
                    <a:pt x="27527" y="38195"/>
                  </a:lnTo>
                  <a:lnTo>
                    <a:pt x="26003" y="36671"/>
                  </a:lnTo>
                  <a:lnTo>
                    <a:pt x="22955" y="36671"/>
                  </a:lnTo>
                  <a:lnTo>
                    <a:pt x="16859" y="33623"/>
                  </a:lnTo>
                  <a:lnTo>
                    <a:pt x="13716" y="33623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38195" y="30575"/>
                  </a:lnTo>
                  <a:lnTo>
                    <a:pt x="41243" y="32099"/>
                  </a:lnTo>
                  <a:lnTo>
                    <a:pt x="44291" y="35147"/>
                  </a:lnTo>
                  <a:lnTo>
                    <a:pt x="44291" y="36671"/>
                  </a:lnTo>
                  <a:lnTo>
                    <a:pt x="45815" y="38195"/>
                  </a:lnTo>
                  <a:lnTo>
                    <a:pt x="45815" y="50387"/>
                  </a:lnTo>
                  <a:lnTo>
                    <a:pt x="44291" y="51911"/>
                  </a:lnTo>
                  <a:lnTo>
                    <a:pt x="44291" y="53435"/>
                  </a:lnTo>
                  <a:close/>
                </a:path>
                <a:path w="46354" h="62865">
                  <a:moveTo>
                    <a:pt x="32099" y="61150"/>
                  </a:moveTo>
                  <a:lnTo>
                    <a:pt x="3048" y="61150"/>
                  </a:lnTo>
                  <a:lnTo>
                    <a:pt x="0" y="59626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6096" y="51911"/>
                  </a:lnTo>
                  <a:lnTo>
                    <a:pt x="10668" y="53435"/>
                  </a:lnTo>
                  <a:lnTo>
                    <a:pt x="44291" y="53435"/>
                  </a:lnTo>
                  <a:lnTo>
                    <a:pt x="39719" y="58007"/>
                  </a:lnTo>
                  <a:lnTo>
                    <a:pt x="38195" y="58007"/>
                  </a:lnTo>
                  <a:lnTo>
                    <a:pt x="36671" y="59626"/>
                  </a:lnTo>
                  <a:lnTo>
                    <a:pt x="35147" y="59626"/>
                  </a:lnTo>
                  <a:lnTo>
                    <a:pt x="32099" y="61150"/>
                  </a:lnTo>
                  <a:close/>
                </a:path>
                <a:path w="46354" h="62865">
                  <a:moveTo>
                    <a:pt x="27527" y="62674"/>
                  </a:moveTo>
                  <a:lnTo>
                    <a:pt x="9144" y="62674"/>
                  </a:lnTo>
                  <a:lnTo>
                    <a:pt x="6096" y="61150"/>
                  </a:lnTo>
                  <a:lnTo>
                    <a:pt x="29051" y="61150"/>
                  </a:lnTo>
                  <a:lnTo>
                    <a:pt x="27527" y="6267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3979926" y="1480375"/>
              <a:ext cx="99695" cy="116205"/>
            </a:xfrm>
            <a:custGeom>
              <a:avLst/>
              <a:gdLst/>
              <a:ahLst/>
              <a:cxnLst/>
              <a:rect l="l" t="t" r="r" b="b"/>
              <a:pathLst>
                <a:path w="99695" h="116205">
                  <a:moveTo>
                    <a:pt x="33616" y="6108"/>
                  </a:moveTo>
                  <a:lnTo>
                    <a:pt x="27520" y="12"/>
                  </a:lnTo>
                  <a:lnTo>
                    <a:pt x="18288" y="9156"/>
                  </a:lnTo>
                  <a:lnTo>
                    <a:pt x="15240" y="15252"/>
                  </a:lnTo>
                  <a:lnTo>
                    <a:pt x="10668" y="19824"/>
                  </a:lnTo>
                  <a:lnTo>
                    <a:pt x="7620" y="24396"/>
                  </a:lnTo>
                  <a:lnTo>
                    <a:pt x="4572" y="33540"/>
                  </a:lnTo>
                  <a:lnTo>
                    <a:pt x="1524" y="39725"/>
                  </a:lnTo>
                  <a:lnTo>
                    <a:pt x="1524" y="44297"/>
                  </a:lnTo>
                  <a:lnTo>
                    <a:pt x="0" y="48869"/>
                  </a:lnTo>
                  <a:lnTo>
                    <a:pt x="0" y="58013"/>
                  </a:lnTo>
                  <a:lnTo>
                    <a:pt x="1714" y="73723"/>
                  </a:lnTo>
                  <a:lnTo>
                    <a:pt x="6858" y="88734"/>
                  </a:lnTo>
                  <a:lnTo>
                    <a:pt x="15468" y="102882"/>
                  </a:lnTo>
                  <a:lnTo>
                    <a:pt x="27520" y="116027"/>
                  </a:lnTo>
                  <a:lnTo>
                    <a:pt x="33616" y="109931"/>
                  </a:lnTo>
                  <a:lnTo>
                    <a:pt x="28194" y="103974"/>
                  </a:lnTo>
                  <a:lnTo>
                    <a:pt x="23469" y="97726"/>
                  </a:lnTo>
                  <a:lnTo>
                    <a:pt x="10668" y="58013"/>
                  </a:lnTo>
                  <a:lnTo>
                    <a:pt x="12090" y="44335"/>
                  </a:lnTo>
                  <a:lnTo>
                    <a:pt x="16383" y="30911"/>
                  </a:lnTo>
                  <a:lnTo>
                    <a:pt x="23558" y="18072"/>
                  </a:lnTo>
                  <a:lnTo>
                    <a:pt x="33616" y="6108"/>
                  </a:lnTo>
                  <a:close/>
                </a:path>
                <a:path w="99695" h="116205">
                  <a:moveTo>
                    <a:pt x="99148" y="58013"/>
                  </a:moveTo>
                  <a:lnTo>
                    <a:pt x="97434" y="42265"/>
                  </a:lnTo>
                  <a:lnTo>
                    <a:pt x="92290" y="27254"/>
                  </a:lnTo>
                  <a:lnTo>
                    <a:pt x="83718" y="13131"/>
                  </a:lnTo>
                  <a:lnTo>
                    <a:pt x="71716" y="0"/>
                  </a:lnTo>
                  <a:lnTo>
                    <a:pt x="65620" y="6096"/>
                  </a:lnTo>
                  <a:lnTo>
                    <a:pt x="75615" y="18072"/>
                  </a:lnTo>
                  <a:lnTo>
                    <a:pt x="82765" y="30911"/>
                  </a:lnTo>
                  <a:lnTo>
                    <a:pt x="87045" y="44335"/>
                  </a:lnTo>
                  <a:lnTo>
                    <a:pt x="88480" y="58013"/>
                  </a:lnTo>
                  <a:lnTo>
                    <a:pt x="88176" y="64871"/>
                  </a:lnTo>
                  <a:lnTo>
                    <a:pt x="71031" y="103974"/>
                  </a:lnTo>
                  <a:lnTo>
                    <a:pt x="65620" y="109918"/>
                  </a:lnTo>
                  <a:lnTo>
                    <a:pt x="71716" y="116014"/>
                  </a:lnTo>
                  <a:lnTo>
                    <a:pt x="76288" y="109918"/>
                  </a:lnTo>
                  <a:lnTo>
                    <a:pt x="85432" y="100774"/>
                  </a:lnTo>
                  <a:lnTo>
                    <a:pt x="88480" y="96202"/>
                  </a:lnTo>
                  <a:lnTo>
                    <a:pt x="91528" y="90106"/>
                  </a:lnTo>
                  <a:lnTo>
                    <a:pt x="93052" y="85445"/>
                  </a:lnTo>
                  <a:lnTo>
                    <a:pt x="96100" y="80873"/>
                  </a:lnTo>
                  <a:lnTo>
                    <a:pt x="97624" y="76301"/>
                  </a:lnTo>
                  <a:lnTo>
                    <a:pt x="97624" y="71729"/>
                  </a:lnTo>
                  <a:lnTo>
                    <a:pt x="99148" y="67157"/>
                  </a:lnTo>
                  <a:lnTo>
                    <a:pt x="99148" y="5801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" name="object 6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80287" y="1815083"/>
            <a:ext cx="449579" cy="115824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6383" y="2369820"/>
            <a:ext cx="443483" cy="114299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77029" y="2362961"/>
            <a:ext cx="665225" cy="87058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80287" y="2692908"/>
            <a:ext cx="449579" cy="115824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9327" y="3570732"/>
            <a:ext cx="510539" cy="115824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2284857" y="3566159"/>
            <a:ext cx="1175385" cy="109855"/>
            <a:chOff x="2284857" y="3566159"/>
            <a:chExt cx="1175385" cy="109855"/>
          </a:xfrm>
        </p:grpSpPr>
        <p:pic>
          <p:nvPicPr>
            <p:cNvPr id="67" name="object 6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84857" y="3566159"/>
              <a:ext cx="645414" cy="85439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2938272" y="3566159"/>
              <a:ext cx="450215" cy="109855"/>
            </a:xfrm>
            <a:custGeom>
              <a:avLst/>
              <a:gdLst/>
              <a:ahLst/>
              <a:cxnLst/>
              <a:rect l="l" t="t" r="r" b="b"/>
              <a:pathLst>
                <a:path w="450214" h="109854">
                  <a:moveTo>
                    <a:pt x="68567" y="100584"/>
                  </a:moveTo>
                  <a:lnTo>
                    <a:pt x="0" y="100584"/>
                  </a:lnTo>
                  <a:lnTo>
                    <a:pt x="0" y="109740"/>
                  </a:lnTo>
                  <a:lnTo>
                    <a:pt x="68567" y="109740"/>
                  </a:lnTo>
                  <a:lnTo>
                    <a:pt x="68567" y="100584"/>
                  </a:lnTo>
                  <a:close/>
                </a:path>
                <a:path w="450214" h="109854">
                  <a:moveTo>
                    <a:pt x="129247" y="44297"/>
                  </a:moveTo>
                  <a:lnTo>
                    <a:pt x="127723" y="41249"/>
                  </a:lnTo>
                  <a:lnTo>
                    <a:pt x="127723" y="36677"/>
                  </a:lnTo>
                  <a:lnTo>
                    <a:pt x="126199" y="33629"/>
                  </a:lnTo>
                  <a:lnTo>
                    <a:pt x="124675" y="32105"/>
                  </a:lnTo>
                  <a:lnTo>
                    <a:pt x="121627" y="28968"/>
                  </a:lnTo>
                  <a:lnTo>
                    <a:pt x="120103" y="27444"/>
                  </a:lnTo>
                  <a:lnTo>
                    <a:pt x="118579" y="26682"/>
                  </a:lnTo>
                  <a:lnTo>
                    <a:pt x="118579" y="45821"/>
                  </a:lnTo>
                  <a:lnTo>
                    <a:pt x="118579" y="62585"/>
                  </a:lnTo>
                  <a:lnTo>
                    <a:pt x="115531" y="68681"/>
                  </a:lnTo>
                  <a:lnTo>
                    <a:pt x="115531" y="70205"/>
                  </a:lnTo>
                  <a:lnTo>
                    <a:pt x="112483" y="71729"/>
                  </a:lnTo>
                  <a:lnTo>
                    <a:pt x="107911" y="76301"/>
                  </a:lnTo>
                  <a:lnTo>
                    <a:pt x="104863" y="76301"/>
                  </a:lnTo>
                  <a:lnTo>
                    <a:pt x="103339" y="77825"/>
                  </a:lnTo>
                  <a:lnTo>
                    <a:pt x="98767" y="77825"/>
                  </a:lnTo>
                  <a:lnTo>
                    <a:pt x="95719" y="76301"/>
                  </a:lnTo>
                  <a:lnTo>
                    <a:pt x="92671" y="76301"/>
                  </a:lnTo>
                  <a:lnTo>
                    <a:pt x="89623" y="74777"/>
                  </a:lnTo>
                  <a:lnTo>
                    <a:pt x="88099" y="74777"/>
                  </a:lnTo>
                  <a:lnTo>
                    <a:pt x="88099" y="45821"/>
                  </a:lnTo>
                  <a:lnTo>
                    <a:pt x="89623" y="42773"/>
                  </a:lnTo>
                  <a:lnTo>
                    <a:pt x="92671" y="39725"/>
                  </a:lnTo>
                  <a:lnTo>
                    <a:pt x="94195" y="36677"/>
                  </a:lnTo>
                  <a:lnTo>
                    <a:pt x="95719" y="36677"/>
                  </a:lnTo>
                  <a:lnTo>
                    <a:pt x="98767" y="33629"/>
                  </a:lnTo>
                  <a:lnTo>
                    <a:pt x="101815" y="33629"/>
                  </a:lnTo>
                  <a:lnTo>
                    <a:pt x="103339" y="32105"/>
                  </a:lnTo>
                  <a:lnTo>
                    <a:pt x="107911" y="32105"/>
                  </a:lnTo>
                  <a:lnTo>
                    <a:pt x="110959" y="33629"/>
                  </a:lnTo>
                  <a:lnTo>
                    <a:pt x="112483" y="33629"/>
                  </a:lnTo>
                  <a:lnTo>
                    <a:pt x="114007" y="35153"/>
                  </a:lnTo>
                  <a:lnTo>
                    <a:pt x="114007" y="36677"/>
                  </a:lnTo>
                  <a:lnTo>
                    <a:pt x="117055" y="39725"/>
                  </a:lnTo>
                  <a:lnTo>
                    <a:pt x="117055" y="42773"/>
                  </a:lnTo>
                  <a:lnTo>
                    <a:pt x="118579" y="45821"/>
                  </a:lnTo>
                  <a:lnTo>
                    <a:pt x="118579" y="26682"/>
                  </a:lnTo>
                  <a:lnTo>
                    <a:pt x="117055" y="25920"/>
                  </a:lnTo>
                  <a:lnTo>
                    <a:pt x="115531" y="24396"/>
                  </a:lnTo>
                  <a:lnTo>
                    <a:pt x="112483" y="22872"/>
                  </a:lnTo>
                  <a:lnTo>
                    <a:pt x="104863" y="22872"/>
                  </a:lnTo>
                  <a:lnTo>
                    <a:pt x="100291" y="24396"/>
                  </a:lnTo>
                  <a:lnTo>
                    <a:pt x="94195" y="27444"/>
                  </a:lnTo>
                  <a:lnTo>
                    <a:pt x="91147" y="30581"/>
                  </a:lnTo>
                  <a:lnTo>
                    <a:pt x="88099" y="33629"/>
                  </a:lnTo>
                  <a:lnTo>
                    <a:pt x="88099" y="12"/>
                  </a:lnTo>
                  <a:lnTo>
                    <a:pt x="77431" y="12"/>
                  </a:lnTo>
                  <a:lnTo>
                    <a:pt x="77431" y="80873"/>
                  </a:lnTo>
                  <a:lnTo>
                    <a:pt x="80479" y="82397"/>
                  </a:lnTo>
                  <a:lnTo>
                    <a:pt x="85051" y="83921"/>
                  </a:lnTo>
                  <a:lnTo>
                    <a:pt x="88099" y="83921"/>
                  </a:lnTo>
                  <a:lnTo>
                    <a:pt x="92671" y="85445"/>
                  </a:lnTo>
                  <a:lnTo>
                    <a:pt x="107911" y="85445"/>
                  </a:lnTo>
                  <a:lnTo>
                    <a:pt x="112483" y="83921"/>
                  </a:lnTo>
                  <a:lnTo>
                    <a:pt x="115531" y="82397"/>
                  </a:lnTo>
                  <a:lnTo>
                    <a:pt x="118579" y="79349"/>
                  </a:lnTo>
                  <a:lnTo>
                    <a:pt x="121627" y="77825"/>
                  </a:lnTo>
                  <a:lnTo>
                    <a:pt x="124675" y="74777"/>
                  </a:lnTo>
                  <a:lnTo>
                    <a:pt x="126199" y="71729"/>
                  </a:lnTo>
                  <a:lnTo>
                    <a:pt x="129247" y="62585"/>
                  </a:lnTo>
                  <a:lnTo>
                    <a:pt x="129247" y="44297"/>
                  </a:lnTo>
                  <a:close/>
                </a:path>
                <a:path w="450214" h="109854">
                  <a:moveTo>
                    <a:pt x="194868" y="76301"/>
                  </a:moveTo>
                  <a:lnTo>
                    <a:pt x="176580" y="76301"/>
                  </a:lnTo>
                  <a:lnTo>
                    <a:pt x="176580" y="12"/>
                  </a:lnTo>
                  <a:lnTo>
                    <a:pt x="147535" y="12"/>
                  </a:lnTo>
                  <a:lnTo>
                    <a:pt x="147535" y="7632"/>
                  </a:lnTo>
                  <a:lnTo>
                    <a:pt x="165912" y="7632"/>
                  </a:lnTo>
                  <a:lnTo>
                    <a:pt x="165912" y="76301"/>
                  </a:lnTo>
                  <a:lnTo>
                    <a:pt x="146011" y="76301"/>
                  </a:lnTo>
                  <a:lnTo>
                    <a:pt x="146011" y="85445"/>
                  </a:lnTo>
                  <a:lnTo>
                    <a:pt x="194868" y="85445"/>
                  </a:lnTo>
                  <a:lnTo>
                    <a:pt x="194868" y="76301"/>
                  </a:lnTo>
                  <a:close/>
                </a:path>
                <a:path w="450214" h="109854">
                  <a:moveTo>
                    <a:pt x="266598" y="44297"/>
                  </a:moveTo>
                  <a:lnTo>
                    <a:pt x="265074" y="41160"/>
                  </a:lnTo>
                  <a:lnTo>
                    <a:pt x="263550" y="36588"/>
                  </a:lnTo>
                  <a:lnTo>
                    <a:pt x="262026" y="33540"/>
                  </a:lnTo>
                  <a:lnTo>
                    <a:pt x="260502" y="32016"/>
                  </a:lnTo>
                  <a:lnTo>
                    <a:pt x="255930" y="27444"/>
                  </a:lnTo>
                  <a:lnTo>
                    <a:pt x="255930" y="47345"/>
                  </a:lnTo>
                  <a:lnTo>
                    <a:pt x="255930" y="61061"/>
                  </a:lnTo>
                  <a:lnTo>
                    <a:pt x="254406" y="62585"/>
                  </a:lnTo>
                  <a:lnTo>
                    <a:pt x="254406" y="65633"/>
                  </a:lnTo>
                  <a:lnTo>
                    <a:pt x="252882" y="68681"/>
                  </a:lnTo>
                  <a:lnTo>
                    <a:pt x="249834" y="71729"/>
                  </a:lnTo>
                  <a:lnTo>
                    <a:pt x="248310" y="74777"/>
                  </a:lnTo>
                  <a:lnTo>
                    <a:pt x="246786" y="74777"/>
                  </a:lnTo>
                  <a:lnTo>
                    <a:pt x="240690" y="77825"/>
                  </a:lnTo>
                  <a:lnTo>
                    <a:pt x="234505" y="77825"/>
                  </a:lnTo>
                  <a:lnTo>
                    <a:pt x="232981" y="76301"/>
                  </a:lnTo>
                  <a:lnTo>
                    <a:pt x="229933" y="76301"/>
                  </a:lnTo>
                  <a:lnTo>
                    <a:pt x="223837" y="70205"/>
                  </a:lnTo>
                  <a:lnTo>
                    <a:pt x="220789" y="64109"/>
                  </a:lnTo>
                  <a:lnTo>
                    <a:pt x="220789" y="45821"/>
                  </a:lnTo>
                  <a:lnTo>
                    <a:pt x="222313" y="42684"/>
                  </a:lnTo>
                  <a:lnTo>
                    <a:pt x="222313" y="41160"/>
                  </a:lnTo>
                  <a:lnTo>
                    <a:pt x="223837" y="38112"/>
                  </a:lnTo>
                  <a:lnTo>
                    <a:pt x="226885" y="35064"/>
                  </a:lnTo>
                  <a:lnTo>
                    <a:pt x="229933" y="33540"/>
                  </a:lnTo>
                  <a:lnTo>
                    <a:pt x="231457" y="32016"/>
                  </a:lnTo>
                  <a:lnTo>
                    <a:pt x="243738" y="32016"/>
                  </a:lnTo>
                  <a:lnTo>
                    <a:pt x="245262" y="33540"/>
                  </a:lnTo>
                  <a:lnTo>
                    <a:pt x="248310" y="35064"/>
                  </a:lnTo>
                  <a:lnTo>
                    <a:pt x="249834" y="35064"/>
                  </a:lnTo>
                  <a:lnTo>
                    <a:pt x="251358" y="38112"/>
                  </a:lnTo>
                  <a:lnTo>
                    <a:pt x="254406" y="41160"/>
                  </a:lnTo>
                  <a:lnTo>
                    <a:pt x="254406" y="44297"/>
                  </a:lnTo>
                  <a:lnTo>
                    <a:pt x="255930" y="47345"/>
                  </a:lnTo>
                  <a:lnTo>
                    <a:pt x="255930" y="27444"/>
                  </a:lnTo>
                  <a:lnTo>
                    <a:pt x="254406" y="25920"/>
                  </a:lnTo>
                  <a:lnTo>
                    <a:pt x="249834" y="24396"/>
                  </a:lnTo>
                  <a:lnTo>
                    <a:pt x="246786" y="24396"/>
                  </a:lnTo>
                  <a:lnTo>
                    <a:pt x="243738" y="22872"/>
                  </a:lnTo>
                  <a:lnTo>
                    <a:pt x="234505" y="22872"/>
                  </a:lnTo>
                  <a:lnTo>
                    <a:pt x="229933" y="24396"/>
                  </a:lnTo>
                  <a:lnTo>
                    <a:pt x="226885" y="25920"/>
                  </a:lnTo>
                  <a:lnTo>
                    <a:pt x="222313" y="27444"/>
                  </a:lnTo>
                  <a:lnTo>
                    <a:pt x="219265" y="28968"/>
                  </a:lnTo>
                  <a:lnTo>
                    <a:pt x="217741" y="32016"/>
                  </a:lnTo>
                  <a:lnTo>
                    <a:pt x="214693" y="35064"/>
                  </a:lnTo>
                  <a:lnTo>
                    <a:pt x="213169" y="38112"/>
                  </a:lnTo>
                  <a:lnTo>
                    <a:pt x="211645" y="42684"/>
                  </a:lnTo>
                  <a:lnTo>
                    <a:pt x="210121" y="45821"/>
                  </a:lnTo>
                  <a:lnTo>
                    <a:pt x="210121" y="64109"/>
                  </a:lnTo>
                  <a:lnTo>
                    <a:pt x="211645" y="68681"/>
                  </a:lnTo>
                  <a:lnTo>
                    <a:pt x="216217" y="77825"/>
                  </a:lnTo>
                  <a:lnTo>
                    <a:pt x="219265" y="80873"/>
                  </a:lnTo>
                  <a:lnTo>
                    <a:pt x="228409" y="85445"/>
                  </a:lnTo>
                  <a:lnTo>
                    <a:pt x="246786" y="85445"/>
                  </a:lnTo>
                  <a:lnTo>
                    <a:pt x="252882" y="82397"/>
                  </a:lnTo>
                  <a:lnTo>
                    <a:pt x="255930" y="79349"/>
                  </a:lnTo>
                  <a:lnTo>
                    <a:pt x="258978" y="77825"/>
                  </a:lnTo>
                  <a:lnTo>
                    <a:pt x="262026" y="74777"/>
                  </a:lnTo>
                  <a:lnTo>
                    <a:pt x="263550" y="71729"/>
                  </a:lnTo>
                  <a:lnTo>
                    <a:pt x="266598" y="62585"/>
                  </a:lnTo>
                  <a:lnTo>
                    <a:pt x="266598" y="44297"/>
                  </a:lnTo>
                  <a:close/>
                </a:path>
                <a:path w="450214" h="109854">
                  <a:moveTo>
                    <a:pt x="329184" y="25908"/>
                  </a:moveTo>
                  <a:lnTo>
                    <a:pt x="326136" y="24384"/>
                  </a:lnTo>
                  <a:lnTo>
                    <a:pt x="321564" y="24384"/>
                  </a:lnTo>
                  <a:lnTo>
                    <a:pt x="318414" y="22860"/>
                  </a:lnTo>
                  <a:lnTo>
                    <a:pt x="307746" y="22860"/>
                  </a:lnTo>
                  <a:lnTo>
                    <a:pt x="303174" y="24384"/>
                  </a:lnTo>
                  <a:lnTo>
                    <a:pt x="300126" y="25908"/>
                  </a:lnTo>
                  <a:lnTo>
                    <a:pt x="295554" y="27432"/>
                  </a:lnTo>
                  <a:lnTo>
                    <a:pt x="292506" y="28956"/>
                  </a:lnTo>
                  <a:lnTo>
                    <a:pt x="289458" y="32004"/>
                  </a:lnTo>
                  <a:lnTo>
                    <a:pt x="287934" y="35052"/>
                  </a:lnTo>
                  <a:lnTo>
                    <a:pt x="284886" y="38100"/>
                  </a:lnTo>
                  <a:lnTo>
                    <a:pt x="283362" y="42672"/>
                  </a:lnTo>
                  <a:lnTo>
                    <a:pt x="281838" y="45821"/>
                  </a:lnTo>
                  <a:lnTo>
                    <a:pt x="281838" y="65633"/>
                  </a:lnTo>
                  <a:lnTo>
                    <a:pt x="284886" y="73253"/>
                  </a:lnTo>
                  <a:lnTo>
                    <a:pt x="289458" y="77825"/>
                  </a:lnTo>
                  <a:lnTo>
                    <a:pt x="294030" y="83921"/>
                  </a:lnTo>
                  <a:lnTo>
                    <a:pt x="301650" y="85445"/>
                  </a:lnTo>
                  <a:lnTo>
                    <a:pt x="319938" y="85445"/>
                  </a:lnTo>
                  <a:lnTo>
                    <a:pt x="323088" y="83921"/>
                  </a:lnTo>
                  <a:lnTo>
                    <a:pt x="326136" y="83921"/>
                  </a:lnTo>
                  <a:lnTo>
                    <a:pt x="329184" y="82397"/>
                  </a:lnTo>
                  <a:lnTo>
                    <a:pt x="329184" y="73253"/>
                  </a:lnTo>
                  <a:lnTo>
                    <a:pt x="326136" y="74777"/>
                  </a:lnTo>
                  <a:lnTo>
                    <a:pt x="323088" y="74777"/>
                  </a:lnTo>
                  <a:lnTo>
                    <a:pt x="321564" y="76301"/>
                  </a:lnTo>
                  <a:lnTo>
                    <a:pt x="306222" y="76301"/>
                  </a:lnTo>
                  <a:lnTo>
                    <a:pt x="301650" y="74777"/>
                  </a:lnTo>
                  <a:lnTo>
                    <a:pt x="294030" y="67157"/>
                  </a:lnTo>
                  <a:lnTo>
                    <a:pt x="292506" y="62585"/>
                  </a:lnTo>
                  <a:lnTo>
                    <a:pt x="292506" y="48869"/>
                  </a:lnTo>
                  <a:lnTo>
                    <a:pt x="297078" y="39624"/>
                  </a:lnTo>
                  <a:lnTo>
                    <a:pt x="301650" y="35052"/>
                  </a:lnTo>
                  <a:lnTo>
                    <a:pt x="307746" y="32004"/>
                  </a:lnTo>
                  <a:lnTo>
                    <a:pt x="318414" y="32004"/>
                  </a:lnTo>
                  <a:lnTo>
                    <a:pt x="321564" y="33528"/>
                  </a:lnTo>
                  <a:lnTo>
                    <a:pt x="323088" y="33528"/>
                  </a:lnTo>
                  <a:lnTo>
                    <a:pt x="329184" y="36576"/>
                  </a:lnTo>
                  <a:lnTo>
                    <a:pt x="329184" y="25908"/>
                  </a:lnTo>
                  <a:close/>
                </a:path>
                <a:path w="450214" h="109854">
                  <a:moveTo>
                    <a:pt x="361188" y="0"/>
                  </a:moveTo>
                  <a:lnTo>
                    <a:pt x="350520" y="0"/>
                  </a:lnTo>
                  <a:lnTo>
                    <a:pt x="350520" y="85445"/>
                  </a:lnTo>
                  <a:lnTo>
                    <a:pt x="361188" y="85445"/>
                  </a:lnTo>
                  <a:lnTo>
                    <a:pt x="361188" y="51917"/>
                  </a:lnTo>
                  <a:lnTo>
                    <a:pt x="361188" y="0"/>
                  </a:lnTo>
                  <a:close/>
                </a:path>
                <a:path w="450214" h="109854">
                  <a:moveTo>
                    <a:pt x="403948" y="85445"/>
                  </a:moveTo>
                  <a:lnTo>
                    <a:pt x="374904" y="51917"/>
                  </a:lnTo>
                  <a:lnTo>
                    <a:pt x="402336" y="24384"/>
                  </a:lnTo>
                  <a:lnTo>
                    <a:pt x="388620" y="24384"/>
                  </a:lnTo>
                  <a:lnTo>
                    <a:pt x="361188" y="51917"/>
                  </a:lnTo>
                  <a:lnTo>
                    <a:pt x="390144" y="85445"/>
                  </a:lnTo>
                  <a:lnTo>
                    <a:pt x="403948" y="85445"/>
                  </a:lnTo>
                  <a:close/>
                </a:path>
                <a:path w="450214" h="109854">
                  <a:moveTo>
                    <a:pt x="449668" y="0"/>
                  </a:moveTo>
                  <a:lnTo>
                    <a:pt x="435952" y="0"/>
                  </a:lnTo>
                  <a:lnTo>
                    <a:pt x="437476" y="27432"/>
                  </a:lnTo>
                  <a:lnTo>
                    <a:pt x="446620" y="27432"/>
                  </a:lnTo>
                  <a:lnTo>
                    <a:pt x="44966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3430714" y="3631787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3716" y="27527"/>
                  </a:lnTo>
                  <a:lnTo>
                    <a:pt x="15240" y="2590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5908" y="27527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/>
          <p:nvPr/>
        </p:nvSpPr>
        <p:spPr>
          <a:xfrm>
            <a:off x="3580155" y="3566159"/>
            <a:ext cx="305435" cy="85725"/>
          </a:xfrm>
          <a:custGeom>
            <a:avLst/>
            <a:gdLst/>
            <a:ahLst/>
            <a:cxnLst/>
            <a:rect l="l" t="t" r="r" b="b"/>
            <a:pathLst>
              <a:path w="305435" h="85725">
                <a:moveTo>
                  <a:pt x="13817" y="0"/>
                </a:moveTo>
                <a:lnTo>
                  <a:pt x="0" y="0"/>
                </a:lnTo>
                <a:lnTo>
                  <a:pt x="1524" y="27432"/>
                </a:lnTo>
                <a:lnTo>
                  <a:pt x="12293" y="27432"/>
                </a:lnTo>
                <a:lnTo>
                  <a:pt x="13817" y="0"/>
                </a:lnTo>
                <a:close/>
              </a:path>
              <a:path w="305435" h="85725">
                <a:moveTo>
                  <a:pt x="105346" y="85445"/>
                </a:moveTo>
                <a:lnTo>
                  <a:pt x="102298" y="6096"/>
                </a:lnTo>
                <a:lnTo>
                  <a:pt x="88480" y="6096"/>
                </a:lnTo>
                <a:lnTo>
                  <a:pt x="77812" y="35052"/>
                </a:lnTo>
                <a:lnTo>
                  <a:pt x="74764" y="45821"/>
                </a:lnTo>
                <a:lnTo>
                  <a:pt x="70192" y="35052"/>
                </a:lnTo>
                <a:lnTo>
                  <a:pt x="59524" y="6096"/>
                </a:lnTo>
                <a:lnTo>
                  <a:pt x="47332" y="6096"/>
                </a:lnTo>
                <a:lnTo>
                  <a:pt x="44284" y="85445"/>
                </a:lnTo>
                <a:lnTo>
                  <a:pt x="53428" y="85445"/>
                </a:lnTo>
                <a:lnTo>
                  <a:pt x="54952" y="36576"/>
                </a:lnTo>
                <a:lnTo>
                  <a:pt x="54952" y="16764"/>
                </a:lnTo>
                <a:lnTo>
                  <a:pt x="59524" y="28956"/>
                </a:lnTo>
                <a:lnTo>
                  <a:pt x="70192" y="59537"/>
                </a:lnTo>
                <a:lnTo>
                  <a:pt x="77812" y="59537"/>
                </a:lnTo>
                <a:lnTo>
                  <a:pt x="90004" y="27432"/>
                </a:lnTo>
                <a:lnTo>
                  <a:pt x="93154" y="16764"/>
                </a:lnTo>
                <a:lnTo>
                  <a:pt x="93154" y="35052"/>
                </a:lnTo>
                <a:lnTo>
                  <a:pt x="94678" y="85445"/>
                </a:lnTo>
                <a:lnTo>
                  <a:pt x="105346" y="85445"/>
                </a:lnTo>
                <a:close/>
              </a:path>
              <a:path w="305435" h="85725">
                <a:moveTo>
                  <a:pt x="170878" y="44297"/>
                </a:moveTo>
                <a:lnTo>
                  <a:pt x="169354" y="41160"/>
                </a:lnTo>
                <a:lnTo>
                  <a:pt x="167830" y="36588"/>
                </a:lnTo>
                <a:lnTo>
                  <a:pt x="166306" y="33540"/>
                </a:lnTo>
                <a:lnTo>
                  <a:pt x="164782" y="32016"/>
                </a:lnTo>
                <a:lnTo>
                  <a:pt x="160210" y="27444"/>
                </a:lnTo>
                <a:lnTo>
                  <a:pt x="160210" y="47345"/>
                </a:lnTo>
                <a:lnTo>
                  <a:pt x="160210" y="61061"/>
                </a:lnTo>
                <a:lnTo>
                  <a:pt x="158686" y="62585"/>
                </a:lnTo>
                <a:lnTo>
                  <a:pt x="158686" y="65633"/>
                </a:lnTo>
                <a:lnTo>
                  <a:pt x="157162" y="68681"/>
                </a:lnTo>
                <a:lnTo>
                  <a:pt x="154114" y="71729"/>
                </a:lnTo>
                <a:lnTo>
                  <a:pt x="152590" y="74777"/>
                </a:lnTo>
                <a:lnTo>
                  <a:pt x="151066" y="74777"/>
                </a:lnTo>
                <a:lnTo>
                  <a:pt x="148018" y="76301"/>
                </a:lnTo>
                <a:lnTo>
                  <a:pt x="146494" y="77825"/>
                </a:lnTo>
                <a:lnTo>
                  <a:pt x="140398" y="77825"/>
                </a:lnTo>
                <a:lnTo>
                  <a:pt x="137350" y="76301"/>
                </a:lnTo>
                <a:lnTo>
                  <a:pt x="135826" y="76301"/>
                </a:lnTo>
                <a:lnTo>
                  <a:pt x="132778" y="74777"/>
                </a:lnTo>
                <a:lnTo>
                  <a:pt x="128206" y="70205"/>
                </a:lnTo>
                <a:lnTo>
                  <a:pt x="126682" y="67157"/>
                </a:lnTo>
                <a:lnTo>
                  <a:pt x="126682" y="64109"/>
                </a:lnTo>
                <a:lnTo>
                  <a:pt x="125158" y="61061"/>
                </a:lnTo>
                <a:lnTo>
                  <a:pt x="125158" y="48869"/>
                </a:lnTo>
                <a:lnTo>
                  <a:pt x="126682" y="45821"/>
                </a:lnTo>
                <a:lnTo>
                  <a:pt x="126682" y="42684"/>
                </a:lnTo>
                <a:lnTo>
                  <a:pt x="128206" y="41160"/>
                </a:lnTo>
                <a:lnTo>
                  <a:pt x="129730" y="38112"/>
                </a:lnTo>
                <a:lnTo>
                  <a:pt x="134302" y="33540"/>
                </a:lnTo>
                <a:lnTo>
                  <a:pt x="137350" y="32016"/>
                </a:lnTo>
                <a:lnTo>
                  <a:pt x="148018" y="32016"/>
                </a:lnTo>
                <a:lnTo>
                  <a:pt x="149542" y="33540"/>
                </a:lnTo>
                <a:lnTo>
                  <a:pt x="152590" y="35064"/>
                </a:lnTo>
                <a:lnTo>
                  <a:pt x="154114" y="35064"/>
                </a:lnTo>
                <a:lnTo>
                  <a:pt x="155638" y="38112"/>
                </a:lnTo>
                <a:lnTo>
                  <a:pt x="158686" y="41160"/>
                </a:lnTo>
                <a:lnTo>
                  <a:pt x="158686" y="44297"/>
                </a:lnTo>
                <a:lnTo>
                  <a:pt x="160210" y="47345"/>
                </a:lnTo>
                <a:lnTo>
                  <a:pt x="160210" y="27444"/>
                </a:lnTo>
                <a:lnTo>
                  <a:pt x="158686" y="25920"/>
                </a:lnTo>
                <a:lnTo>
                  <a:pt x="155638" y="24396"/>
                </a:lnTo>
                <a:lnTo>
                  <a:pt x="151066" y="24396"/>
                </a:lnTo>
                <a:lnTo>
                  <a:pt x="148018" y="22872"/>
                </a:lnTo>
                <a:lnTo>
                  <a:pt x="138874" y="22872"/>
                </a:lnTo>
                <a:lnTo>
                  <a:pt x="134302" y="24396"/>
                </a:lnTo>
                <a:lnTo>
                  <a:pt x="125158" y="28968"/>
                </a:lnTo>
                <a:lnTo>
                  <a:pt x="119062" y="35064"/>
                </a:lnTo>
                <a:lnTo>
                  <a:pt x="117538" y="38112"/>
                </a:lnTo>
                <a:lnTo>
                  <a:pt x="116014" y="42684"/>
                </a:lnTo>
                <a:lnTo>
                  <a:pt x="114490" y="45821"/>
                </a:lnTo>
                <a:lnTo>
                  <a:pt x="114490" y="64109"/>
                </a:lnTo>
                <a:lnTo>
                  <a:pt x="116014" y="68681"/>
                </a:lnTo>
                <a:lnTo>
                  <a:pt x="119062" y="74777"/>
                </a:lnTo>
                <a:lnTo>
                  <a:pt x="122110" y="77825"/>
                </a:lnTo>
                <a:lnTo>
                  <a:pt x="123634" y="80873"/>
                </a:lnTo>
                <a:lnTo>
                  <a:pt x="129730" y="83921"/>
                </a:lnTo>
                <a:lnTo>
                  <a:pt x="134302" y="85445"/>
                </a:lnTo>
                <a:lnTo>
                  <a:pt x="151066" y="85445"/>
                </a:lnTo>
                <a:lnTo>
                  <a:pt x="157162" y="82397"/>
                </a:lnTo>
                <a:lnTo>
                  <a:pt x="161734" y="79349"/>
                </a:lnTo>
                <a:lnTo>
                  <a:pt x="163258" y="77825"/>
                </a:lnTo>
                <a:lnTo>
                  <a:pt x="166306" y="74777"/>
                </a:lnTo>
                <a:lnTo>
                  <a:pt x="167830" y="71729"/>
                </a:lnTo>
                <a:lnTo>
                  <a:pt x="170878" y="62585"/>
                </a:lnTo>
                <a:lnTo>
                  <a:pt x="170878" y="44297"/>
                </a:lnTo>
                <a:close/>
              </a:path>
              <a:path w="305435" h="85725">
                <a:moveTo>
                  <a:pt x="234988" y="0"/>
                </a:moveTo>
                <a:lnTo>
                  <a:pt x="224320" y="0"/>
                </a:lnTo>
                <a:lnTo>
                  <a:pt x="224320" y="24384"/>
                </a:lnTo>
                <a:lnTo>
                  <a:pt x="224320" y="35052"/>
                </a:lnTo>
                <a:lnTo>
                  <a:pt x="224320" y="62585"/>
                </a:lnTo>
                <a:lnTo>
                  <a:pt x="218224" y="71729"/>
                </a:lnTo>
                <a:lnTo>
                  <a:pt x="215176" y="73253"/>
                </a:lnTo>
                <a:lnTo>
                  <a:pt x="212128" y="76301"/>
                </a:lnTo>
                <a:lnTo>
                  <a:pt x="202984" y="76301"/>
                </a:lnTo>
                <a:lnTo>
                  <a:pt x="199936" y="74777"/>
                </a:lnTo>
                <a:lnTo>
                  <a:pt x="196888" y="71729"/>
                </a:lnTo>
                <a:lnTo>
                  <a:pt x="195364" y="68681"/>
                </a:lnTo>
                <a:lnTo>
                  <a:pt x="193840" y="62585"/>
                </a:lnTo>
                <a:lnTo>
                  <a:pt x="193840" y="47345"/>
                </a:lnTo>
                <a:lnTo>
                  <a:pt x="195364" y="41148"/>
                </a:lnTo>
                <a:lnTo>
                  <a:pt x="198412" y="38100"/>
                </a:lnTo>
                <a:lnTo>
                  <a:pt x="201460" y="33528"/>
                </a:lnTo>
                <a:lnTo>
                  <a:pt x="206032" y="32004"/>
                </a:lnTo>
                <a:lnTo>
                  <a:pt x="218224" y="32004"/>
                </a:lnTo>
                <a:lnTo>
                  <a:pt x="221272" y="33528"/>
                </a:lnTo>
                <a:lnTo>
                  <a:pt x="222796" y="33528"/>
                </a:lnTo>
                <a:lnTo>
                  <a:pt x="224320" y="35052"/>
                </a:lnTo>
                <a:lnTo>
                  <a:pt x="224320" y="24384"/>
                </a:lnTo>
                <a:lnTo>
                  <a:pt x="218224" y="24384"/>
                </a:lnTo>
                <a:lnTo>
                  <a:pt x="216700" y="22860"/>
                </a:lnTo>
                <a:lnTo>
                  <a:pt x="209080" y="22860"/>
                </a:lnTo>
                <a:lnTo>
                  <a:pt x="204508" y="24384"/>
                </a:lnTo>
                <a:lnTo>
                  <a:pt x="201460" y="25908"/>
                </a:lnTo>
                <a:lnTo>
                  <a:pt x="196888" y="27432"/>
                </a:lnTo>
                <a:lnTo>
                  <a:pt x="193840" y="28956"/>
                </a:lnTo>
                <a:lnTo>
                  <a:pt x="190792" y="32004"/>
                </a:lnTo>
                <a:lnTo>
                  <a:pt x="189268" y="35052"/>
                </a:lnTo>
                <a:lnTo>
                  <a:pt x="186220" y="38100"/>
                </a:lnTo>
                <a:lnTo>
                  <a:pt x="186220" y="42672"/>
                </a:lnTo>
                <a:lnTo>
                  <a:pt x="184696" y="45821"/>
                </a:lnTo>
                <a:lnTo>
                  <a:pt x="183172" y="50393"/>
                </a:lnTo>
                <a:lnTo>
                  <a:pt x="183172" y="64109"/>
                </a:lnTo>
                <a:lnTo>
                  <a:pt x="184696" y="68681"/>
                </a:lnTo>
                <a:lnTo>
                  <a:pt x="186220" y="71729"/>
                </a:lnTo>
                <a:lnTo>
                  <a:pt x="186220" y="74777"/>
                </a:lnTo>
                <a:lnTo>
                  <a:pt x="189268" y="77825"/>
                </a:lnTo>
                <a:lnTo>
                  <a:pt x="190792" y="80873"/>
                </a:lnTo>
                <a:lnTo>
                  <a:pt x="192316" y="82397"/>
                </a:lnTo>
                <a:lnTo>
                  <a:pt x="198412" y="85445"/>
                </a:lnTo>
                <a:lnTo>
                  <a:pt x="212128" y="85445"/>
                </a:lnTo>
                <a:lnTo>
                  <a:pt x="215176" y="82397"/>
                </a:lnTo>
                <a:lnTo>
                  <a:pt x="218224" y="80873"/>
                </a:lnTo>
                <a:lnTo>
                  <a:pt x="222796" y="77825"/>
                </a:lnTo>
                <a:lnTo>
                  <a:pt x="223304" y="76301"/>
                </a:lnTo>
                <a:lnTo>
                  <a:pt x="224320" y="73253"/>
                </a:lnTo>
                <a:lnTo>
                  <a:pt x="225844" y="85445"/>
                </a:lnTo>
                <a:lnTo>
                  <a:pt x="234988" y="85445"/>
                </a:lnTo>
                <a:lnTo>
                  <a:pt x="234988" y="73253"/>
                </a:lnTo>
                <a:lnTo>
                  <a:pt x="234988" y="32004"/>
                </a:lnTo>
                <a:lnTo>
                  <a:pt x="234988" y="24384"/>
                </a:lnTo>
                <a:lnTo>
                  <a:pt x="234988" y="0"/>
                </a:lnTo>
                <a:close/>
              </a:path>
              <a:path w="305435" h="85725">
                <a:moveTo>
                  <a:pt x="305181" y="42684"/>
                </a:moveTo>
                <a:lnTo>
                  <a:pt x="303657" y="39636"/>
                </a:lnTo>
                <a:lnTo>
                  <a:pt x="303657" y="36588"/>
                </a:lnTo>
                <a:lnTo>
                  <a:pt x="300609" y="33540"/>
                </a:lnTo>
                <a:lnTo>
                  <a:pt x="299847" y="32016"/>
                </a:lnTo>
                <a:lnTo>
                  <a:pt x="299085" y="30492"/>
                </a:lnTo>
                <a:lnTo>
                  <a:pt x="296037" y="28968"/>
                </a:lnTo>
                <a:lnTo>
                  <a:pt x="294513" y="25920"/>
                </a:lnTo>
                <a:lnTo>
                  <a:pt x="294513" y="42684"/>
                </a:lnTo>
                <a:lnTo>
                  <a:pt x="294513" y="50393"/>
                </a:lnTo>
                <a:lnTo>
                  <a:pt x="262509" y="50393"/>
                </a:lnTo>
                <a:lnTo>
                  <a:pt x="262509" y="47345"/>
                </a:lnTo>
                <a:lnTo>
                  <a:pt x="264033" y="44297"/>
                </a:lnTo>
                <a:lnTo>
                  <a:pt x="264033" y="42684"/>
                </a:lnTo>
                <a:lnTo>
                  <a:pt x="265557" y="39636"/>
                </a:lnTo>
                <a:lnTo>
                  <a:pt x="267081" y="38112"/>
                </a:lnTo>
                <a:lnTo>
                  <a:pt x="267081" y="36588"/>
                </a:lnTo>
                <a:lnTo>
                  <a:pt x="270129" y="33540"/>
                </a:lnTo>
                <a:lnTo>
                  <a:pt x="273177" y="33540"/>
                </a:lnTo>
                <a:lnTo>
                  <a:pt x="274701" y="32016"/>
                </a:lnTo>
                <a:lnTo>
                  <a:pt x="283845" y="32016"/>
                </a:lnTo>
                <a:lnTo>
                  <a:pt x="285369" y="33540"/>
                </a:lnTo>
                <a:lnTo>
                  <a:pt x="288417" y="33540"/>
                </a:lnTo>
                <a:lnTo>
                  <a:pt x="292989" y="38112"/>
                </a:lnTo>
                <a:lnTo>
                  <a:pt x="292989" y="39636"/>
                </a:lnTo>
                <a:lnTo>
                  <a:pt x="294513" y="42684"/>
                </a:lnTo>
                <a:lnTo>
                  <a:pt x="294513" y="25920"/>
                </a:lnTo>
                <a:lnTo>
                  <a:pt x="291465" y="24396"/>
                </a:lnTo>
                <a:lnTo>
                  <a:pt x="286893" y="24396"/>
                </a:lnTo>
                <a:lnTo>
                  <a:pt x="283845" y="22872"/>
                </a:lnTo>
                <a:lnTo>
                  <a:pt x="274701" y="22872"/>
                </a:lnTo>
                <a:lnTo>
                  <a:pt x="271653" y="24396"/>
                </a:lnTo>
                <a:lnTo>
                  <a:pt x="267081" y="25920"/>
                </a:lnTo>
                <a:lnTo>
                  <a:pt x="260985" y="28968"/>
                </a:lnTo>
                <a:lnTo>
                  <a:pt x="259461" y="32016"/>
                </a:lnTo>
                <a:lnTo>
                  <a:pt x="256324" y="35064"/>
                </a:lnTo>
                <a:lnTo>
                  <a:pt x="254800" y="38112"/>
                </a:lnTo>
                <a:lnTo>
                  <a:pt x="253276" y="42684"/>
                </a:lnTo>
                <a:lnTo>
                  <a:pt x="251752" y="45821"/>
                </a:lnTo>
                <a:lnTo>
                  <a:pt x="251752" y="64109"/>
                </a:lnTo>
                <a:lnTo>
                  <a:pt x="253276" y="67157"/>
                </a:lnTo>
                <a:lnTo>
                  <a:pt x="254800" y="71729"/>
                </a:lnTo>
                <a:lnTo>
                  <a:pt x="256324" y="74777"/>
                </a:lnTo>
                <a:lnTo>
                  <a:pt x="259461" y="77825"/>
                </a:lnTo>
                <a:lnTo>
                  <a:pt x="260985" y="80873"/>
                </a:lnTo>
                <a:lnTo>
                  <a:pt x="264033" y="82397"/>
                </a:lnTo>
                <a:lnTo>
                  <a:pt x="268605" y="83921"/>
                </a:lnTo>
                <a:lnTo>
                  <a:pt x="271653" y="85445"/>
                </a:lnTo>
                <a:lnTo>
                  <a:pt x="296037" y="85445"/>
                </a:lnTo>
                <a:lnTo>
                  <a:pt x="299085" y="83921"/>
                </a:lnTo>
                <a:lnTo>
                  <a:pt x="302133" y="83921"/>
                </a:lnTo>
                <a:lnTo>
                  <a:pt x="302133" y="77825"/>
                </a:lnTo>
                <a:lnTo>
                  <a:pt x="302133" y="74777"/>
                </a:lnTo>
                <a:lnTo>
                  <a:pt x="299085" y="74777"/>
                </a:lnTo>
                <a:lnTo>
                  <a:pt x="297561" y="76301"/>
                </a:lnTo>
                <a:lnTo>
                  <a:pt x="288417" y="76301"/>
                </a:lnTo>
                <a:lnTo>
                  <a:pt x="286893" y="77825"/>
                </a:lnTo>
                <a:lnTo>
                  <a:pt x="276225" y="77825"/>
                </a:lnTo>
                <a:lnTo>
                  <a:pt x="271653" y="76301"/>
                </a:lnTo>
                <a:lnTo>
                  <a:pt x="268605" y="71729"/>
                </a:lnTo>
                <a:lnTo>
                  <a:pt x="264033" y="68681"/>
                </a:lnTo>
                <a:lnTo>
                  <a:pt x="262509" y="64109"/>
                </a:lnTo>
                <a:lnTo>
                  <a:pt x="262509" y="58013"/>
                </a:lnTo>
                <a:lnTo>
                  <a:pt x="305181" y="58013"/>
                </a:lnTo>
                <a:lnTo>
                  <a:pt x="305181" y="50393"/>
                </a:lnTo>
                <a:lnTo>
                  <a:pt x="305181" y="4268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1" name="object 71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79982" y="3563048"/>
            <a:ext cx="1004030" cy="241236"/>
          </a:xfrm>
          <a:prstGeom prst="rect">
            <a:avLst/>
          </a:prstGeom>
        </p:spPr>
      </p:pic>
      <p:grpSp>
        <p:nvGrpSpPr>
          <p:cNvPr id="72" name="object 72" descr=""/>
          <p:cNvGrpSpPr/>
          <p:nvPr/>
        </p:nvGrpSpPr>
        <p:grpSpPr>
          <a:xfrm>
            <a:off x="4875561" y="3564636"/>
            <a:ext cx="1175385" cy="111760"/>
            <a:chOff x="4875561" y="3564636"/>
            <a:chExt cx="1175385" cy="111760"/>
          </a:xfrm>
        </p:grpSpPr>
        <p:sp>
          <p:nvSpPr>
            <p:cNvPr id="73" name="object 73" descr=""/>
            <p:cNvSpPr/>
            <p:nvPr/>
          </p:nvSpPr>
          <p:spPr>
            <a:xfrm>
              <a:off x="4875561" y="3566160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2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21377" y="3570732"/>
              <a:ext cx="120491" cy="80867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063204" y="3570732"/>
              <a:ext cx="321945" cy="80867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04961" y="3570732"/>
              <a:ext cx="318896" cy="105156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5743765" y="3564636"/>
              <a:ext cx="47625" cy="86995"/>
            </a:xfrm>
            <a:custGeom>
              <a:avLst/>
              <a:gdLst/>
              <a:ahLst/>
              <a:cxnLst/>
              <a:rect l="l" t="t" r="r" b="b"/>
              <a:pathLst>
                <a:path w="47625" h="86995">
                  <a:moveTo>
                    <a:pt x="30480" y="77819"/>
                  </a:moveTo>
                  <a:lnTo>
                    <a:pt x="19812" y="77819"/>
                  </a:lnTo>
                  <a:lnTo>
                    <a:pt x="19812" y="35052"/>
                  </a:lnTo>
                  <a:lnTo>
                    <a:pt x="1524" y="35052"/>
                  </a:lnTo>
                  <a:lnTo>
                    <a:pt x="1524" y="25908"/>
                  </a:lnTo>
                  <a:lnTo>
                    <a:pt x="30480" y="25908"/>
                  </a:lnTo>
                  <a:lnTo>
                    <a:pt x="30480" y="77819"/>
                  </a:lnTo>
                  <a:close/>
                </a:path>
                <a:path w="47625" h="86995">
                  <a:moveTo>
                    <a:pt x="47244" y="86963"/>
                  </a:moveTo>
                  <a:lnTo>
                    <a:pt x="0" y="86963"/>
                  </a:lnTo>
                  <a:lnTo>
                    <a:pt x="0" y="77819"/>
                  </a:lnTo>
                  <a:lnTo>
                    <a:pt x="47244" y="77819"/>
                  </a:lnTo>
                  <a:lnTo>
                    <a:pt x="47244" y="86963"/>
                  </a:lnTo>
                  <a:close/>
                </a:path>
                <a:path w="47625" h="86995">
                  <a:moveTo>
                    <a:pt x="25908" y="1524"/>
                  </a:moveTo>
                  <a:lnTo>
                    <a:pt x="19812" y="1524"/>
                  </a:lnTo>
                  <a:lnTo>
                    <a:pt x="21336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47625" h="86995">
                  <a:moveTo>
                    <a:pt x="25908" y="16764"/>
                  </a:moveTo>
                  <a:lnTo>
                    <a:pt x="19812" y="16764"/>
                  </a:lnTo>
                  <a:lnTo>
                    <a:pt x="15240" y="12192"/>
                  </a:lnTo>
                  <a:lnTo>
                    <a:pt x="15240" y="4572"/>
                  </a:lnTo>
                  <a:lnTo>
                    <a:pt x="18288" y="1524"/>
                  </a:lnTo>
                  <a:lnTo>
                    <a:pt x="27432" y="1524"/>
                  </a:lnTo>
                  <a:lnTo>
                    <a:pt x="30480" y="4572"/>
                  </a:lnTo>
                  <a:lnTo>
                    <a:pt x="30480" y="12192"/>
                  </a:lnTo>
                  <a:lnTo>
                    <a:pt x="25908" y="16764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10821" y="3589020"/>
              <a:ext cx="120586" cy="87058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5963412" y="3566160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1" y="27432"/>
                  </a:moveTo>
                  <a:lnTo>
                    <a:pt x="1523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021419" y="3631787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286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3048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3716" y="27527"/>
                  </a:lnTo>
                  <a:lnTo>
                    <a:pt x="13716" y="25908"/>
                  </a:lnTo>
                  <a:lnTo>
                    <a:pt x="15240" y="24384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10668"/>
                  </a:lnTo>
                  <a:lnTo>
                    <a:pt x="9144" y="9144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18288"/>
                  </a:lnTo>
                  <a:lnTo>
                    <a:pt x="27432" y="21336"/>
                  </a:lnTo>
                  <a:lnTo>
                    <a:pt x="27432" y="24384"/>
                  </a:lnTo>
                  <a:lnTo>
                    <a:pt x="25908" y="27527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8288" y="35147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6102286" y="3564540"/>
            <a:ext cx="1175385" cy="111760"/>
            <a:chOff x="6102286" y="3564540"/>
            <a:chExt cx="1175385" cy="111760"/>
          </a:xfrm>
        </p:grpSpPr>
        <p:sp>
          <p:nvSpPr>
            <p:cNvPr id="82" name="object 82" descr=""/>
            <p:cNvSpPr/>
            <p:nvPr/>
          </p:nvSpPr>
          <p:spPr>
            <a:xfrm>
              <a:off x="6102273" y="3564546"/>
              <a:ext cx="306705" cy="87630"/>
            </a:xfrm>
            <a:custGeom>
              <a:avLst/>
              <a:gdLst/>
              <a:ahLst/>
              <a:cxnLst/>
              <a:rect l="l" t="t" r="r" b="b"/>
              <a:pathLst>
                <a:path w="306704" h="87629">
                  <a:moveTo>
                    <a:pt x="13716" y="1612"/>
                  </a:moveTo>
                  <a:lnTo>
                    <a:pt x="0" y="1612"/>
                  </a:lnTo>
                  <a:lnTo>
                    <a:pt x="1536" y="29044"/>
                  </a:lnTo>
                  <a:lnTo>
                    <a:pt x="12204" y="29044"/>
                  </a:lnTo>
                  <a:lnTo>
                    <a:pt x="13716" y="1612"/>
                  </a:lnTo>
                  <a:close/>
                </a:path>
                <a:path w="306704" h="87629">
                  <a:moveTo>
                    <a:pt x="102209" y="27533"/>
                  </a:moveTo>
                  <a:lnTo>
                    <a:pt x="100685" y="22961"/>
                  </a:lnTo>
                  <a:lnTo>
                    <a:pt x="97637" y="16865"/>
                  </a:lnTo>
                  <a:lnTo>
                    <a:pt x="93065" y="12293"/>
                  </a:lnTo>
                  <a:lnTo>
                    <a:pt x="91541" y="11531"/>
                  </a:lnTo>
                  <a:lnTo>
                    <a:pt x="91541" y="27533"/>
                  </a:lnTo>
                  <a:lnTo>
                    <a:pt x="91541" y="38201"/>
                  </a:lnTo>
                  <a:lnTo>
                    <a:pt x="85445" y="44297"/>
                  </a:lnTo>
                  <a:lnTo>
                    <a:pt x="82397" y="47434"/>
                  </a:lnTo>
                  <a:lnTo>
                    <a:pt x="77825" y="48958"/>
                  </a:lnTo>
                  <a:lnTo>
                    <a:pt x="61061" y="48958"/>
                  </a:lnTo>
                  <a:lnTo>
                    <a:pt x="61061" y="16865"/>
                  </a:lnTo>
                  <a:lnTo>
                    <a:pt x="77825" y="16865"/>
                  </a:lnTo>
                  <a:lnTo>
                    <a:pt x="82397" y="18389"/>
                  </a:lnTo>
                  <a:lnTo>
                    <a:pt x="85445" y="19913"/>
                  </a:lnTo>
                  <a:lnTo>
                    <a:pt x="88493" y="22961"/>
                  </a:lnTo>
                  <a:lnTo>
                    <a:pt x="91541" y="27533"/>
                  </a:lnTo>
                  <a:lnTo>
                    <a:pt x="91541" y="11531"/>
                  </a:lnTo>
                  <a:lnTo>
                    <a:pt x="86969" y="9245"/>
                  </a:lnTo>
                  <a:lnTo>
                    <a:pt x="83921" y="9245"/>
                  </a:lnTo>
                  <a:lnTo>
                    <a:pt x="79349" y="7721"/>
                  </a:lnTo>
                  <a:lnTo>
                    <a:pt x="50393" y="7721"/>
                  </a:lnTo>
                  <a:lnTo>
                    <a:pt x="50393" y="87058"/>
                  </a:lnTo>
                  <a:lnTo>
                    <a:pt x="61061" y="87058"/>
                  </a:lnTo>
                  <a:lnTo>
                    <a:pt x="61061" y="58102"/>
                  </a:lnTo>
                  <a:lnTo>
                    <a:pt x="80873" y="58102"/>
                  </a:lnTo>
                  <a:lnTo>
                    <a:pt x="85445" y="56578"/>
                  </a:lnTo>
                  <a:lnTo>
                    <a:pt x="88493" y="55054"/>
                  </a:lnTo>
                  <a:lnTo>
                    <a:pt x="91541" y="52006"/>
                  </a:lnTo>
                  <a:lnTo>
                    <a:pt x="94589" y="50482"/>
                  </a:lnTo>
                  <a:lnTo>
                    <a:pt x="96113" y="48958"/>
                  </a:lnTo>
                  <a:lnTo>
                    <a:pt x="97637" y="47434"/>
                  </a:lnTo>
                  <a:lnTo>
                    <a:pt x="99161" y="44297"/>
                  </a:lnTo>
                  <a:lnTo>
                    <a:pt x="102209" y="38201"/>
                  </a:lnTo>
                  <a:lnTo>
                    <a:pt x="102209" y="27533"/>
                  </a:lnTo>
                  <a:close/>
                </a:path>
                <a:path w="306704" h="87629">
                  <a:moveTo>
                    <a:pt x="170878" y="41236"/>
                  </a:moveTo>
                  <a:lnTo>
                    <a:pt x="169354" y="35140"/>
                  </a:lnTo>
                  <a:lnTo>
                    <a:pt x="163258" y="25996"/>
                  </a:lnTo>
                  <a:lnTo>
                    <a:pt x="158686" y="24472"/>
                  </a:lnTo>
                  <a:lnTo>
                    <a:pt x="148018" y="24472"/>
                  </a:lnTo>
                  <a:lnTo>
                    <a:pt x="141922" y="27520"/>
                  </a:lnTo>
                  <a:lnTo>
                    <a:pt x="137350" y="29044"/>
                  </a:lnTo>
                  <a:lnTo>
                    <a:pt x="134302" y="32092"/>
                  </a:lnTo>
                  <a:lnTo>
                    <a:pt x="131254" y="36664"/>
                  </a:lnTo>
                  <a:lnTo>
                    <a:pt x="129730" y="25996"/>
                  </a:lnTo>
                  <a:lnTo>
                    <a:pt x="120497" y="25996"/>
                  </a:lnTo>
                  <a:lnTo>
                    <a:pt x="120497" y="87058"/>
                  </a:lnTo>
                  <a:lnTo>
                    <a:pt x="131254" y="87058"/>
                  </a:lnTo>
                  <a:lnTo>
                    <a:pt x="131254" y="47434"/>
                  </a:lnTo>
                  <a:lnTo>
                    <a:pt x="132778" y="44284"/>
                  </a:lnTo>
                  <a:lnTo>
                    <a:pt x="135826" y="42760"/>
                  </a:lnTo>
                  <a:lnTo>
                    <a:pt x="143446" y="35140"/>
                  </a:lnTo>
                  <a:lnTo>
                    <a:pt x="146494" y="35140"/>
                  </a:lnTo>
                  <a:lnTo>
                    <a:pt x="148018" y="33616"/>
                  </a:lnTo>
                  <a:lnTo>
                    <a:pt x="154114" y="33616"/>
                  </a:lnTo>
                  <a:lnTo>
                    <a:pt x="160210" y="39712"/>
                  </a:lnTo>
                  <a:lnTo>
                    <a:pt x="160210" y="48958"/>
                  </a:lnTo>
                  <a:lnTo>
                    <a:pt x="170878" y="48958"/>
                  </a:lnTo>
                  <a:lnTo>
                    <a:pt x="170878" y="41236"/>
                  </a:lnTo>
                  <a:close/>
                </a:path>
                <a:path w="306704" h="87629">
                  <a:moveTo>
                    <a:pt x="219659" y="7620"/>
                  </a:moveTo>
                  <a:lnTo>
                    <a:pt x="218135" y="6096"/>
                  </a:lnTo>
                  <a:lnTo>
                    <a:pt x="218135" y="3048"/>
                  </a:lnTo>
                  <a:lnTo>
                    <a:pt x="216611" y="3048"/>
                  </a:lnTo>
                  <a:lnTo>
                    <a:pt x="216611" y="1524"/>
                  </a:lnTo>
                  <a:lnTo>
                    <a:pt x="213563" y="1524"/>
                  </a:lnTo>
                  <a:lnTo>
                    <a:pt x="212039" y="0"/>
                  </a:lnTo>
                  <a:lnTo>
                    <a:pt x="208991" y="0"/>
                  </a:lnTo>
                  <a:lnTo>
                    <a:pt x="208991" y="1524"/>
                  </a:lnTo>
                  <a:lnTo>
                    <a:pt x="205943" y="1524"/>
                  </a:lnTo>
                  <a:lnTo>
                    <a:pt x="202895" y="4572"/>
                  </a:lnTo>
                  <a:lnTo>
                    <a:pt x="202895" y="13716"/>
                  </a:lnTo>
                  <a:lnTo>
                    <a:pt x="204419" y="13716"/>
                  </a:lnTo>
                  <a:lnTo>
                    <a:pt x="204419" y="15240"/>
                  </a:lnTo>
                  <a:lnTo>
                    <a:pt x="205943" y="15240"/>
                  </a:lnTo>
                  <a:lnTo>
                    <a:pt x="205943" y="16764"/>
                  </a:lnTo>
                  <a:lnTo>
                    <a:pt x="215087" y="16764"/>
                  </a:lnTo>
                  <a:lnTo>
                    <a:pt x="218135" y="13716"/>
                  </a:lnTo>
                  <a:lnTo>
                    <a:pt x="218135" y="10668"/>
                  </a:lnTo>
                  <a:lnTo>
                    <a:pt x="219659" y="10668"/>
                  </a:lnTo>
                  <a:lnTo>
                    <a:pt x="219659" y="7620"/>
                  </a:lnTo>
                  <a:close/>
                </a:path>
                <a:path w="306704" h="87629">
                  <a:moveTo>
                    <a:pt x="236423" y="77825"/>
                  </a:moveTo>
                  <a:lnTo>
                    <a:pt x="218135" y="77825"/>
                  </a:lnTo>
                  <a:lnTo>
                    <a:pt x="218135" y="26009"/>
                  </a:lnTo>
                  <a:lnTo>
                    <a:pt x="189179" y="26009"/>
                  </a:lnTo>
                  <a:lnTo>
                    <a:pt x="189179" y="35153"/>
                  </a:lnTo>
                  <a:lnTo>
                    <a:pt x="207467" y="35153"/>
                  </a:lnTo>
                  <a:lnTo>
                    <a:pt x="207467" y="77825"/>
                  </a:lnTo>
                  <a:lnTo>
                    <a:pt x="187655" y="77825"/>
                  </a:lnTo>
                  <a:lnTo>
                    <a:pt x="187655" y="87058"/>
                  </a:lnTo>
                  <a:lnTo>
                    <a:pt x="236423" y="87058"/>
                  </a:lnTo>
                  <a:lnTo>
                    <a:pt x="236423" y="77825"/>
                  </a:lnTo>
                  <a:close/>
                </a:path>
                <a:path w="306704" h="87629">
                  <a:moveTo>
                    <a:pt x="306705" y="45910"/>
                  </a:moveTo>
                  <a:lnTo>
                    <a:pt x="305181" y="42773"/>
                  </a:lnTo>
                  <a:lnTo>
                    <a:pt x="303657" y="38201"/>
                  </a:lnTo>
                  <a:lnTo>
                    <a:pt x="301371" y="33629"/>
                  </a:lnTo>
                  <a:lnTo>
                    <a:pt x="300609" y="32105"/>
                  </a:lnTo>
                  <a:lnTo>
                    <a:pt x="297561" y="30581"/>
                  </a:lnTo>
                  <a:lnTo>
                    <a:pt x="296037" y="29057"/>
                  </a:lnTo>
                  <a:lnTo>
                    <a:pt x="296037" y="45910"/>
                  </a:lnTo>
                  <a:lnTo>
                    <a:pt x="296037" y="64198"/>
                  </a:lnTo>
                  <a:lnTo>
                    <a:pt x="294513" y="67246"/>
                  </a:lnTo>
                  <a:lnTo>
                    <a:pt x="294513" y="70294"/>
                  </a:lnTo>
                  <a:lnTo>
                    <a:pt x="292900" y="71818"/>
                  </a:lnTo>
                  <a:lnTo>
                    <a:pt x="291376" y="73342"/>
                  </a:lnTo>
                  <a:lnTo>
                    <a:pt x="289852" y="76390"/>
                  </a:lnTo>
                  <a:lnTo>
                    <a:pt x="286804" y="76390"/>
                  </a:lnTo>
                  <a:lnTo>
                    <a:pt x="285280" y="77914"/>
                  </a:lnTo>
                  <a:lnTo>
                    <a:pt x="282232" y="79438"/>
                  </a:lnTo>
                  <a:lnTo>
                    <a:pt x="276136" y="79438"/>
                  </a:lnTo>
                  <a:lnTo>
                    <a:pt x="273088" y="77914"/>
                  </a:lnTo>
                  <a:lnTo>
                    <a:pt x="271564" y="77914"/>
                  </a:lnTo>
                  <a:lnTo>
                    <a:pt x="268516" y="76390"/>
                  </a:lnTo>
                  <a:lnTo>
                    <a:pt x="263944" y="71818"/>
                  </a:lnTo>
                  <a:lnTo>
                    <a:pt x="262420" y="68770"/>
                  </a:lnTo>
                  <a:lnTo>
                    <a:pt x="262420" y="65722"/>
                  </a:lnTo>
                  <a:lnTo>
                    <a:pt x="260896" y="62674"/>
                  </a:lnTo>
                  <a:lnTo>
                    <a:pt x="260896" y="50482"/>
                  </a:lnTo>
                  <a:lnTo>
                    <a:pt x="262420" y="47434"/>
                  </a:lnTo>
                  <a:lnTo>
                    <a:pt x="262420" y="44297"/>
                  </a:lnTo>
                  <a:lnTo>
                    <a:pt x="263944" y="42773"/>
                  </a:lnTo>
                  <a:lnTo>
                    <a:pt x="265468" y="39725"/>
                  </a:lnTo>
                  <a:lnTo>
                    <a:pt x="270040" y="35153"/>
                  </a:lnTo>
                  <a:lnTo>
                    <a:pt x="273088" y="33629"/>
                  </a:lnTo>
                  <a:lnTo>
                    <a:pt x="283756" y="33629"/>
                  </a:lnTo>
                  <a:lnTo>
                    <a:pt x="286804" y="35153"/>
                  </a:lnTo>
                  <a:lnTo>
                    <a:pt x="288328" y="36677"/>
                  </a:lnTo>
                  <a:lnTo>
                    <a:pt x="289852" y="36677"/>
                  </a:lnTo>
                  <a:lnTo>
                    <a:pt x="291376" y="39725"/>
                  </a:lnTo>
                  <a:lnTo>
                    <a:pt x="292900" y="41249"/>
                  </a:lnTo>
                  <a:lnTo>
                    <a:pt x="294513" y="42773"/>
                  </a:lnTo>
                  <a:lnTo>
                    <a:pt x="296037" y="45910"/>
                  </a:lnTo>
                  <a:lnTo>
                    <a:pt x="296037" y="29057"/>
                  </a:lnTo>
                  <a:lnTo>
                    <a:pt x="294513" y="27533"/>
                  </a:lnTo>
                  <a:lnTo>
                    <a:pt x="291376" y="26009"/>
                  </a:lnTo>
                  <a:lnTo>
                    <a:pt x="288328" y="26009"/>
                  </a:lnTo>
                  <a:lnTo>
                    <a:pt x="283756" y="24485"/>
                  </a:lnTo>
                  <a:lnTo>
                    <a:pt x="274612" y="24485"/>
                  </a:lnTo>
                  <a:lnTo>
                    <a:pt x="270040" y="26009"/>
                  </a:lnTo>
                  <a:lnTo>
                    <a:pt x="260896" y="30581"/>
                  </a:lnTo>
                  <a:lnTo>
                    <a:pt x="257848" y="33629"/>
                  </a:lnTo>
                  <a:lnTo>
                    <a:pt x="256324" y="36677"/>
                  </a:lnTo>
                  <a:lnTo>
                    <a:pt x="253276" y="39725"/>
                  </a:lnTo>
                  <a:lnTo>
                    <a:pt x="251752" y="44297"/>
                  </a:lnTo>
                  <a:lnTo>
                    <a:pt x="251752" y="47434"/>
                  </a:lnTo>
                  <a:lnTo>
                    <a:pt x="250228" y="52006"/>
                  </a:lnTo>
                  <a:lnTo>
                    <a:pt x="250228" y="65722"/>
                  </a:lnTo>
                  <a:lnTo>
                    <a:pt x="251752" y="70294"/>
                  </a:lnTo>
                  <a:lnTo>
                    <a:pt x="254800" y="76390"/>
                  </a:lnTo>
                  <a:lnTo>
                    <a:pt x="262420" y="84010"/>
                  </a:lnTo>
                  <a:lnTo>
                    <a:pt x="266992" y="85534"/>
                  </a:lnTo>
                  <a:lnTo>
                    <a:pt x="270040" y="87058"/>
                  </a:lnTo>
                  <a:lnTo>
                    <a:pt x="286804" y="87058"/>
                  </a:lnTo>
                  <a:lnTo>
                    <a:pt x="289852" y="85534"/>
                  </a:lnTo>
                  <a:lnTo>
                    <a:pt x="294513" y="84010"/>
                  </a:lnTo>
                  <a:lnTo>
                    <a:pt x="299085" y="79438"/>
                  </a:lnTo>
                  <a:lnTo>
                    <a:pt x="302133" y="76390"/>
                  </a:lnTo>
                  <a:lnTo>
                    <a:pt x="303657" y="73342"/>
                  </a:lnTo>
                  <a:lnTo>
                    <a:pt x="306705" y="64198"/>
                  </a:lnTo>
                  <a:lnTo>
                    <a:pt x="306705" y="4591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27279" y="3566160"/>
              <a:ext cx="726281" cy="109918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7191660" y="3566160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0667" y="27432"/>
                  </a:moveTo>
                  <a:lnTo>
                    <a:pt x="1523" y="27432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10667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7248144" y="3631787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09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3716" y="27527"/>
                  </a:lnTo>
                  <a:lnTo>
                    <a:pt x="15240" y="2590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5908" y="27527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6" name="object 8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892296" y="3564635"/>
            <a:ext cx="1151096" cy="239649"/>
          </a:xfrm>
          <a:prstGeom prst="rect">
            <a:avLst/>
          </a:prstGeom>
        </p:spPr>
      </p:pic>
      <p:grpSp>
        <p:nvGrpSpPr>
          <p:cNvPr id="87" name="object 87" descr=""/>
          <p:cNvGrpSpPr/>
          <p:nvPr/>
        </p:nvGrpSpPr>
        <p:grpSpPr>
          <a:xfrm>
            <a:off x="3375755" y="3718845"/>
            <a:ext cx="442595" cy="85725"/>
            <a:chOff x="3375755" y="3718845"/>
            <a:chExt cx="442595" cy="85725"/>
          </a:xfrm>
        </p:grpSpPr>
        <p:sp>
          <p:nvSpPr>
            <p:cNvPr id="88" name="object 88" descr=""/>
            <p:cNvSpPr/>
            <p:nvPr/>
          </p:nvSpPr>
          <p:spPr>
            <a:xfrm>
              <a:off x="3375755" y="3718845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1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19951" y="3718845"/>
              <a:ext cx="398335" cy="85439"/>
            </a:xfrm>
            <a:prstGeom prst="rect">
              <a:avLst/>
            </a:prstGeom>
          </p:spPr>
        </p:pic>
      </p:grpSp>
      <p:sp>
        <p:nvSpPr>
          <p:cNvPr id="90" name="object 90" descr=""/>
          <p:cNvSpPr/>
          <p:nvPr/>
        </p:nvSpPr>
        <p:spPr>
          <a:xfrm>
            <a:off x="5049012" y="3718852"/>
            <a:ext cx="314960" cy="109855"/>
          </a:xfrm>
          <a:custGeom>
            <a:avLst/>
            <a:gdLst/>
            <a:ahLst/>
            <a:cxnLst/>
            <a:rect l="l" t="t" r="r" b="b"/>
            <a:pathLst>
              <a:path w="314960" h="109854">
                <a:moveTo>
                  <a:pt x="68580" y="100291"/>
                </a:moveTo>
                <a:lnTo>
                  <a:pt x="0" y="100291"/>
                </a:lnTo>
                <a:lnTo>
                  <a:pt x="0" y="109448"/>
                </a:lnTo>
                <a:lnTo>
                  <a:pt x="68580" y="109448"/>
                </a:lnTo>
                <a:lnTo>
                  <a:pt x="68580" y="100291"/>
                </a:lnTo>
                <a:close/>
              </a:path>
              <a:path w="314960" h="109854">
                <a:moveTo>
                  <a:pt x="137820" y="6096"/>
                </a:moveTo>
                <a:lnTo>
                  <a:pt x="125628" y="6096"/>
                </a:lnTo>
                <a:lnTo>
                  <a:pt x="108864" y="35052"/>
                </a:lnTo>
                <a:lnTo>
                  <a:pt x="104190" y="45821"/>
                </a:lnTo>
                <a:lnTo>
                  <a:pt x="98094" y="35052"/>
                </a:lnTo>
                <a:lnTo>
                  <a:pt x="82854" y="6096"/>
                </a:lnTo>
                <a:lnTo>
                  <a:pt x="69138" y="6096"/>
                </a:lnTo>
                <a:lnTo>
                  <a:pt x="98094" y="56489"/>
                </a:lnTo>
                <a:lnTo>
                  <a:pt x="98094" y="85445"/>
                </a:lnTo>
                <a:lnTo>
                  <a:pt x="108864" y="85445"/>
                </a:lnTo>
                <a:lnTo>
                  <a:pt x="108864" y="56489"/>
                </a:lnTo>
                <a:lnTo>
                  <a:pt x="137820" y="6096"/>
                </a:lnTo>
                <a:close/>
              </a:path>
              <a:path w="314960" h="109854">
                <a:moveTo>
                  <a:pt x="180492" y="70205"/>
                </a:moveTo>
                <a:lnTo>
                  <a:pt x="178968" y="70205"/>
                </a:lnTo>
                <a:lnTo>
                  <a:pt x="178968" y="68681"/>
                </a:lnTo>
                <a:lnTo>
                  <a:pt x="177444" y="67157"/>
                </a:lnTo>
                <a:lnTo>
                  <a:pt x="174396" y="67157"/>
                </a:lnTo>
                <a:lnTo>
                  <a:pt x="174396" y="65633"/>
                </a:lnTo>
                <a:lnTo>
                  <a:pt x="168300" y="65633"/>
                </a:lnTo>
                <a:lnTo>
                  <a:pt x="166776" y="67157"/>
                </a:lnTo>
                <a:lnTo>
                  <a:pt x="165252" y="67157"/>
                </a:lnTo>
                <a:lnTo>
                  <a:pt x="165252" y="68681"/>
                </a:lnTo>
                <a:lnTo>
                  <a:pt x="163728" y="68681"/>
                </a:lnTo>
                <a:lnTo>
                  <a:pt x="163728" y="70205"/>
                </a:lnTo>
                <a:lnTo>
                  <a:pt x="162204" y="70205"/>
                </a:lnTo>
                <a:lnTo>
                  <a:pt x="162204" y="71729"/>
                </a:lnTo>
                <a:lnTo>
                  <a:pt x="160680" y="73253"/>
                </a:lnTo>
                <a:lnTo>
                  <a:pt x="160680" y="79349"/>
                </a:lnTo>
                <a:lnTo>
                  <a:pt x="162204" y="79349"/>
                </a:lnTo>
                <a:lnTo>
                  <a:pt x="162204" y="80873"/>
                </a:lnTo>
                <a:lnTo>
                  <a:pt x="165252" y="83921"/>
                </a:lnTo>
                <a:lnTo>
                  <a:pt x="165252" y="85445"/>
                </a:lnTo>
                <a:lnTo>
                  <a:pt x="175920" y="85445"/>
                </a:lnTo>
                <a:lnTo>
                  <a:pt x="180492" y="80873"/>
                </a:lnTo>
                <a:lnTo>
                  <a:pt x="180492" y="70205"/>
                </a:lnTo>
                <a:close/>
              </a:path>
              <a:path w="314960" h="109854">
                <a:moveTo>
                  <a:pt x="265938" y="6096"/>
                </a:moveTo>
                <a:lnTo>
                  <a:pt x="256794" y="6096"/>
                </a:lnTo>
                <a:lnTo>
                  <a:pt x="256794" y="70192"/>
                </a:lnTo>
                <a:lnTo>
                  <a:pt x="249174" y="51904"/>
                </a:lnTo>
                <a:lnTo>
                  <a:pt x="226314" y="6096"/>
                </a:lnTo>
                <a:lnTo>
                  <a:pt x="212598" y="6096"/>
                </a:lnTo>
                <a:lnTo>
                  <a:pt x="212598" y="85432"/>
                </a:lnTo>
                <a:lnTo>
                  <a:pt x="223266" y="85432"/>
                </a:lnTo>
                <a:lnTo>
                  <a:pt x="223266" y="19812"/>
                </a:lnTo>
                <a:lnTo>
                  <a:pt x="229362" y="35052"/>
                </a:lnTo>
                <a:lnTo>
                  <a:pt x="252222" y="85432"/>
                </a:lnTo>
                <a:lnTo>
                  <a:pt x="265938" y="85432"/>
                </a:lnTo>
                <a:lnTo>
                  <a:pt x="265938" y="6096"/>
                </a:lnTo>
                <a:close/>
              </a:path>
              <a:path w="314960" h="109854">
                <a:moveTo>
                  <a:pt x="314794" y="0"/>
                </a:moveTo>
                <a:lnTo>
                  <a:pt x="301078" y="0"/>
                </a:lnTo>
                <a:lnTo>
                  <a:pt x="302602" y="27432"/>
                </a:lnTo>
                <a:lnTo>
                  <a:pt x="313270" y="27432"/>
                </a:lnTo>
                <a:lnTo>
                  <a:pt x="314794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5411152" y="3715740"/>
            <a:ext cx="29209" cy="113030"/>
          </a:xfrm>
          <a:custGeom>
            <a:avLst/>
            <a:gdLst/>
            <a:ahLst/>
            <a:cxnLst/>
            <a:rect l="l" t="t" r="r" b="b"/>
            <a:pathLst>
              <a:path w="29210" h="113029">
                <a:moveTo>
                  <a:pt x="28956" y="0"/>
                </a:moveTo>
                <a:lnTo>
                  <a:pt x="0" y="0"/>
                </a:lnTo>
                <a:lnTo>
                  <a:pt x="0" y="8890"/>
                </a:lnTo>
                <a:lnTo>
                  <a:pt x="18288" y="8890"/>
                </a:lnTo>
                <a:lnTo>
                  <a:pt x="18288" y="104140"/>
                </a:lnTo>
                <a:lnTo>
                  <a:pt x="0" y="104140"/>
                </a:lnTo>
                <a:lnTo>
                  <a:pt x="0" y="113030"/>
                </a:lnTo>
                <a:lnTo>
                  <a:pt x="28956" y="113030"/>
                </a:lnTo>
                <a:lnTo>
                  <a:pt x="28956" y="104140"/>
                </a:lnTo>
                <a:lnTo>
                  <a:pt x="28956" y="8890"/>
                </a:lnTo>
                <a:lnTo>
                  <a:pt x="28956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915655" y="3876103"/>
            <a:ext cx="130175" cy="106680"/>
          </a:xfrm>
          <a:custGeom>
            <a:avLst/>
            <a:gdLst/>
            <a:ahLst/>
            <a:cxnLst/>
            <a:rect l="l" t="t" r="r" b="b"/>
            <a:pathLst>
              <a:path w="130175" h="106679">
                <a:moveTo>
                  <a:pt x="68592" y="96964"/>
                </a:moveTo>
                <a:lnTo>
                  <a:pt x="0" y="96964"/>
                </a:lnTo>
                <a:lnTo>
                  <a:pt x="0" y="106108"/>
                </a:lnTo>
                <a:lnTo>
                  <a:pt x="68592" y="106108"/>
                </a:lnTo>
                <a:lnTo>
                  <a:pt x="68592" y="96964"/>
                </a:lnTo>
                <a:close/>
              </a:path>
              <a:path w="130175" h="106679">
                <a:moveTo>
                  <a:pt x="129641" y="70205"/>
                </a:moveTo>
                <a:lnTo>
                  <a:pt x="89916" y="70205"/>
                </a:lnTo>
                <a:lnTo>
                  <a:pt x="105156" y="56489"/>
                </a:lnTo>
                <a:lnTo>
                  <a:pt x="114401" y="47345"/>
                </a:lnTo>
                <a:lnTo>
                  <a:pt x="117449" y="41249"/>
                </a:lnTo>
                <a:lnTo>
                  <a:pt x="120497" y="39725"/>
                </a:lnTo>
                <a:lnTo>
                  <a:pt x="122021" y="36677"/>
                </a:lnTo>
                <a:lnTo>
                  <a:pt x="122021" y="33629"/>
                </a:lnTo>
                <a:lnTo>
                  <a:pt x="123545" y="32004"/>
                </a:lnTo>
                <a:lnTo>
                  <a:pt x="125069" y="28956"/>
                </a:lnTo>
                <a:lnTo>
                  <a:pt x="125069" y="19812"/>
                </a:lnTo>
                <a:lnTo>
                  <a:pt x="123545" y="16764"/>
                </a:lnTo>
                <a:lnTo>
                  <a:pt x="123545" y="13716"/>
                </a:lnTo>
                <a:lnTo>
                  <a:pt x="120497" y="7620"/>
                </a:lnTo>
                <a:lnTo>
                  <a:pt x="117449" y="6096"/>
                </a:lnTo>
                <a:lnTo>
                  <a:pt x="115925" y="4572"/>
                </a:lnTo>
                <a:lnTo>
                  <a:pt x="112877" y="3048"/>
                </a:lnTo>
                <a:lnTo>
                  <a:pt x="111353" y="1524"/>
                </a:lnTo>
                <a:lnTo>
                  <a:pt x="108305" y="0"/>
                </a:lnTo>
                <a:lnTo>
                  <a:pt x="96012" y="0"/>
                </a:lnTo>
                <a:lnTo>
                  <a:pt x="86868" y="3048"/>
                </a:lnTo>
                <a:lnTo>
                  <a:pt x="83820" y="4572"/>
                </a:lnTo>
                <a:lnTo>
                  <a:pt x="77724" y="10668"/>
                </a:lnTo>
                <a:lnTo>
                  <a:pt x="82296" y="16764"/>
                </a:lnTo>
                <a:lnTo>
                  <a:pt x="88392" y="13716"/>
                </a:lnTo>
                <a:lnTo>
                  <a:pt x="89916" y="12192"/>
                </a:lnTo>
                <a:lnTo>
                  <a:pt x="96012" y="9144"/>
                </a:lnTo>
                <a:lnTo>
                  <a:pt x="103632" y="9144"/>
                </a:lnTo>
                <a:lnTo>
                  <a:pt x="105156" y="10668"/>
                </a:lnTo>
                <a:lnTo>
                  <a:pt x="108305" y="10668"/>
                </a:lnTo>
                <a:lnTo>
                  <a:pt x="108305" y="12192"/>
                </a:lnTo>
                <a:lnTo>
                  <a:pt x="111353" y="15240"/>
                </a:lnTo>
                <a:lnTo>
                  <a:pt x="111353" y="16764"/>
                </a:lnTo>
                <a:lnTo>
                  <a:pt x="112877" y="18288"/>
                </a:lnTo>
                <a:lnTo>
                  <a:pt x="112877" y="32004"/>
                </a:lnTo>
                <a:lnTo>
                  <a:pt x="109829" y="35153"/>
                </a:lnTo>
                <a:lnTo>
                  <a:pt x="109829" y="36677"/>
                </a:lnTo>
                <a:lnTo>
                  <a:pt x="108305" y="39725"/>
                </a:lnTo>
                <a:lnTo>
                  <a:pt x="97536" y="50393"/>
                </a:lnTo>
                <a:lnTo>
                  <a:pt x="76200" y="70205"/>
                </a:lnTo>
                <a:lnTo>
                  <a:pt x="76200" y="80873"/>
                </a:lnTo>
                <a:lnTo>
                  <a:pt x="129641" y="80873"/>
                </a:lnTo>
                <a:lnTo>
                  <a:pt x="129641" y="70205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 descr=""/>
          <p:cNvGrpSpPr/>
          <p:nvPr/>
        </p:nvGrpSpPr>
        <p:grpSpPr>
          <a:xfrm>
            <a:off x="2129218" y="3717321"/>
            <a:ext cx="1399540" cy="417830"/>
            <a:chOff x="2129218" y="3717321"/>
            <a:chExt cx="1399540" cy="417830"/>
          </a:xfrm>
        </p:grpSpPr>
        <p:sp>
          <p:nvSpPr>
            <p:cNvPr id="94" name="object 94" descr=""/>
            <p:cNvSpPr/>
            <p:nvPr/>
          </p:nvSpPr>
          <p:spPr>
            <a:xfrm>
              <a:off x="2129218" y="3905154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60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69" h="35560">
                  <a:moveTo>
                    <a:pt x="51816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1816" y="24479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2209977" y="3868419"/>
              <a:ext cx="31115" cy="113030"/>
            </a:xfrm>
            <a:custGeom>
              <a:avLst/>
              <a:gdLst/>
              <a:ahLst/>
              <a:cxnLst/>
              <a:rect l="l" t="t" r="r" b="b"/>
              <a:pathLst>
                <a:path w="31114" h="113029">
                  <a:moveTo>
                    <a:pt x="30581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5410"/>
                  </a:lnTo>
                  <a:lnTo>
                    <a:pt x="0" y="113030"/>
                  </a:lnTo>
                  <a:lnTo>
                    <a:pt x="30581" y="113030"/>
                  </a:lnTo>
                  <a:lnTo>
                    <a:pt x="30581" y="105410"/>
                  </a:lnTo>
                  <a:lnTo>
                    <a:pt x="10668" y="105410"/>
                  </a:lnTo>
                  <a:lnTo>
                    <a:pt x="10668" y="8890"/>
                  </a:lnTo>
                  <a:lnTo>
                    <a:pt x="30581" y="8890"/>
                  </a:lnTo>
                  <a:lnTo>
                    <a:pt x="30581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84857" y="3717321"/>
              <a:ext cx="1243393" cy="417290"/>
            </a:xfrm>
            <a:prstGeom prst="rect">
              <a:avLst/>
            </a:prstGeom>
          </p:spPr>
        </p:pic>
      </p:grpSp>
      <p:pic>
        <p:nvPicPr>
          <p:cNvPr id="97" name="object 97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79982" y="3876103"/>
            <a:ext cx="531018" cy="258032"/>
          </a:xfrm>
          <a:prstGeom prst="rect">
            <a:avLst/>
          </a:prstGeom>
        </p:spPr>
      </p:pic>
      <p:sp>
        <p:nvSpPr>
          <p:cNvPr id="98" name="object 98" descr=""/>
          <p:cNvSpPr/>
          <p:nvPr/>
        </p:nvSpPr>
        <p:spPr>
          <a:xfrm>
            <a:off x="4300715" y="3871531"/>
            <a:ext cx="314325" cy="111125"/>
          </a:xfrm>
          <a:custGeom>
            <a:avLst/>
            <a:gdLst/>
            <a:ahLst/>
            <a:cxnLst/>
            <a:rect l="l" t="t" r="r" b="b"/>
            <a:pathLst>
              <a:path w="314325" h="111125">
                <a:moveTo>
                  <a:pt x="68592" y="101536"/>
                </a:moveTo>
                <a:lnTo>
                  <a:pt x="0" y="101536"/>
                </a:lnTo>
                <a:lnTo>
                  <a:pt x="0" y="110680"/>
                </a:lnTo>
                <a:lnTo>
                  <a:pt x="68592" y="110680"/>
                </a:lnTo>
                <a:lnTo>
                  <a:pt x="68592" y="101536"/>
                </a:lnTo>
                <a:close/>
              </a:path>
              <a:path w="314325" h="111125">
                <a:moveTo>
                  <a:pt x="132397" y="24396"/>
                </a:moveTo>
                <a:lnTo>
                  <a:pt x="115633" y="24396"/>
                </a:lnTo>
                <a:lnTo>
                  <a:pt x="115633" y="42773"/>
                </a:lnTo>
                <a:lnTo>
                  <a:pt x="115633" y="45821"/>
                </a:lnTo>
                <a:lnTo>
                  <a:pt x="114109" y="47345"/>
                </a:lnTo>
                <a:lnTo>
                  <a:pt x="114109" y="50393"/>
                </a:lnTo>
                <a:lnTo>
                  <a:pt x="112496" y="51917"/>
                </a:lnTo>
                <a:lnTo>
                  <a:pt x="110972" y="53441"/>
                </a:lnTo>
                <a:lnTo>
                  <a:pt x="110972" y="54965"/>
                </a:lnTo>
                <a:lnTo>
                  <a:pt x="109448" y="54965"/>
                </a:lnTo>
                <a:lnTo>
                  <a:pt x="107924" y="56489"/>
                </a:lnTo>
                <a:lnTo>
                  <a:pt x="97256" y="56489"/>
                </a:lnTo>
                <a:lnTo>
                  <a:pt x="95732" y="54965"/>
                </a:lnTo>
                <a:lnTo>
                  <a:pt x="94208" y="54965"/>
                </a:lnTo>
                <a:lnTo>
                  <a:pt x="89636" y="50393"/>
                </a:lnTo>
                <a:lnTo>
                  <a:pt x="89636" y="47345"/>
                </a:lnTo>
                <a:lnTo>
                  <a:pt x="88112" y="45821"/>
                </a:lnTo>
                <a:lnTo>
                  <a:pt x="88112" y="42773"/>
                </a:lnTo>
                <a:lnTo>
                  <a:pt x="89636" y="41249"/>
                </a:lnTo>
                <a:lnTo>
                  <a:pt x="89636" y="38201"/>
                </a:lnTo>
                <a:lnTo>
                  <a:pt x="91160" y="36588"/>
                </a:lnTo>
                <a:lnTo>
                  <a:pt x="92684" y="35064"/>
                </a:lnTo>
                <a:lnTo>
                  <a:pt x="92684" y="33540"/>
                </a:lnTo>
                <a:lnTo>
                  <a:pt x="94208" y="33540"/>
                </a:lnTo>
                <a:lnTo>
                  <a:pt x="95732" y="32016"/>
                </a:lnTo>
                <a:lnTo>
                  <a:pt x="97256" y="32016"/>
                </a:lnTo>
                <a:lnTo>
                  <a:pt x="100304" y="30492"/>
                </a:lnTo>
                <a:lnTo>
                  <a:pt x="103352" y="30492"/>
                </a:lnTo>
                <a:lnTo>
                  <a:pt x="104876" y="32016"/>
                </a:lnTo>
                <a:lnTo>
                  <a:pt x="109448" y="32016"/>
                </a:lnTo>
                <a:lnTo>
                  <a:pt x="109448" y="33540"/>
                </a:lnTo>
                <a:lnTo>
                  <a:pt x="110972" y="35064"/>
                </a:lnTo>
                <a:lnTo>
                  <a:pt x="112496" y="35064"/>
                </a:lnTo>
                <a:lnTo>
                  <a:pt x="114109" y="36588"/>
                </a:lnTo>
                <a:lnTo>
                  <a:pt x="114109" y="39725"/>
                </a:lnTo>
                <a:lnTo>
                  <a:pt x="115633" y="42773"/>
                </a:lnTo>
                <a:lnTo>
                  <a:pt x="115633" y="24396"/>
                </a:lnTo>
                <a:lnTo>
                  <a:pt x="109448" y="24396"/>
                </a:lnTo>
                <a:lnTo>
                  <a:pt x="107924" y="22872"/>
                </a:lnTo>
                <a:lnTo>
                  <a:pt x="95732" y="22872"/>
                </a:lnTo>
                <a:lnTo>
                  <a:pt x="86588" y="27444"/>
                </a:lnTo>
                <a:lnTo>
                  <a:pt x="85064" y="28968"/>
                </a:lnTo>
                <a:lnTo>
                  <a:pt x="82016" y="30492"/>
                </a:lnTo>
                <a:lnTo>
                  <a:pt x="80492" y="33540"/>
                </a:lnTo>
                <a:lnTo>
                  <a:pt x="80492" y="35064"/>
                </a:lnTo>
                <a:lnTo>
                  <a:pt x="78968" y="38201"/>
                </a:lnTo>
                <a:lnTo>
                  <a:pt x="77444" y="41249"/>
                </a:lnTo>
                <a:lnTo>
                  <a:pt x="77444" y="45821"/>
                </a:lnTo>
                <a:lnTo>
                  <a:pt x="78968" y="47345"/>
                </a:lnTo>
                <a:lnTo>
                  <a:pt x="78968" y="51917"/>
                </a:lnTo>
                <a:lnTo>
                  <a:pt x="80492" y="53441"/>
                </a:lnTo>
                <a:lnTo>
                  <a:pt x="80492" y="54965"/>
                </a:lnTo>
                <a:lnTo>
                  <a:pt x="82016" y="54965"/>
                </a:lnTo>
                <a:lnTo>
                  <a:pt x="82016" y="56489"/>
                </a:lnTo>
                <a:lnTo>
                  <a:pt x="83540" y="58013"/>
                </a:lnTo>
                <a:lnTo>
                  <a:pt x="80492" y="61061"/>
                </a:lnTo>
                <a:lnTo>
                  <a:pt x="78968" y="64109"/>
                </a:lnTo>
                <a:lnTo>
                  <a:pt x="77444" y="65633"/>
                </a:lnTo>
                <a:lnTo>
                  <a:pt x="77444" y="76301"/>
                </a:lnTo>
                <a:lnTo>
                  <a:pt x="80492" y="79349"/>
                </a:lnTo>
                <a:lnTo>
                  <a:pt x="82016" y="79349"/>
                </a:lnTo>
                <a:lnTo>
                  <a:pt x="83540" y="80873"/>
                </a:lnTo>
                <a:lnTo>
                  <a:pt x="77444" y="83921"/>
                </a:lnTo>
                <a:lnTo>
                  <a:pt x="75920" y="87071"/>
                </a:lnTo>
                <a:lnTo>
                  <a:pt x="74396" y="88595"/>
                </a:lnTo>
                <a:lnTo>
                  <a:pt x="74396" y="99263"/>
                </a:lnTo>
                <a:lnTo>
                  <a:pt x="77444" y="102311"/>
                </a:lnTo>
                <a:lnTo>
                  <a:pt x="78968" y="105359"/>
                </a:lnTo>
                <a:lnTo>
                  <a:pt x="80492" y="105359"/>
                </a:lnTo>
                <a:lnTo>
                  <a:pt x="83540" y="106883"/>
                </a:lnTo>
                <a:lnTo>
                  <a:pt x="85064" y="108407"/>
                </a:lnTo>
                <a:lnTo>
                  <a:pt x="89636" y="109931"/>
                </a:lnTo>
                <a:lnTo>
                  <a:pt x="110972" y="109931"/>
                </a:lnTo>
                <a:lnTo>
                  <a:pt x="115633" y="108407"/>
                </a:lnTo>
                <a:lnTo>
                  <a:pt x="118681" y="108407"/>
                </a:lnTo>
                <a:lnTo>
                  <a:pt x="121729" y="106883"/>
                </a:lnTo>
                <a:lnTo>
                  <a:pt x="126301" y="102311"/>
                </a:lnTo>
                <a:lnTo>
                  <a:pt x="129349" y="100787"/>
                </a:lnTo>
                <a:lnTo>
                  <a:pt x="129349" y="97739"/>
                </a:lnTo>
                <a:lnTo>
                  <a:pt x="130873" y="96215"/>
                </a:lnTo>
                <a:lnTo>
                  <a:pt x="132397" y="93167"/>
                </a:lnTo>
                <a:lnTo>
                  <a:pt x="132397" y="88595"/>
                </a:lnTo>
                <a:lnTo>
                  <a:pt x="130873" y="85445"/>
                </a:lnTo>
                <a:lnTo>
                  <a:pt x="130873" y="83921"/>
                </a:lnTo>
                <a:lnTo>
                  <a:pt x="126301" y="79349"/>
                </a:lnTo>
                <a:lnTo>
                  <a:pt x="123253" y="77825"/>
                </a:lnTo>
                <a:lnTo>
                  <a:pt x="121729" y="76301"/>
                </a:lnTo>
                <a:lnTo>
                  <a:pt x="120205" y="76301"/>
                </a:lnTo>
                <a:lnTo>
                  <a:pt x="120205" y="88595"/>
                </a:lnTo>
                <a:lnTo>
                  <a:pt x="120205" y="94691"/>
                </a:lnTo>
                <a:lnTo>
                  <a:pt x="118681" y="96215"/>
                </a:lnTo>
                <a:lnTo>
                  <a:pt x="118681" y="97739"/>
                </a:lnTo>
                <a:lnTo>
                  <a:pt x="117157" y="99263"/>
                </a:lnTo>
                <a:lnTo>
                  <a:pt x="115633" y="99263"/>
                </a:lnTo>
                <a:lnTo>
                  <a:pt x="112496" y="100787"/>
                </a:lnTo>
                <a:lnTo>
                  <a:pt x="110972" y="100787"/>
                </a:lnTo>
                <a:lnTo>
                  <a:pt x="107924" y="102311"/>
                </a:lnTo>
                <a:lnTo>
                  <a:pt x="97256" y="102311"/>
                </a:lnTo>
                <a:lnTo>
                  <a:pt x="92684" y="100787"/>
                </a:lnTo>
                <a:lnTo>
                  <a:pt x="89636" y="100787"/>
                </a:lnTo>
                <a:lnTo>
                  <a:pt x="86588" y="99263"/>
                </a:lnTo>
                <a:lnTo>
                  <a:pt x="85064" y="96215"/>
                </a:lnTo>
                <a:lnTo>
                  <a:pt x="85064" y="91643"/>
                </a:lnTo>
                <a:lnTo>
                  <a:pt x="86588" y="91643"/>
                </a:lnTo>
                <a:lnTo>
                  <a:pt x="86588" y="88595"/>
                </a:lnTo>
                <a:lnTo>
                  <a:pt x="88112" y="87071"/>
                </a:lnTo>
                <a:lnTo>
                  <a:pt x="89636" y="85445"/>
                </a:lnTo>
                <a:lnTo>
                  <a:pt x="91160" y="83921"/>
                </a:lnTo>
                <a:lnTo>
                  <a:pt x="112496" y="83921"/>
                </a:lnTo>
                <a:lnTo>
                  <a:pt x="115633" y="85445"/>
                </a:lnTo>
                <a:lnTo>
                  <a:pt x="117157" y="85445"/>
                </a:lnTo>
                <a:lnTo>
                  <a:pt x="118681" y="87071"/>
                </a:lnTo>
                <a:lnTo>
                  <a:pt x="120205" y="88595"/>
                </a:lnTo>
                <a:lnTo>
                  <a:pt x="120205" y="76301"/>
                </a:lnTo>
                <a:lnTo>
                  <a:pt x="118681" y="76301"/>
                </a:lnTo>
                <a:lnTo>
                  <a:pt x="117157" y="74777"/>
                </a:lnTo>
                <a:lnTo>
                  <a:pt x="92684" y="74777"/>
                </a:lnTo>
                <a:lnTo>
                  <a:pt x="91160" y="73253"/>
                </a:lnTo>
                <a:lnTo>
                  <a:pt x="89636" y="73253"/>
                </a:lnTo>
                <a:lnTo>
                  <a:pt x="86588" y="70205"/>
                </a:lnTo>
                <a:lnTo>
                  <a:pt x="86588" y="65633"/>
                </a:lnTo>
                <a:lnTo>
                  <a:pt x="88112" y="65633"/>
                </a:lnTo>
                <a:lnTo>
                  <a:pt x="88112" y="62585"/>
                </a:lnTo>
                <a:lnTo>
                  <a:pt x="91160" y="62585"/>
                </a:lnTo>
                <a:lnTo>
                  <a:pt x="92684" y="64109"/>
                </a:lnTo>
                <a:lnTo>
                  <a:pt x="97256" y="64109"/>
                </a:lnTo>
                <a:lnTo>
                  <a:pt x="98780" y="65633"/>
                </a:lnTo>
                <a:lnTo>
                  <a:pt x="104876" y="65633"/>
                </a:lnTo>
                <a:lnTo>
                  <a:pt x="107924" y="64109"/>
                </a:lnTo>
                <a:lnTo>
                  <a:pt x="110972" y="64109"/>
                </a:lnTo>
                <a:lnTo>
                  <a:pt x="114109" y="62585"/>
                </a:lnTo>
                <a:lnTo>
                  <a:pt x="117157" y="61061"/>
                </a:lnTo>
                <a:lnTo>
                  <a:pt x="121729" y="56489"/>
                </a:lnTo>
                <a:lnTo>
                  <a:pt x="123253" y="54965"/>
                </a:lnTo>
                <a:lnTo>
                  <a:pt x="124777" y="51917"/>
                </a:lnTo>
                <a:lnTo>
                  <a:pt x="124777" y="50393"/>
                </a:lnTo>
                <a:lnTo>
                  <a:pt x="126301" y="47345"/>
                </a:lnTo>
                <a:lnTo>
                  <a:pt x="126301" y="41249"/>
                </a:lnTo>
                <a:lnTo>
                  <a:pt x="124777" y="39725"/>
                </a:lnTo>
                <a:lnTo>
                  <a:pt x="124777" y="35064"/>
                </a:lnTo>
                <a:lnTo>
                  <a:pt x="121729" y="32016"/>
                </a:lnTo>
                <a:lnTo>
                  <a:pt x="132397" y="32016"/>
                </a:lnTo>
                <a:lnTo>
                  <a:pt x="132397" y="30492"/>
                </a:lnTo>
                <a:lnTo>
                  <a:pt x="132397" y="24396"/>
                </a:lnTo>
                <a:close/>
              </a:path>
              <a:path w="314325" h="111125">
                <a:moveTo>
                  <a:pt x="199555" y="28956"/>
                </a:moveTo>
                <a:lnTo>
                  <a:pt x="194894" y="22860"/>
                </a:lnTo>
                <a:lnTo>
                  <a:pt x="184213" y="22860"/>
                </a:lnTo>
                <a:lnTo>
                  <a:pt x="184213" y="24384"/>
                </a:lnTo>
                <a:lnTo>
                  <a:pt x="182689" y="24384"/>
                </a:lnTo>
                <a:lnTo>
                  <a:pt x="181165" y="25908"/>
                </a:lnTo>
                <a:lnTo>
                  <a:pt x="179641" y="25908"/>
                </a:lnTo>
                <a:lnTo>
                  <a:pt x="179641" y="27432"/>
                </a:lnTo>
                <a:lnTo>
                  <a:pt x="176593" y="30480"/>
                </a:lnTo>
                <a:lnTo>
                  <a:pt x="176593" y="32004"/>
                </a:lnTo>
                <a:lnTo>
                  <a:pt x="175069" y="33528"/>
                </a:lnTo>
                <a:lnTo>
                  <a:pt x="173545" y="36576"/>
                </a:lnTo>
                <a:lnTo>
                  <a:pt x="173545" y="32004"/>
                </a:lnTo>
                <a:lnTo>
                  <a:pt x="173545" y="28956"/>
                </a:lnTo>
                <a:lnTo>
                  <a:pt x="172021" y="25908"/>
                </a:lnTo>
                <a:lnTo>
                  <a:pt x="170497" y="24384"/>
                </a:lnTo>
                <a:lnTo>
                  <a:pt x="167449" y="22860"/>
                </a:lnTo>
                <a:lnTo>
                  <a:pt x="161353" y="22860"/>
                </a:lnTo>
                <a:lnTo>
                  <a:pt x="159829" y="24384"/>
                </a:lnTo>
                <a:lnTo>
                  <a:pt x="158305" y="24384"/>
                </a:lnTo>
                <a:lnTo>
                  <a:pt x="155257" y="27432"/>
                </a:lnTo>
                <a:lnTo>
                  <a:pt x="155257" y="28956"/>
                </a:lnTo>
                <a:lnTo>
                  <a:pt x="152209" y="32004"/>
                </a:lnTo>
                <a:lnTo>
                  <a:pt x="152209" y="33528"/>
                </a:lnTo>
                <a:lnTo>
                  <a:pt x="150685" y="35052"/>
                </a:lnTo>
                <a:lnTo>
                  <a:pt x="150685" y="24384"/>
                </a:lnTo>
                <a:lnTo>
                  <a:pt x="141541" y="24384"/>
                </a:lnTo>
                <a:lnTo>
                  <a:pt x="141541" y="85445"/>
                </a:lnTo>
                <a:lnTo>
                  <a:pt x="152209" y="85445"/>
                </a:lnTo>
                <a:lnTo>
                  <a:pt x="152209" y="45821"/>
                </a:lnTo>
                <a:lnTo>
                  <a:pt x="153733" y="42773"/>
                </a:lnTo>
                <a:lnTo>
                  <a:pt x="153733" y="41249"/>
                </a:lnTo>
                <a:lnTo>
                  <a:pt x="155257" y="39725"/>
                </a:lnTo>
                <a:lnTo>
                  <a:pt x="156781" y="36576"/>
                </a:lnTo>
                <a:lnTo>
                  <a:pt x="156781" y="35052"/>
                </a:lnTo>
                <a:lnTo>
                  <a:pt x="158305" y="35052"/>
                </a:lnTo>
                <a:lnTo>
                  <a:pt x="158305" y="33528"/>
                </a:lnTo>
                <a:lnTo>
                  <a:pt x="159829" y="33528"/>
                </a:lnTo>
                <a:lnTo>
                  <a:pt x="159829" y="32004"/>
                </a:lnTo>
                <a:lnTo>
                  <a:pt x="164401" y="32004"/>
                </a:lnTo>
                <a:lnTo>
                  <a:pt x="164401" y="33528"/>
                </a:lnTo>
                <a:lnTo>
                  <a:pt x="165925" y="35052"/>
                </a:lnTo>
                <a:lnTo>
                  <a:pt x="165925" y="85445"/>
                </a:lnTo>
                <a:lnTo>
                  <a:pt x="175069" y="85445"/>
                </a:lnTo>
                <a:lnTo>
                  <a:pt x="175069" y="45821"/>
                </a:lnTo>
                <a:lnTo>
                  <a:pt x="176593" y="42773"/>
                </a:lnTo>
                <a:lnTo>
                  <a:pt x="179641" y="39725"/>
                </a:lnTo>
                <a:lnTo>
                  <a:pt x="179641" y="38201"/>
                </a:lnTo>
                <a:lnTo>
                  <a:pt x="181165" y="36576"/>
                </a:lnTo>
                <a:lnTo>
                  <a:pt x="181165" y="35052"/>
                </a:lnTo>
                <a:lnTo>
                  <a:pt x="184213" y="32004"/>
                </a:lnTo>
                <a:lnTo>
                  <a:pt x="188785" y="32004"/>
                </a:lnTo>
                <a:lnTo>
                  <a:pt x="188785" y="36576"/>
                </a:lnTo>
                <a:lnTo>
                  <a:pt x="190322" y="38201"/>
                </a:lnTo>
                <a:lnTo>
                  <a:pt x="190322" y="85445"/>
                </a:lnTo>
                <a:lnTo>
                  <a:pt x="199555" y="85445"/>
                </a:lnTo>
                <a:lnTo>
                  <a:pt x="199555" y="32004"/>
                </a:lnTo>
                <a:lnTo>
                  <a:pt x="199555" y="28956"/>
                </a:lnTo>
                <a:close/>
              </a:path>
              <a:path w="314325" h="111125">
                <a:moveTo>
                  <a:pt x="262039" y="62585"/>
                </a:moveTo>
                <a:lnTo>
                  <a:pt x="260515" y="61061"/>
                </a:lnTo>
                <a:lnTo>
                  <a:pt x="260515" y="59537"/>
                </a:lnTo>
                <a:lnTo>
                  <a:pt x="257467" y="56489"/>
                </a:lnTo>
                <a:lnTo>
                  <a:pt x="254419" y="54965"/>
                </a:lnTo>
                <a:lnTo>
                  <a:pt x="252895" y="53441"/>
                </a:lnTo>
                <a:lnTo>
                  <a:pt x="249847" y="51917"/>
                </a:lnTo>
                <a:lnTo>
                  <a:pt x="246799" y="51917"/>
                </a:lnTo>
                <a:lnTo>
                  <a:pt x="243751" y="50393"/>
                </a:lnTo>
                <a:lnTo>
                  <a:pt x="239179" y="48869"/>
                </a:lnTo>
                <a:lnTo>
                  <a:pt x="237655" y="48869"/>
                </a:lnTo>
                <a:lnTo>
                  <a:pt x="234607" y="47345"/>
                </a:lnTo>
                <a:lnTo>
                  <a:pt x="233083" y="47345"/>
                </a:lnTo>
                <a:lnTo>
                  <a:pt x="231559" y="45821"/>
                </a:lnTo>
                <a:lnTo>
                  <a:pt x="230035" y="45821"/>
                </a:lnTo>
                <a:lnTo>
                  <a:pt x="228511" y="44297"/>
                </a:lnTo>
                <a:lnTo>
                  <a:pt x="228511" y="42773"/>
                </a:lnTo>
                <a:lnTo>
                  <a:pt x="226987" y="41249"/>
                </a:lnTo>
                <a:lnTo>
                  <a:pt x="226987" y="38201"/>
                </a:lnTo>
                <a:lnTo>
                  <a:pt x="228511" y="36588"/>
                </a:lnTo>
                <a:lnTo>
                  <a:pt x="228511" y="35064"/>
                </a:lnTo>
                <a:lnTo>
                  <a:pt x="230035" y="35064"/>
                </a:lnTo>
                <a:lnTo>
                  <a:pt x="230035" y="33540"/>
                </a:lnTo>
                <a:lnTo>
                  <a:pt x="233083" y="33540"/>
                </a:lnTo>
                <a:lnTo>
                  <a:pt x="234607" y="32016"/>
                </a:lnTo>
                <a:lnTo>
                  <a:pt x="249847" y="32016"/>
                </a:lnTo>
                <a:lnTo>
                  <a:pt x="252895" y="33540"/>
                </a:lnTo>
                <a:lnTo>
                  <a:pt x="258991" y="33540"/>
                </a:lnTo>
                <a:lnTo>
                  <a:pt x="258991" y="32016"/>
                </a:lnTo>
                <a:lnTo>
                  <a:pt x="258991" y="24396"/>
                </a:lnTo>
                <a:lnTo>
                  <a:pt x="252895" y="24396"/>
                </a:lnTo>
                <a:lnTo>
                  <a:pt x="249847" y="22872"/>
                </a:lnTo>
                <a:lnTo>
                  <a:pt x="233083" y="22872"/>
                </a:lnTo>
                <a:lnTo>
                  <a:pt x="223939" y="27444"/>
                </a:lnTo>
                <a:lnTo>
                  <a:pt x="222415" y="28968"/>
                </a:lnTo>
                <a:lnTo>
                  <a:pt x="219367" y="30492"/>
                </a:lnTo>
                <a:lnTo>
                  <a:pt x="219367" y="32016"/>
                </a:lnTo>
                <a:lnTo>
                  <a:pt x="217843" y="35064"/>
                </a:lnTo>
                <a:lnTo>
                  <a:pt x="216319" y="36588"/>
                </a:lnTo>
                <a:lnTo>
                  <a:pt x="216319" y="42773"/>
                </a:lnTo>
                <a:lnTo>
                  <a:pt x="217843" y="45821"/>
                </a:lnTo>
                <a:lnTo>
                  <a:pt x="217843" y="47345"/>
                </a:lnTo>
                <a:lnTo>
                  <a:pt x="225463" y="54965"/>
                </a:lnTo>
                <a:lnTo>
                  <a:pt x="228511" y="54965"/>
                </a:lnTo>
                <a:lnTo>
                  <a:pt x="230035" y="56489"/>
                </a:lnTo>
                <a:lnTo>
                  <a:pt x="233083" y="58013"/>
                </a:lnTo>
                <a:lnTo>
                  <a:pt x="236131" y="58013"/>
                </a:lnTo>
                <a:lnTo>
                  <a:pt x="242227" y="61061"/>
                </a:lnTo>
                <a:lnTo>
                  <a:pt x="243751" y="61061"/>
                </a:lnTo>
                <a:lnTo>
                  <a:pt x="246799" y="62585"/>
                </a:lnTo>
                <a:lnTo>
                  <a:pt x="248323" y="62585"/>
                </a:lnTo>
                <a:lnTo>
                  <a:pt x="248323" y="64109"/>
                </a:lnTo>
                <a:lnTo>
                  <a:pt x="249847" y="64109"/>
                </a:lnTo>
                <a:lnTo>
                  <a:pt x="251371" y="65633"/>
                </a:lnTo>
                <a:lnTo>
                  <a:pt x="251371" y="71729"/>
                </a:lnTo>
                <a:lnTo>
                  <a:pt x="248323" y="74777"/>
                </a:lnTo>
                <a:lnTo>
                  <a:pt x="242227" y="77825"/>
                </a:lnTo>
                <a:lnTo>
                  <a:pt x="233083" y="77825"/>
                </a:lnTo>
                <a:lnTo>
                  <a:pt x="230035" y="76301"/>
                </a:lnTo>
                <a:lnTo>
                  <a:pt x="222415" y="76301"/>
                </a:lnTo>
                <a:lnTo>
                  <a:pt x="219367" y="74777"/>
                </a:lnTo>
                <a:lnTo>
                  <a:pt x="216319" y="74777"/>
                </a:lnTo>
                <a:lnTo>
                  <a:pt x="216319" y="83921"/>
                </a:lnTo>
                <a:lnTo>
                  <a:pt x="219367" y="83921"/>
                </a:lnTo>
                <a:lnTo>
                  <a:pt x="222415" y="85445"/>
                </a:lnTo>
                <a:lnTo>
                  <a:pt x="246799" y="85445"/>
                </a:lnTo>
                <a:lnTo>
                  <a:pt x="248323" y="83921"/>
                </a:lnTo>
                <a:lnTo>
                  <a:pt x="251371" y="83921"/>
                </a:lnTo>
                <a:lnTo>
                  <a:pt x="252895" y="82397"/>
                </a:lnTo>
                <a:lnTo>
                  <a:pt x="254419" y="82397"/>
                </a:lnTo>
                <a:lnTo>
                  <a:pt x="257467" y="79349"/>
                </a:lnTo>
                <a:lnTo>
                  <a:pt x="258991" y="79349"/>
                </a:lnTo>
                <a:lnTo>
                  <a:pt x="260515" y="77825"/>
                </a:lnTo>
                <a:lnTo>
                  <a:pt x="260515" y="76301"/>
                </a:lnTo>
                <a:lnTo>
                  <a:pt x="262039" y="74777"/>
                </a:lnTo>
                <a:lnTo>
                  <a:pt x="262039" y="62585"/>
                </a:lnTo>
                <a:close/>
              </a:path>
              <a:path w="314325" h="111125">
                <a:moveTo>
                  <a:pt x="313956" y="0"/>
                </a:moveTo>
                <a:lnTo>
                  <a:pt x="300240" y="0"/>
                </a:lnTo>
                <a:lnTo>
                  <a:pt x="301764" y="27432"/>
                </a:lnTo>
                <a:lnTo>
                  <a:pt x="312432" y="27432"/>
                </a:lnTo>
                <a:lnTo>
                  <a:pt x="313956" y="0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4660481" y="3868419"/>
            <a:ext cx="30480" cy="113030"/>
          </a:xfrm>
          <a:custGeom>
            <a:avLst/>
            <a:gdLst/>
            <a:ahLst/>
            <a:cxnLst/>
            <a:rect l="l" t="t" r="r" b="b"/>
            <a:pathLst>
              <a:path w="30479" h="113029">
                <a:moveTo>
                  <a:pt x="30480" y="0"/>
                </a:moveTo>
                <a:lnTo>
                  <a:pt x="0" y="0"/>
                </a:lnTo>
                <a:lnTo>
                  <a:pt x="0" y="8890"/>
                </a:lnTo>
                <a:lnTo>
                  <a:pt x="19812" y="8890"/>
                </a:lnTo>
                <a:lnTo>
                  <a:pt x="19812" y="105410"/>
                </a:lnTo>
                <a:lnTo>
                  <a:pt x="0" y="105410"/>
                </a:lnTo>
                <a:lnTo>
                  <a:pt x="0" y="113030"/>
                </a:lnTo>
                <a:lnTo>
                  <a:pt x="30480" y="113030"/>
                </a:lnTo>
                <a:lnTo>
                  <a:pt x="30480" y="105410"/>
                </a:lnTo>
                <a:lnTo>
                  <a:pt x="30480" y="8890"/>
                </a:lnTo>
                <a:lnTo>
                  <a:pt x="30480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915655" y="4028795"/>
            <a:ext cx="128270" cy="106045"/>
          </a:xfrm>
          <a:custGeom>
            <a:avLst/>
            <a:gdLst/>
            <a:ahLst/>
            <a:cxnLst/>
            <a:rect l="l" t="t" r="r" b="b"/>
            <a:pathLst>
              <a:path w="128269" h="106045">
                <a:moveTo>
                  <a:pt x="68592" y="96672"/>
                </a:moveTo>
                <a:lnTo>
                  <a:pt x="0" y="96672"/>
                </a:lnTo>
                <a:lnTo>
                  <a:pt x="0" y="105816"/>
                </a:lnTo>
                <a:lnTo>
                  <a:pt x="68592" y="105816"/>
                </a:lnTo>
                <a:lnTo>
                  <a:pt x="68592" y="96672"/>
                </a:lnTo>
                <a:close/>
              </a:path>
              <a:path w="128269" h="106045">
                <a:moveTo>
                  <a:pt x="128117" y="53428"/>
                </a:moveTo>
                <a:lnTo>
                  <a:pt x="126593" y="51904"/>
                </a:lnTo>
                <a:lnTo>
                  <a:pt x="126593" y="48856"/>
                </a:lnTo>
                <a:lnTo>
                  <a:pt x="117449" y="39712"/>
                </a:lnTo>
                <a:lnTo>
                  <a:pt x="114401" y="39712"/>
                </a:lnTo>
                <a:lnTo>
                  <a:pt x="112877" y="38188"/>
                </a:lnTo>
                <a:lnTo>
                  <a:pt x="111353" y="38188"/>
                </a:lnTo>
                <a:lnTo>
                  <a:pt x="114401" y="36664"/>
                </a:lnTo>
                <a:lnTo>
                  <a:pt x="120497" y="30568"/>
                </a:lnTo>
                <a:lnTo>
                  <a:pt x="123545" y="24384"/>
                </a:lnTo>
                <a:lnTo>
                  <a:pt x="123545" y="13716"/>
                </a:lnTo>
                <a:lnTo>
                  <a:pt x="122021" y="12192"/>
                </a:lnTo>
                <a:lnTo>
                  <a:pt x="120497" y="9144"/>
                </a:lnTo>
                <a:lnTo>
                  <a:pt x="114401" y="3048"/>
                </a:lnTo>
                <a:lnTo>
                  <a:pt x="112877" y="3048"/>
                </a:lnTo>
                <a:lnTo>
                  <a:pt x="109829" y="1524"/>
                </a:lnTo>
                <a:lnTo>
                  <a:pt x="105168" y="0"/>
                </a:lnTo>
                <a:lnTo>
                  <a:pt x="89928" y="0"/>
                </a:lnTo>
                <a:lnTo>
                  <a:pt x="88404" y="1524"/>
                </a:lnTo>
                <a:lnTo>
                  <a:pt x="83832" y="1524"/>
                </a:lnTo>
                <a:lnTo>
                  <a:pt x="82308" y="3048"/>
                </a:lnTo>
                <a:lnTo>
                  <a:pt x="79260" y="3048"/>
                </a:lnTo>
                <a:lnTo>
                  <a:pt x="79260" y="12192"/>
                </a:lnTo>
                <a:lnTo>
                  <a:pt x="83832" y="10668"/>
                </a:lnTo>
                <a:lnTo>
                  <a:pt x="88404" y="10668"/>
                </a:lnTo>
                <a:lnTo>
                  <a:pt x="91452" y="9144"/>
                </a:lnTo>
                <a:lnTo>
                  <a:pt x="102120" y="9144"/>
                </a:lnTo>
                <a:lnTo>
                  <a:pt x="106781" y="10668"/>
                </a:lnTo>
                <a:lnTo>
                  <a:pt x="108305" y="12192"/>
                </a:lnTo>
                <a:lnTo>
                  <a:pt x="111353" y="13716"/>
                </a:lnTo>
                <a:lnTo>
                  <a:pt x="112877" y="16764"/>
                </a:lnTo>
                <a:lnTo>
                  <a:pt x="112877" y="25908"/>
                </a:lnTo>
                <a:lnTo>
                  <a:pt x="111353" y="27432"/>
                </a:lnTo>
                <a:lnTo>
                  <a:pt x="111353" y="29044"/>
                </a:lnTo>
                <a:lnTo>
                  <a:pt x="106781" y="33616"/>
                </a:lnTo>
                <a:lnTo>
                  <a:pt x="103644" y="33616"/>
                </a:lnTo>
                <a:lnTo>
                  <a:pt x="100596" y="35140"/>
                </a:lnTo>
                <a:lnTo>
                  <a:pt x="86880" y="35140"/>
                </a:lnTo>
                <a:lnTo>
                  <a:pt x="86880" y="44284"/>
                </a:lnTo>
                <a:lnTo>
                  <a:pt x="105168" y="44284"/>
                </a:lnTo>
                <a:lnTo>
                  <a:pt x="106781" y="45808"/>
                </a:lnTo>
                <a:lnTo>
                  <a:pt x="109829" y="45808"/>
                </a:lnTo>
                <a:lnTo>
                  <a:pt x="114401" y="50380"/>
                </a:lnTo>
                <a:lnTo>
                  <a:pt x="114401" y="51904"/>
                </a:lnTo>
                <a:lnTo>
                  <a:pt x="115925" y="53428"/>
                </a:lnTo>
                <a:lnTo>
                  <a:pt x="115925" y="64096"/>
                </a:lnTo>
                <a:lnTo>
                  <a:pt x="109829" y="70192"/>
                </a:lnTo>
                <a:lnTo>
                  <a:pt x="106781" y="70192"/>
                </a:lnTo>
                <a:lnTo>
                  <a:pt x="103644" y="71716"/>
                </a:lnTo>
                <a:lnTo>
                  <a:pt x="80784" y="71716"/>
                </a:lnTo>
                <a:lnTo>
                  <a:pt x="77736" y="70192"/>
                </a:lnTo>
                <a:lnTo>
                  <a:pt x="77736" y="80962"/>
                </a:lnTo>
                <a:lnTo>
                  <a:pt x="103644" y="80962"/>
                </a:lnTo>
                <a:lnTo>
                  <a:pt x="112877" y="77812"/>
                </a:lnTo>
                <a:lnTo>
                  <a:pt x="118973" y="74764"/>
                </a:lnTo>
                <a:lnTo>
                  <a:pt x="122021" y="71716"/>
                </a:lnTo>
                <a:lnTo>
                  <a:pt x="128117" y="59524"/>
                </a:lnTo>
                <a:lnTo>
                  <a:pt x="128117" y="56476"/>
                </a:lnTo>
                <a:lnTo>
                  <a:pt x="128117" y="53428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2129218" y="4057840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647313" y="3718845"/>
            <a:ext cx="643794" cy="415766"/>
          </a:xfrm>
          <a:prstGeom prst="rect">
            <a:avLst/>
          </a:prstGeom>
        </p:spPr>
      </p:pic>
      <p:sp>
        <p:nvSpPr>
          <p:cNvPr id="103" name="object 103" descr=""/>
          <p:cNvSpPr/>
          <p:nvPr/>
        </p:nvSpPr>
        <p:spPr>
          <a:xfrm>
            <a:off x="2209977" y="4021111"/>
            <a:ext cx="31115" cy="113030"/>
          </a:xfrm>
          <a:custGeom>
            <a:avLst/>
            <a:gdLst/>
            <a:ahLst/>
            <a:cxnLst/>
            <a:rect l="l" t="t" r="r" b="b"/>
            <a:pathLst>
              <a:path w="31114" h="113029">
                <a:moveTo>
                  <a:pt x="30581" y="0"/>
                </a:moveTo>
                <a:lnTo>
                  <a:pt x="0" y="0"/>
                </a:lnTo>
                <a:lnTo>
                  <a:pt x="0" y="8890"/>
                </a:lnTo>
                <a:lnTo>
                  <a:pt x="0" y="105410"/>
                </a:lnTo>
                <a:lnTo>
                  <a:pt x="0" y="113030"/>
                </a:lnTo>
                <a:lnTo>
                  <a:pt x="30581" y="113030"/>
                </a:lnTo>
                <a:lnTo>
                  <a:pt x="30581" y="105410"/>
                </a:lnTo>
                <a:lnTo>
                  <a:pt x="10668" y="105410"/>
                </a:lnTo>
                <a:lnTo>
                  <a:pt x="10668" y="8890"/>
                </a:lnTo>
                <a:lnTo>
                  <a:pt x="30581" y="8890"/>
                </a:lnTo>
                <a:lnTo>
                  <a:pt x="30581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 descr=""/>
          <p:cNvGrpSpPr/>
          <p:nvPr/>
        </p:nvGrpSpPr>
        <p:grpSpPr>
          <a:xfrm>
            <a:off x="4300727" y="4024217"/>
            <a:ext cx="386080" cy="110489"/>
            <a:chOff x="4300727" y="4024217"/>
            <a:chExt cx="386080" cy="110489"/>
          </a:xfrm>
        </p:grpSpPr>
        <p:sp>
          <p:nvSpPr>
            <p:cNvPr id="105" name="object 105" descr=""/>
            <p:cNvSpPr/>
            <p:nvPr/>
          </p:nvSpPr>
          <p:spPr>
            <a:xfrm>
              <a:off x="4300715" y="4024223"/>
              <a:ext cx="314325" cy="110489"/>
            </a:xfrm>
            <a:custGeom>
              <a:avLst/>
              <a:gdLst/>
              <a:ahLst/>
              <a:cxnLst/>
              <a:rect l="l" t="t" r="r" b="b"/>
              <a:pathLst>
                <a:path w="314325" h="110489">
                  <a:moveTo>
                    <a:pt x="68592" y="101244"/>
                  </a:moveTo>
                  <a:lnTo>
                    <a:pt x="0" y="101244"/>
                  </a:lnTo>
                  <a:lnTo>
                    <a:pt x="0" y="110388"/>
                  </a:lnTo>
                  <a:lnTo>
                    <a:pt x="68592" y="110388"/>
                  </a:lnTo>
                  <a:lnTo>
                    <a:pt x="68592" y="101244"/>
                  </a:lnTo>
                  <a:close/>
                </a:path>
                <a:path w="314325" h="110489">
                  <a:moveTo>
                    <a:pt x="132397" y="24384"/>
                  </a:moveTo>
                  <a:lnTo>
                    <a:pt x="115633" y="24384"/>
                  </a:lnTo>
                  <a:lnTo>
                    <a:pt x="115633" y="42773"/>
                  </a:lnTo>
                  <a:lnTo>
                    <a:pt x="115633" y="45821"/>
                  </a:lnTo>
                  <a:lnTo>
                    <a:pt x="114109" y="47345"/>
                  </a:lnTo>
                  <a:lnTo>
                    <a:pt x="114109" y="50393"/>
                  </a:lnTo>
                  <a:lnTo>
                    <a:pt x="112496" y="51917"/>
                  </a:lnTo>
                  <a:lnTo>
                    <a:pt x="110972" y="53441"/>
                  </a:lnTo>
                  <a:lnTo>
                    <a:pt x="110972" y="54965"/>
                  </a:lnTo>
                  <a:lnTo>
                    <a:pt x="109448" y="54965"/>
                  </a:lnTo>
                  <a:lnTo>
                    <a:pt x="107924" y="56489"/>
                  </a:lnTo>
                  <a:lnTo>
                    <a:pt x="97256" y="56489"/>
                  </a:lnTo>
                  <a:lnTo>
                    <a:pt x="95732" y="54965"/>
                  </a:lnTo>
                  <a:lnTo>
                    <a:pt x="94208" y="54965"/>
                  </a:lnTo>
                  <a:lnTo>
                    <a:pt x="89636" y="50393"/>
                  </a:lnTo>
                  <a:lnTo>
                    <a:pt x="89636" y="47345"/>
                  </a:lnTo>
                  <a:lnTo>
                    <a:pt x="88112" y="45821"/>
                  </a:lnTo>
                  <a:lnTo>
                    <a:pt x="88112" y="42773"/>
                  </a:lnTo>
                  <a:lnTo>
                    <a:pt x="89636" y="41249"/>
                  </a:lnTo>
                  <a:lnTo>
                    <a:pt x="89636" y="38201"/>
                  </a:lnTo>
                  <a:lnTo>
                    <a:pt x="91160" y="36576"/>
                  </a:lnTo>
                  <a:lnTo>
                    <a:pt x="92684" y="35052"/>
                  </a:lnTo>
                  <a:lnTo>
                    <a:pt x="92684" y="33528"/>
                  </a:lnTo>
                  <a:lnTo>
                    <a:pt x="94208" y="33528"/>
                  </a:lnTo>
                  <a:lnTo>
                    <a:pt x="95732" y="32004"/>
                  </a:lnTo>
                  <a:lnTo>
                    <a:pt x="97256" y="32004"/>
                  </a:lnTo>
                  <a:lnTo>
                    <a:pt x="100304" y="30480"/>
                  </a:lnTo>
                  <a:lnTo>
                    <a:pt x="103352" y="30480"/>
                  </a:lnTo>
                  <a:lnTo>
                    <a:pt x="104876" y="32004"/>
                  </a:lnTo>
                  <a:lnTo>
                    <a:pt x="109448" y="32004"/>
                  </a:lnTo>
                  <a:lnTo>
                    <a:pt x="109448" y="33528"/>
                  </a:lnTo>
                  <a:lnTo>
                    <a:pt x="110972" y="35052"/>
                  </a:lnTo>
                  <a:lnTo>
                    <a:pt x="112496" y="35052"/>
                  </a:lnTo>
                  <a:lnTo>
                    <a:pt x="114109" y="36576"/>
                  </a:lnTo>
                  <a:lnTo>
                    <a:pt x="114109" y="39725"/>
                  </a:lnTo>
                  <a:lnTo>
                    <a:pt x="115633" y="42773"/>
                  </a:lnTo>
                  <a:lnTo>
                    <a:pt x="115633" y="24384"/>
                  </a:lnTo>
                  <a:lnTo>
                    <a:pt x="109448" y="24384"/>
                  </a:lnTo>
                  <a:lnTo>
                    <a:pt x="107924" y="22860"/>
                  </a:lnTo>
                  <a:lnTo>
                    <a:pt x="95732" y="22860"/>
                  </a:lnTo>
                  <a:lnTo>
                    <a:pt x="86588" y="27432"/>
                  </a:lnTo>
                  <a:lnTo>
                    <a:pt x="85064" y="28956"/>
                  </a:lnTo>
                  <a:lnTo>
                    <a:pt x="82016" y="30480"/>
                  </a:lnTo>
                  <a:lnTo>
                    <a:pt x="80492" y="33528"/>
                  </a:lnTo>
                  <a:lnTo>
                    <a:pt x="80492" y="35052"/>
                  </a:lnTo>
                  <a:lnTo>
                    <a:pt x="78968" y="38201"/>
                  </a:lnTo>
                  <a:lnTo>
                    <a:pt x="77444" y="41249"/>
                  </a:lnTo>
                  <a:lnTo>
                    <a:pt x="77444" y="45821"/>
                  </a:lnTo>
                  <a:lnTo>
                    <a:pt x="78968" y="47345"/>
                  </a:lnTo>
                  <a:lnTo>
                    <a:pt x="78968" y="51917"/>
                  </a:lnTo>
                  <a:lnTo>
                    <a:pt x="80492" y="53441"/>
                  </a:lnTo>
                  <a:lnTo>
                    <a:pt x="80492" y="54965"/>
                  </a:lnTo>
                  <a:lnTo>
                    <a:pt x="82016" y="54965"/>
                  </a:lnTo>
                  <a:lnTo>
                    <a:pt x="82016" y="56489"/>
                  </a:lnTo>
                  <a:lnTo>
                    <a:pt x="83540" y="58013"/>
                  </a:lnTo>
                  <a:lnTo>
                    <a:pt x="80492" y="61061"/>
                  </a:lnTo>
                  <a:lnTo>
                    <a:pt x="78968" y="64109"/>
                  </a:lnTo>
                  <a:lnTo>
                    <a:pt x="77444" y="65633"/>
                  </a:lnTo>
                  <a:lnTo>
                    <a:pt x="77444" y="76301"/>
                  </a:lnTo>
                  <a:lnTo>
                    <a:pt x="80492" y="79349"/>
                  </a:lnTo>
                  <a:lnTo>
                    <a:pt x="82016" y="79349"/>
                  </a:lnTo>
                  <a:lnTo>
                    <a:pt x="83540" y="80873"/>
                  </a:lnTo>
                  <a:lnTo>
                    <a:pt x="77444" y="83921"/>
                  </a:lnTo>
                  <a:lnTo>
                    <a:pt x="75920" y="87058"/>
                  </a:lnTo>
                  <a:lnTo>
                    <a:pt x="74396" y="88582"/>
                  </a:lnTo>
                  <a:lnTo>
                    <a:pt x="74396" y="99250"/>
                  </a:lnTo>
                  <a:lnTo>
                    <a:pt x="77444" y="102298"/>
                  </a:lnTo>
                  <a:lnTo>
                    <a:pt x="78968" y="105346"/>
                  </a:lnTo>
                  <a:lnTo>
                    <a:pt x="80492" y="105346"/>
                  </a:lnTo>
                  <a:lnTo>
                    <a:pt x="83540" y="106870"/>
                  </a:lnTo>
                  <a:lnTo>
                    <a:pt x="85064" y="108394"/>
                  </a:lnTo>
                  <a:lnTo>
                    <a:pt x="89636" y="109918"/>
                  </a:lnTo>
                  <a:lnTo>
                    <a:pt x="110972" y="109918"/>
                  </a:lnTo>
                  <a:lnTo>
                    <a:pt x="115633" y="108394"/>
                  </a:lnTo>
                  <a:lnTo>
                    <a:pt x="118681" y="108394"/>
                  </a:lnTo>
                  <a:lnTo>
                    <a:pt x="121729" y="106870"/>
                  </a:lnTo>
                  <a:lnTo>
                    <a:pt x="126301" y="102298"/>
                  </a:lnTo>
                  <a:lnTo>
                    <a:pt x="129349" y="100774"/>
                  </a:lnTo>
                  <a:lnTo>
                    <a:pt x="129349" y="97726"/>
                  </a:lnTo>
                  <a:lnTo>
                    <a:pt x="130873" y="96202"/>
                  </a:lnTo>
                  <a:lnTo>
                    <a:pt x="132397" y="93154"/>
                  </a:lnTo>
                  <a:lnTo>
                    <a:pt x="132397" y="88582"/>
                  </a:lnTo>
                  <a:lnTo>
                    <a:pt x="130873" y="85445"/>
                  </a:lnTo>
                  <a:lnTo>
                    <a:pt x="130873" y="83921"/>
                  </a:lnTo>
                  <a:lnTo>
                    <a:pt x="126301" y="79349"/>
                  </a:lnTo>
                  <a:lnTo>
                    <a:pt x="123253" y="77825"/>
                  </a:lnTo>
                  <a:lnTo>
                    <a:pt x="121729" y="76301"/>
                  </a:lnTo>
                  <a:lnTo>
                    <a:pt x="120205" y="76301"/>
                  </a:lnTo>
                  <a:lnTo>
                    <a:pt x="120205" y="88582"/>
                  </a:lnTo>
                  <a:lnTo>
                    <a:pt x="120205" y="94678"/>
                  </a:lnTo>
                  <a:lnTo>
                    <a:pt x="118681" y="96202"/>
                  </a:lnTo>
                  <a:lnTo>
                    <a:pt x="118681" y="97726"/>
                  </a:lnTo>
                  <a:lnTo>
                    <a:pt x="117157" y="99250"/>
                  </a:lnTo>
                  <a:lnTo>
                    <a:pt x="115633" y="99250"/>
                  </a:lnTo>
                  <a:lnTo>
                    <a:pt x="112496" y="100774"/>
                  </a:lnTo>
                  <a:lnTo>
                    <a:pt x="110972" y="100774"/>
                  </a:lnTo>
                  <a:lnTo>
                    <a:pt x="107924" y="102298"/>
                  </a:lnTo>
                  <a:lnTo>
                    <a:pt x="97256" y="102298"/>
                  </a:lnTo>
                  <a:lnTo>
                    <a:pt x="92684" y="100774"/>
                  </a:lnTo>
                  <a:lnTo>
                    <a:pt x="89636" y="100774"/>
                  </a:lnTo>
                  <a:lnTo>
                    <a:pt x="86588" y="99250"/>
                  </a:lnTo>
                  <a:lnTo>
                    <a:pt x="85064" y="96202"/>
                  </a:lnTo>
                  <a:lnTo>
                    <a:pt x="85064" y="91630"/>
                  </a:lnTo>
                  <a:lnTo>
                    <a:pt x="86588" y="91630"/>
                  </a:lnTo>
                  <a:lnTo>
                    <a:pt x="86588" y="88582"/>
                  </a:lnTo>
                  <a:lnTo>
                    <a:pt x="88112" y="87058"/>
                  </a:lnTo>
                  <a:lnTo>
                    <a:pt x="89636" y="85445"/>
                  </a:lnTo>
                  <a:lnTo>
                    <a:pt x="91160" y="83921"/>
                  </a:lnTo>
                  <a:lnTo>
                    <a:pt x="112496" y="83921"/>
                  </a:lnTo>
                  <a:lnTo>
                    <a:pt x="115633" y="85445"/>
                  </a:lnTo>
                  <a:lnTo>
                    <a:pt x="117157" y="85445"/>
                  </a:lnTo>
                  <a:lnTo>
                    <a:pt x="118681" y="87058"/>
                  </a:lnTo>
                  <a:lnTo>
                    <a:pt x="120205" y="88582"/>
                  </a:lnTo>
                  <a:lnTo>
                    <a:pt x="120205" y="76301"/>
                  </a:lnTo>
                  <a:lnTo>
                    <a:pt x="118681" y="76301"/>
                  </a:lnTo>
                  <a:lnTo>
                    <a:pt x="117157" y="74777"/>
                  </a:lnTo>
                  <a:lnTo>
                    <a:pt x="92684" y="74777"/>
                  </a:lnTo>
                  <a:lnTo>
                    <a:pt x="91160" y="73253"/>
                  </a:lnTo>
                  <a:lnTo>
                    <a:pt x="89636" y="73253"/>
                  </a:lnTo>
                  <a:lnTo>
                    <a:pt x="86588" y="70205"/>
                  </a:lnTo>
                  <a:lnTo>
                    <a:pt x="86588" y="65633"/>
                  </a:lnTo>
                  <a:lnTo>
                    <a:pt x="88112" y="65633"/>
                  </a:lnTo>
                  <a:lnTo>
                    <a:pt x="88112" y="62585"/>
                  </a:lnTo>
                  <a:lnTo>
                    <a:pt x="91160" y="62585"/>
                  </a:lnTo>
                  <a:lnTo>
                    <a:pt x="92684" y="64109"/>
                  </a:lnTo>
                  <a:lnTo>
                    <a:pt x="97256" y="64109"/>
                  </a:lnTo>
                  <a:lnTo>
                    <a:pt x="98780" y="65633"/>
                  </a:lnTo>
                  <a:lnTo>
                    <a:pt x="104876" y="65633"/>
                  </a:lnTo>
                  <a:lnTo>
                    <a:pt x="107924" y="64109"/>
                  </a:lnTo>
                  <a:lnTo>
                    <a:pt x="110972" y="64109"/>
                  </a:lnTo>
                  <a:lnTo>
                    <a:pt x="114109" y="62585"/>
                  </a:lnTo>
                  <a:lnTo>
                    <a:pt x="117157" y="61061"/>
                  </a:lnTo>
                  <a:lnTo>
                    <a:pt x="121729" y="56489"/>
                  </a:lnTo>
                  <a:lnTo>
                    <a:pt x="123253" y="54965"/>
                  </a:lnTo>
                  <a:lnTo>
                    <a:pt x="124777" y="51917"/>
                  </a:lnTo>
                  <a:lnTo>
                    <a:pt x="124777" y="50393"/>
                  </a:lnTo>
                  <a:lnTo>
                    <a:pt x="126301" y="47345"/>
                  </a:lnTo>
                  <a:lnTo>
                    <a:pt x="126301" y="41249"/>
                  </a:lnTo>
                  <a:lnTo>
                    <a:pt x="124777" y="39725"/>
                  </a:lnTo>
                  <a:lnTo>
                    <a:pt x="124777" y="35052"/>
                  </a:lnTo>
                  <a:lnTo>
                    <a:pt x="121729" y="32004"/>
                  </a:lnTo>
                  <a:lnTo>
                    <a:pt x="132397" y="32004"/>
                  </a:lnTo>
                  <a:lnTo>
                    <a:pt x="132397" y="30480"/>
                  </a:lnTo>
                  <a:lnTo>
                    <a:pt x="132397" y="24384"/>
                  </a:lnTo>
                  <a:close/>
                </a:path>
                <a:path w="314325" h="110489">
                  <a:moveTo>
                    <a:pt x="199555" y="29057"/>
                  </a:moveTo>
                  <a:lnTo>
                    <a:pt x="194894" y="22961"/>
                  </a:lnTo>
                  <a:lnTo>
                    <a:pt x="184213" y="22961"/>
                  </a:lnTo>
                  <a:lnTo>
                    <a:pt x="184213" y="24485"/>
                  </a:lnTo>
                  <a:lnTo>
                    <a:pt x="182689" y="24485"/>
                  </a:lnTo>
                  <a:lnTo>
                    <a:pt x="181165" y="26009"/>
                  </a:lnTo>
                  <a:lnTo>
                    <a:pt x="179641" y="26009"/>
                  </a:lnTo>
                  <a:lnTo>
                    <a:pt x="179641" y="27533"/>
                  </a:lnTo>
                  <a:lnTo>
                    <a:pt x="176593" y="30581"/>
                  </a:lnTo>
                  <a:lnTo>
                    <a:pt x="176593" y="32105"/>
                  </a:lnTo>
                  <a:lnTo>
                    <a:pt x="175069" y="33629"/>
                  </a:lnTo>
                  <a:lnTo>
                    <a:pt x="173545" y="36677"/>
                  </a:lnTo>
                  <a:lnTo>
                    <a:pt x="173545" y="32105"/>
                  </a:lnTo>
                  <a:lnTo>
                    <a:pt x="173545" y="29057"/>
                  </a:lnTo>
                  <a:lnTo>
                    <a:pt x="172021" y="26009"/>
                  </a:lnTo>
                  <a:lnTo>
                    <a:pt x="170497" y="24485"/>
                  </a:lnTo>
                  <a:lnTo>
                    <a:pt x="167449" y="22961"/>
                  </a:lnTo>
                  <a:lnTo>
                    <a:pt x="161353" y="22961"/>
                  </a:lnTo>
                  <a:lnTo>
                    <a:pt x="159829" y="24485"/>
                  </a:lnTo>
                  <a:lnTo>
                    <a:pt x="158305" y="24485"/>
                  </a:lnTo>
                  <a:lnTo>
                    <a:pt x="155257" y="27533"/>
                  </a:lnTo>
                  <a:lnTo>
                    <a:pt x="155257" y="29057"/>
                  </a:lnTo>
                  <a:lnTo>
                    <a:pt x="152209" y="32105"/>
                  </a:lnTo>
                  <a:lnTo>
                    <a:pt x="152209" y="33629"/>
                  </a:lnTo>
                  <a:lnTo>
                    <a:pt x="150685" y="35153"/>
                  </a:lnTo>
                  <a:lnTo>
                    <a:pt x="150685" y="24485"/>
                  </a:lnTo>
                  <a:lnTo>
                    <a:pt x="141541" y="24485"/>
                  </a:lnTo>
                  <a:lnTo>
                    <a:pt x="141541" y="85534"/>
                  </a:lnTo>
                  <a:lnTo>
                    <a:pt x="152209" y="85534"/>
                  </a:lnTo>
                  <a:lnTo>
                    <a:pt x="152209" y="45910"/>
                  </a:lnTo>
                  <a:lnTo>
                    <a:pt x="153733" y="42862"/>
                  </a:lnTo>
                  <a:lnTo>
                    <a:pt x="153733" y="41338"/>
                  </a:lnTo>
                  <a:lnTo>
                    <a:pt x="155257" y="39814"/>
                  </a:lnTo>
                  <a:lnTo>
                    <a:pt x="156781" y="36677"/>
                  </a:lnTo>
                  <a:lnTo>
                    <a:pt x="156781" y="35153"/>
                  </a:lnTo>
                  <a:lnTo>
                    <a:pt x="158305" y="35153"/>
                  </a:lnTo>
                  <a:lnTo>
                    <a:pt x="158305" y="33629"/>
                  </a:lnTo>
                  <a:lnTo>
                    <a:pt x="159829" y="33629"/>
                  </a:lnTo>
                  <a:lnTo>
                    <a:pt x="159829" y="32105"/>
                  </a:lnTo>
                  <a:lnTo>
                    <a:pt x="164401" y="32105"/>
                  </a:lnTo>
                  <a:lnTo>
                    <a:pt x="164401" y="33629"/>
                  </a:lnTo>
                  <a:lnTo>
                    <a:pt x="165925" y="35153"/>
                  </a:lnTo>
                  <a:lnTo>
                    <a:pt x="165925" y="85534"/>
                  </a:lnTo>
                  <a:lnTo>
                    <a:pt x="175069" y="85534"/>
                  </a:lnTo>
                  <a:lnTo>
                    <a:pt x="175069" y="45910"/>
                  </a:lnTo>
                  <a:lnTo>
                    <a:pt x="176593" y="42862"/>
                  </a:lnTo>
                  <a:lnTo>
                    <a:pt x="179641" y="39814"/>
                  </a:lnTo>
                  <a:lnTo>
                    <a:pt x="179641" y="38290"/>
                  </a:lnTo>
                  <a:lnTo>
                    <a:pt x="181165" y="36677"/>
                  </a:lnTo>
                  <a:lnTo>
                    <a:pt x="181165" y="35153"/>
                  </a:lnTo>
                  <a:lnTo>
                    <a:pt x="184213" y="32105"/>
                  </a:lnTo>
                  <a:lnTo>
                    <a:pt x="188785" y="32105"/>
                  </a:lnTo>
                  <a:lnTo>
                    <a:pt x="188785" y="36677"/>
                  </a:lnTo>
                  <a:lnTo>
                    <a:pt x="190322" y="38290"/>
                  </a:lnTo>
                  <a:lnTo>
                    <a:pt x="190322" y="85534"/>
                  </a:lnTo>
                  <a:lnTo>
                    <a:pt x="199555" y="85534"/>
                  </a:lnTo>
                  <a:lnTo>
                    <a:pt x="199555" y="32105"/>
                  </a:lnTo>
                  <a:lnTo>
                    <a:pt x="199555" y="29057"/>
                  </a:lnTo>
                  <a:close/>
                </a:path>
                <a:path w="314325" h="110489">
                  <a:moveTo>
                    <a:pt x="262039" y="62585"/>
                  </a:moveTo>
                  <a:lnTo>
                    <a:pt x="260515" y="61061"/>
                  </a:lnTo>
                  <a:lnTo>
                    <a:pt x="260515" y="59537"/>
                  </a:lnTo>
                  <a:lnTo>
                    <a:pt x="257467" y="56489"/>
                  </a:lnTo>
                  <a:lnTo>
                    <a:pt x="254419" y="54965"/>
                  </a:lnTo>
                  <a:lnTo>
                    <a:pt x="252895" y="53441"/>
                  </a:lnTo>
                  <a:lnTo>
                    <a:pt x="249847" y="51917"/>
                  </a:lnTo>
                  <a:lnTo>
                    <a:pt x="246799" y="51917"/>
                  </a:lnTo>
                  <a:lnTo>
                    <a:pt x="243751" y="50393"/>
                  </a:lnTo>
                  <a:lnTo>
                    <a:pt x="239179" y="48869"/>
                  </a:lnTo>
                  <a:lnTo>
                    <a:pt x="237655" y="48869"/>
                  </a:lnTo>
                  <a:lnTo>
                    <a:pt x="234607" y="47345"/>
                  </a:lnTo>
                  <a:lnTo>
                    <a:pt x="233083" y="47345"/>
                  </a:lnTo>
                  <a:lnTo>
                    <a:pt x="231559" y="45821"/>
                  </a:lnTo>
                  <a:lnTo>
                    <a:pt x="230035" y="45821"/>
                  </a:lnTo>
                  <a:lnTo>
                    <a:pt x="228511" y="44297"/>
                  </a:lnTo>
                  <a:lnTo>
                    <a:pt x="228511" y="42773"/>
                  </a:lnTo>
                  <a:lnTo>
                    <a:pt x="226987" y="41249"/>
                  </a:lnTo>
                  <a:lnTo>
                    <a:pt x="226987" y="38201"/>
                  </a:lnTo>
                  <a:lnTo>
                    <a:pt x="228511" y="36576"/>
                  </a:lnTo>
                  <a:lnTo>
                    <a:pt x="228511" y="35052"/>
                  </a:lnTo>
                  <a:lnTo>
                    <a:pt x="230035" y="35052"/>
                  </a:lnTo>
                  <a:lnTo>
                    <a:pt x="230035" y="33528"/>
                  </a:lnTo>
                  <a:lnTo>
                    <a:pt x="233083" y="33528"/>
                  </a:lnTo>
                  <a:lnTo>
                    <a:pt x="234607" y="32004"/>
                  </a:lnTo>
                  <a:lnTo>
                    <a:pt x="249847" y="32004"/>
                  </a:lnTo>
                  <a:lnTo>
                    <a:pt x="252895" y="33528"/>
                  </a:lnTo>
                  <a:lnTo>
                    <a:pt x="258991" y="33528"/>
                  </a:lnTo>
                  <a:lnTo>
                    <a:pt x="258991" y="32004"/>
                  </a:lnTo>
                  <a:lnTo>
                    <a:pt x="258991" y="24384"/>
                  </a:lnTo>
                  <a:lnTo>
                    <a:pt x="252895" y="24384"/>
                  </a:lnTo>
                  <a:lnTo>
                    <a:pt x="249847" y="22860"/>
                  </a:lnTo>
                  <a:lnTo>
                    <a:pt x="233083" y="22860"/>
                  </a:lnTo>
                  <a:lnTo>
                    <a:pt x="223939" y="27432"/>
                  </a:lnTo>
                  <a:lnTo>
                    <a:pt x="222415" y="28956"/>
                  </a:lnTo>
                  <a:lnTo>
                    <a:pt x="219367" y="30480"/>
                  </a:lnTo>
                  <a:lnTo>
                    <a:pt x="219367" y="32004"/>
                  </a:lnTo>
                  <a:lnTo>
                    <a:pt x="217843" y="35052"/>
                  </a:lnTo>
                  <a:lnTo>
                    <a:pt x="216319" y="36576"/>
                  </a:lnTo>
                  <a:lnTo>
                    <a:pt x="216319" y="42773"/>
                  </a:lnTo>
                  <a:lnTo>
                    <a:pt x="217843" y="45821"/>
                  </a:lnTo>
                  <a:lnTo>
                    <a:pt x="217843" y="47345"/>
                  </a:lnTo>
                  <a:lnTo>
                    <a:pt x="225463" y="54965"/>
                  </a:lnTo>
                  <a:lnTo>
                    <a:pt x="228511" y="54965"/>
                  </a:lnTo>
                  <a:lnTo>
                    <a:pt x="230035" y="56489"/>
                  </a:lnTo>
                  <a:lnTo>
                    <a:pt x="233083" y="58013"/>
                  </a:lnTo>
                  <a:lnTo>
                    <a:pt x="236131" y="58013"/>
                  </a:lnTo>
                  <a:lnTo>
                    <a:pt x="242227" y="61061"/>
                  </a:lnTo>
                  <a:lnTo>
                    <a:pt x="243751" y="61061"/>
                  </a:lnTo>
                  <a:lnTo>
                    <a:pt x="246799" y="62585"/>
                  </a:lnTo>
                  <a:lnTo>
                    <a:pt x="248323" y="62585"/>
                  </a:lnTo>
                  <a:lnTo>
                    <a:pt x="248323" y="64109"/>
                  </a:lnTo>
                  <a:lnTo>
                    <a:pt x="249847" y="64109"/>
                  </a:lnTo>
                  <a:lnTo>
                    <a:pt x="251371" y="65633"/>
                  </a:lnTo>
                  <a:lnTo>
                    <a:pt x="251371" y="71729"/>
                  </a:lnTo>
                  <a:lnTo>
                    <a:pt x="248323" y="74777"/>
                  </a:lnTo>
                  <a:lnTo>
                    <a:pt x="242227" y="77825"/>
                  </a:lnTo>
                  <a:lnTo>
                    <a:pt x="233083" y="77825"/>
                  </a:lnTo>
                  <a:lnTo>
                    <a:pt x="230035" y="76301"/>
                  </a:lnTo>
                  <a:lnTo>
                    <a:pt x="222415" y="76301"/>
                  </a:lnTo>
                  <a:lnTo>
                    <a:pt x="219367" y="74777"/>
                  </a:lnTo>
                  <a:lnTo>
                    <a:pt x="216319" y="74777"/>
                  </a:lnTo>
                  <a:lnTo>
                    <a:pt x="216319" y="83921"/>
                  </a:lnTo>
                  <a:lnTo>
                    <a:pt x="219367" y="83921"/>
                  </a:lnTo>
                  <a:lnTo>
                    <a:pt x="222415" y="85445"/>
                  </a:lnTo>
                  <a:lnTo>
                    <a:pt x="246799" y="85445"/>
                  </a:lnTo>
                  <a:lnTo>
                    <a:pt x="248323" y="83921"/>
                  </a:lnTo>
                  <a:lnTo>
                    <a:pt x="251371" y="83921"/>
                  </a:lnTo>
                  <a:lnTo>
                    <a:pt x="252895" y="82397"/>
                  </a:lnTo>
                  <a:lnTo>
                    <a:pt x="254419" y="82397"/>
                  </a:lnTo>
                  <a:lnTo>
                    <a:pt x="257467" y="79349"/>
                  </a:lnTo>
                  <a:lnTo>
                    <a:pt x="258991" y="79349"/>
                  </a:lnTo>
                  <a:lnTo>
                    <a:pt x="260515" y="77825"/>
                  </a:lnTo>
                  <a:lnTo>
                    <a:pt x="260515" y="76301"/>
                  </a:lnTo>
                  <a:lnTo>
                    <a:pt x="262039" y="74777"/>
                  </a:lnTo>
                  <a:lnTo>
                    <a:pt x="262039" y="62585"/>
                  </a:lnTo>
                  <a:close/>
                </a:path>
                <a:path w="314325" h="110489">
                  <a:moveTo>
                    <a:pt x="313956" y="0"/>
                  </a:moveTo>
                  <a:lnTo>
                    <a:pt x="300240" y="0"/>
                  </a:lnTo>
                  <a:lnTo>
                    <a:pt x="301764" y="27432"/>
                  </a:lnTo>
                  <a:lnTo>
                    <a:pt x="312432" y="27432"/>
                  </a:lnTo>
                  <a:lnTo>
                    <a:pt x="313956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657343" y="4089844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239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191" y="30575"/>
                  </a:lnTo>
                  <a:lnTo>
                    <a:pt x="9239" y="30575"/>
                  </a:lnTo>
                  <a:lnTo>
                    <a:pt x="10763" y="29051"/>
                  </a:lnTo>
                  <a:lnTo>
                    <a:pt x="12287" y="29051"/>
                  </a:lnTo>
                  <a:lnTo>
                    <a:pt x="15335" y="26003"/>
                  </a:lnTo>
                  <a:lnTo>
                    <a:pt x="15335" y="24479"/>
                  </a:lnTo>
                  <a:lnTo>
                    <a:pt x="16859" y="22955"/>
                  </a:lnTo>
                  <a:lnTo>
                    <a:pt x="16859" y="19907"/>
                  </a:lnTo>
                  <a:lnTo>
                    <a:pt x="15335" y="18383"/>
                  </a:lnTo>
                  <a:lnTo>
                    <a:pt x="15335" y="16764"/>
                  </a:lnTo>
                  <a:lnTo>
                    <a:pt x="12287" y="13716"/>
                  </a:lnTo>
                  <a:lnTo>
                    <a:pt x="12287" y="12192"/>
                  </a:lnTo>
                  <a:lnTo>
                    <a:pt x="10763" y="12192"/>
                  </a:lnTo>
                  <a:lnTo>
                    <a:pt x="10763" y="4572"/>
                  </a:lnTo>
                  <a:lnTo>
                    <a:pt x="15335" y="0"/>
                  </a:lnTo>
                  <a:lnTo>
                    <a:pt x="22955" y="0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7527" y="4572"/>
                  </a:lnTo>
                  <a:lnTo>
                    <a:pt x="27527" y="6096"/>
                  </a:lnTo>
                  <a:lnTo>
                    <a:pt x="29051" y="7620"/>
                  </a:lnTo>
                  <a:lnTo>
                    <a:pt x="29051" y="21431"/>
                  </a:lnTo>
                  <a:lnTo>
                    <a:pt x="24479" y="30575"/>
                  </a:lnTo>
                  <a:lnTo>
                    <a:pt x="19907" y="35147"/>
                  </a:lnTo>
                  <a:lnTo>
                    <a:pt x="13811" y="38195"/>
                  </a:lnTo>
                  <a:lnTo>
                    <a:pt x="9239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 descr=""/>
          <p:cNvGrpSpPr/>
          <p:nvPr/>
        </p:nvGrpSpPr>
        <p:grpSpPr>
          <a:xfrm>
            <a:off x="4738211" y="4022693"/>
            <a:ext cx="1448435" cy="112395"/>
            <a:chOff x="4738211" y="4022693"/>
            <a:chExt cx="1448435" cy="112395"/>
          </a:xfrm>
        </p:grpSpPr>
        <p:sp>
          <p:nvSpPr>
            <p:cNvPr id="108" name="object 108" descr=""/>
            <p:cNvSpPr/>
            <p:nvPr/>
          </p:nvSpPr>
          <p:spPr>
            <a:xfrm>
              <a:off x="4738204" y="4022699"/>
              <a:ext cx="643890" cy="112395"/>
            </a:xfrm>
            <a:custGeom>
              <a:avLst/>
              <a:gdLst/>
              <a:ahLst/>
              <a:cxnLst/>
              <a:rect l="l" t="t" r="r" b="b"/>
              <a:pathLst>
                <a:path w="643889" h="112395">
                  <a:moveTo>
                    <a:pt x="13804" y="1524"/>
                  </a:moveTo>
                  <a:lnTo>
                    <a:pt x="0" y="1524"/>
                  </a:lnTo>
                  <a:lnTo>
                    <a:pt x="1524" y="28956"/>
                  </a:lnTo>
                  <a:lnTo>
                    <a:pt x="12280" y="28956"/>
                  </a:lnTo>
                  <a:lnTo>
                    <a:pt x="13804" y="1524"/>
                  </a:lnTo>
                  <a:close/>
                </a:path>
                <a:path w="643889" h="112395">
                  <a:moveTo>
                    <a:pt x="102298" y="10668"/>
                  </a:moveTo>
                  <a:lnTo>
                    <a:pt x="96202" y="7620"/>
                  </a:lnTo>
                  <a:lnTo>
                    <a:pt x="93154" y="7620"/>
                  </a:lnTo>
                  <a:lnTo>
                    <a:pt x="90106" y="6096"/>
                  </a:lnTo>
                  <a:lnTo>
                    <a:pt x="76301" y="6096"/>
                  </a:lnTo>
                  <a:lnTo>
                    <a:pt x="62585" y="10668"/>
                  </a:lnTo>
                  <a:lnTo>
                    <a:pt x="59537" y="13716"/>
                  </a:lnTo>
                  <a:lnTo>
                    <a:pt x="56489" y="18288"/>
                  </a:lnTo>
                  <a:lnTo>
                    <a:pt x="53441" y="21336"/>
                  </a:lnTo>
                  <a:lnTo>
                    <a:pt x="50393" y="25908"/>
                  </a:lnTo>
                  <a:lnTo>
                    <a:pt x="47345" y="35153"/>
                  </a:lnTo>
                  <a:lnTo>
                    <a:pt x="47345" y="47345"/>
                  </a:lnTo>
                  <a:lnTo>
                    <a:pt x="66967" y="84721"/>
                  </a:lnTo>
                  <a:lnTo>
                    <a:pt x="80873" y="87058"/>
                  </a:lnTo>
                  <a:lnTo>
                    <a:pt x="88493" y="87058"/>
                  </a:lnTo>
                  <a:lnTo>
                    <a:pt x="94678" y="85534"/>
                  </a:lnTo>
                  <a:lnTo>
                    <a:pt x="102298" y="83921"/>
                  </a:lnTo>
                  <a:lnTo>
                    <a:pt x="102298" y="73253"/>
                  </a:lnTo>
                  <a:lnTo>
                    <a:pt x="96202" y="76301"/>
                  </a:lnTo>
                  <a:lnTo>
                    <a:pt x="93154" y="76301"/>
                  </a:lnTo>
                  <a:lnTo>
                    <a:pt x="90106" y="77825"/>
                  </a:lnTo>
                  <a:lnTo>
                    <a:pt x="74777" y="77825"/>
                  </a:lnTo>
                  <a:lnTo>
                    <a:pt x="68681" y="74777"/>
                  </a:lnTo>
                  <a:lnTo>
                    <a:pt x="64109" y="70205"/>
                  </a:lnTo>
                  <a:lnTo>
                    <a:pt x="61061" y="64109"/>
                  </a:lnTo>
                  <a:lnTo>
                    <a:pt x="58013" y="56489"/>
                  </a:lnTo>
                  <a:lnTo>
                    <a:pt x="58013" y="41249"/>
                  </a:lnTo>
                  <a:lnTo>
                    <a:pt x="59537" y="38201"/>
                  </a:lnTo>
                  <a:lnTo>
                    <a:pt x="59537" y="33528"/>
                  </a:lnTo>
                  <a:lnTo>
                    <a:pt x="64109" y="24384"/>
                  </a:lnTo>
                  <a:lnTo>
                    <a:pt x="67157" y="21336"/>
                  </a:lnTo>
                  <a:lnTo>
                    <a:pt x="73253" y="18288"/>
                  </a:lnTo>
                  <a:lnTo>
                    <a:pt x="74777" y="16764"/>
                  </a:lnTo>
                  <a:lnTo>
                    <a:pt x="79349" y="15240"/>
                  </a:lnTo>
                  <a:lnTo>
                    <a:pt x="85445" y="15240"/>
                  </a:lnTo>
                  <a:lnTo>
                    <a:pt x="90106" y="16764"/>
                  </a:lnTo>
                  <a:lnTo>
                    <a:pt x="93154" y="16764"/>
                  </a:lnTo>
                  <a:lnTo>
                    <a:pt x="102298" y="21336"/>
                  </a:lnTo>
                  <a:lnTo>
                    <a:pt x="102298" y="10668"/>
                  </a:lnTo>
                  <a:close/>
                </a:path>
                <a:path w="643889" h="112395">
                  <a:moveTo>
                    <a:pt x="172491" y="50393"/>
                  </a:moveTo>
                  <a:lnTo>
                    <a:pt x="170878" y="45821"/>
                  </a:lnTo>
                  <a:lnTo>
                    <a:pt x="169354" y="42773"/>
                  </a:lnTo>
                  <a:lnTo>
                    <a:pt x="169354" y="38201"/>
                  </a:lnTo>
                  <a:lnTo>
                    <a:pt x="166306" y="35153"/>
                  </a:lnTo>
                  <a:lnTo>
                    <a:pt x="165519" y="33528"/>
                  </a:lnTo>
                  <a:lnTo>
                    <a:pt x="164782" y="32004"/>
                  </a:lnTo>
                  <a:lnTo>
                    <a:pt x="161734" y="30480"/>
                  </a:lnTo>
                  <a:lnTo>
                    <a:pt x="161734" y="51917"/>
                  </a:lnTo>
                  <a:lnTo>
                    <a:pt x="161734" y="59537"/>
                  </a:lnTo>
                  <a:lnTo>
                    <a:pt x="160210" y="62585"/>
                  </a:lnTo>
                  <a:lnTo>
                    <a:pt x="160210" y="67157"/>
                  </a:lnTo>
                  <a:lnTo>
                    <a:pt x="158686" y="70205"/>
                  </a:lnTo>
                  <a:lnTo>
                    <a:pt x="155638" y="73253"/>
                  </a:lnTo>
                  <a:lnTo>
                    <a:pt x="154114" y="76301"/>
                  </a:lnTo>
                  <a:lnTo>
                    <a:pt x="151066" y="76301"/>
                  </a:lnTo>
                  <a:lnTo>
                    <a:pt x="149542" y="77825"/>
                  </a:lnTo>
                  <a:lnTo>
                    <a:pt x="146494" y="79349"/>
                  </a:lnTo>
                  <a:lnTo>
                    <a:pt x="140398" y="79349"/>
                  </a:lnTo>
                  <a:lnTo>
                    <a:pt x="138874" y="77825"/>
                  </a:lnTo>
                  <a:lnTo>
                    <a:pt x="135826" y="77825"/>
                  </a:lnTo>
                  <a:lnTo>
                    <a:pt x="134302" y="76301"/>
                  </a:lnTo>
                  <a:lnTo>
                    <a:pt x="131254" y="74777"/>
                  </a:lnTo>
                  <a:lnTo>
                    <a:pt x="131254" y="73253"/>
                  </a:lnTo>
                  <a:lnTo>
                    <a:pt x="128206" y="71729"/>
                  </a:lnTo>
                  <a:lnTo>
                    <a:pt x="128206" y="68681"/>
                  </a:lnTo>
                  <a:lnTo>
                    <a:pt x="126682" y="65633"/>
                  </a:lnTo>
                  <a:lnTo>
                    <a:pt x="126682" y="62585"/>
                  </a:lnTo>
                  <a:lnTo>
                    <a:pt x="125158" y="59537"/>
                  </a:lnTo>
                  <a:lnTo>
                    <a:pt x="125158" y="53441"/>
                  </a:lnTo>
                  <a:lnTo>
                    <a:pt x="126682" y="50393"/>
                  </a:lnTo>
                  <a:lnTo>
                    <a:pt x="126682" y="44297"/>
                  </a:lnTo>
                  <a:lnTo>
                    <a:pt x="128206" y="42773"/>
                  </a:lnTo>
                  <a:lnTo>
                    <a:pt x="129730" y="39725"/>
                  </a:lnTo>
                  <a:lnTo>
                    <a:pt x="132778" y="36677"/>
                  </a:lnTo>
                  <a:lnTo>
                    <a:pt x="135826" y="35153"/>
                  </a:lnTo>
                  <a:lnTo>
                    <a:pt x="137350" y="33528"/>
                  </a:lnTo>
                  <a:lnTo>
                    <a:pt x="148018" y="33528"/>
                  </a:lnTo>
                  <a:lnTo>
                    <a:pt x="151066" y="35153"/>
                  </a:lnTo>
                  <a:lnTo>
                    <a:pt x="152590" y="36677"/>
                  </a:lnTo>
                  <a:lnTo>
                    <a:pt x="154114" y="36677"/>
                  </a:lnTo>
                  <a:lnTo>
                    <a:pt x="155638" y="39725"/>
                  </a:lnTo>
                  <a:lnTo>
                    <a:pt x="158686" y="42773"/>
                  </a:lnTo>
                  <a:lnTo>
                    <a:pt x="160210" y="45821"/>
                  </a:lnTo>
                  <a:lnTo>
                    <a:pt x="160210" y="48869"/>
                  </a:lnTo>
                  <a:lnTo>
                    <a:pt x="161734" y="51917"/>
                  </a:lnTo>
                  <a:lnTo>
                    <a:pt x="161734" y="30480"/>
                  </a:lnTo>
                  <a:lnTo>
                    <a:pt x="158686" y="27432"/>
                  </a:lnTo>
                  <a:lnTo>
                    <a:pt x="155638" y="25908"/>
                  </a:lnTo>
                  <a:lnTo>
                    <a:pt x="152590" y="25908"/>
                  </a:lnTo>
                  <a:lnTo>
                    <a:pt x="148018" y="24384"/>
                  </a:lnTo>
                  <a:lnTo>
                    <a:pt x="138874" y="24384"/>
                  </a:lnTo>
                  <a:lnTo>
                    <a:pt x="135826" y="25908"/>
                  </a:lnTo>
                  <a:lnTo>
                    <a:pt x="131254" y="27432"/>
                  </a:lnTo>
                  <a:lnTo>
                    <a:pt x="125158" y="30480"/>
                  </a:lnTo>
                  <a:lnTo>
                    <a:pt x="122110" y="33528"/>
                  </a:lnTo>
                  <a:lnTo>
                    <a:pt x="120586" y="36677"/>
                  </a:lnTo>
                  <a:lnTo>
                    <a:pt x="117538" y="39725"/>
                  </a:lnTo>
                  <a:lnTo>
                    <a:pt x="117538" y="44297"/>
                  </a:lnTo>
                  <a:lnTo>
                    <a:pt x="116014" y="47345"/>
                  </a:lnTo>
                  <a:lnTo>
                    <a:pt x="114490" y="51917"/>
                  </a:lnTo>
                  <a:lnTo>
                    <a:pt x="114490" y="61061"/>
                  </a:lnTo>
                  <a:lnTo>
                    <a:pt x="117538" y="70205"/>
                  </a:lnTo>
                  <a:lnTo>
                    <a:pt x="117538" y="73253"/>
                  </a:lnTo>
                  <a:lnTo>
                    <a:pt x="120586" y="76301"/>
                  </a:lnTo>
                  <a:lnTo>
                    <a:pt x="122110" y="79349"/>
                  </a:lnTo>
                  <a:lnTo>
                    <a:pt x="125158" y="82397"/>
                  </a:lnTo>
                  <a:lnTo>
                    <a:pt x="128206" y="83921"/>
                  </a:lnTo>
                  <a:lnTo>
                    <a:pt x="131254" y="85534"/>
                  </a:lnTo>
                  <a:lnTo>
                    <a:pt x="134302" y="87058"/>
                  </a:lnTo>
                  <a:lnTo>
                    <a:pt x="151066" y="87058"/>
                  </a:lnTo>
                  <a:lnTo>
                    <a:pt x="155638" y="85534"/>
                  </a:lnTo>
                  <a:lnTo>
                    <a:pt x="158686" y="83921"/>
                  </a:lnTo>
                  <a:lnTo>
                    <a:pt x="161734" y="80873"/>
                  </a:lnTo>
                  <a:lnTo>
                    <a:pt x="164782" y="79349"/>
                  </a:lnTo>
                  <a:lnTo>
                    <a:pt x="167830" y="73253"/>
                  </a:lnTo>
                  <a:lnTo>
                    <a:pt x="170878" y="64109"/>
                  </a:lnTo>
                  <a:lnTo>
                    <a:pt x="172491" y="61061"/>
                  </a:lnTo>
                  <a:lnTo>
                    <a:pt x="172491" y="50393"/>
                  </a:lnTo>
                  <a:close/>
                </a:path>
                <a:path w="643889" h="112395">
                  <a:moveTo>
                    <a:pt x="234975" y="65633"/>
                  </a:moveTo>
                  <a:lnTo>
                    <a:pt x="233451" y="64109"/>
                  </a:lnTo>
                  <a:lnTo>
                    <a:pt x="233451" y="62585"/>
                  </a:lnTo>
                  <a:lnTo>
                    <a:pt x="227355" y="56489"/>
                  </a:lnTo>
                  <a:lnTo>
                    <a:pt x="224307" y="54965"/>
                  </a:lnTo>
                  <a:lnTo>
                    <a:pt x="222783" y="53441"/>
                  </a:lnTo>
                  <a:lnTo>
                    <a:pt x="219735" y="53441"/>
                  </a:lnTo>
                  <a:lnTo>
                    <a:pt x="215163" y="51917"/>
                  </a:lnTo>
                  <a:lnTo>
                    <a:pt x="212115" y="50393"/>
                  </a:lnTo>
                  <a:lnTo>
                    <a:pt x="210591" y="50393"/>
                  </a:lnTo>
                  <a:lnTo>
                    <a:pt x="207543" y="48869"/>
                  </a:lnTo>
                  <a:lnTo>
                    <a:pt x="206019" y="48869"/>
                  </a:lnTo>
                  <a:lnTo>
                    <a:pt x="204495" y="47345"/>
                  </a:lnTo>
                  <a:lnTo>
                    <a:pt x="202971" y="47345"/>
                  </a:lnTo>
                  <a:lnTo>
                    <a:pt x="199923" y="44297"/>
                  </a:lnTo>
                  <a:lnTo>
                    <a:pt x="199923" y="39725"/>
                  </a:lnTo>
                  <a:lnTo>
                    <a:pt x="201447" y="38201"/>
                  </a:lnTo>
                  <a:lnTo>
                    <a:pt x="201447" y="36677"/>
                  </a:lnTo>
                  <a:lnTo>
                    <a:pt x="202971" y="35153"/>
                  </a:lnTo>
                  <a:lnTo>
                    <a:pt x="206019" y="35153"/>
                  </a:lnTo>
                  <a:lnTo>
                    <a:pt x="207543" y="33528"/>
                  </a:lnTo>
                  <a:lnTo>
                    <a:pt x="221259" y="33528"/>
                  </a:lnTo>
                  <a:lnTo>
                    <a:pt x="224307" y="35153"/>
                  </a:lnTo>
                  <a:lnTo>
                    <a:pt x="231927" y="35153"/>
                  </a:lnTo>
                  <a:lnTo>
                    <a:pt x="231927" y="33528"/>
                  </a:lnTo>
                  <a:lnTo>
                    <a:pt x="231927" y="25908"/>
                  </a:lnTo>
                  <a:lnTo>
                    <a:pt x="224307" y="25908"/>
                  </a:lnTo>
                  <a:lnTo>
                    <a:pt x="222783" y="24384"/>
                  </a:lnTo>
                  <a:lnTo>
                    <a:pt x="206019" y="24384"/>
                  </a:lnTo>
                  <a:lnTo>
                    <a:pt x="201447" y="25908"/>
                  </a:lnTo>
                  <a:lnTo>
                    <a:pt x="198399" y="27432"/>
                  </a:lnTo>
                  <a:lnTo>
                    <a:pt x="196875" y="28956"/>
                  </a:lnTo>
                  <a:lnTo>
                    <a:pt x="193827" y="30480"/>
                  </a:lnTo>
                  <a:lnTo>
                    <a:pt x="190779" y="33528"/>
                  </a:lnTo>
                  <a:lnTo>
                    <a:pt x="190779" y="36677"/>
                  </a:lnTo>
                  <a:lnTo>
                    <a:pt x="189255" y="38201"/>
                  </a:lnTo>
                  <a:lnTo>
                    <a:pt x="189255" y="47345"/>
                  </a:lnTo>
                  <a:lnTo>
                    <a:pt x="192303" y="50393"/>
                  </a:lnTo>
                  <a:lnTo>
                    <a:pt x="192303" y="51917"/>
                  </a:lnTo>
                  <a:lnTo>
                    <a:pt x="195351" y="53441"/>
                  </a:lnTo>
                  <a:lnTo>
                    <a:pt x="198399" y="56489"/>
                  </a:lnTo>
                  <a:lnTo>
                    <a:pt x="201447" y="56489"/>
                  </a:lnTo>
                  <a:lnTo>
                    <a:pt x="202971" y="58013"/>
                  </a:lnTo>
                  <a:lnTo>
                    <a:pt x="206019" y="59537"/>
                  </a:lnTo>
                  <a:lnTo>
                    <a:pt x="207543" y="59537"/>
                  </a:lnTo>
                  <a:lnTo>
                    <a:pt x="212115" y="61061"/>
                  </a:lnTo>
                  <a:lnTo>
                    <a:pt x="215163" y="62585"/>
                  </a:lnTo>
                  <a:lnTo>
                    <a:pt x="216687" y="62585"/>
                  </a:lnTo>
                  <a:lnTo>
                    <a:pt x="219735" y="64109"/>
                  </a:lnTo>
                  <a:lnTo>
                    <a:pt x="221259" y="64109"/>
                  </a:lnTo>
                  <a:lnTo>
                    <a:pt x="221259" y="65633"/>
                  </a:lnTo>
                  <a:lnTo>
                    <a:pt x="222783" y="65633"/>
                  </a:lnTo>
                  <a:lnTo>
                    <a:pt x="222783" y="67157"/>
                  </a:lnTo>
                  <a:lnTo>
                    <a:pt x="224307" y="67157"/>
                  </a:lnTo>
                  <a:lnTo>
                    <a:pt x="224307" y="73253"/>
                  </a:lnTo>
                  <a:lnTo>
                    <a:pt x="221259" y="76301"/>
                  </a:lnTo>
                  <a:lnTo>
                    <a:pt x="215163" y="79349"/>
                  </a:lnTo>
                  <a:lnTo>
                    <a:pt x="206019" y="79349"/>
                  </a:lnTo>
                  <a:lnTo>
                    <a:pt x="202971" y="77825"/>
                  </a:lnTo>
                  <a:lnTo>
                    <a:pt x="195351" y="77825"/>
                  </a:lnTo>
                  <a:lnTo>
                    <a:pt x="192303" y="76301"/>
                  </a:lnTo>
                  <a:lnTo>
                    <a:pt x="187731" y="76301"/>
                  </a:lnTo>
                  <a:lnTo>
                    <a:pt x="187731" y="85534"/>
                  </a:lnTo>
                  <a:lnTo>
                    <a:pt x="192303" y="85534"/>
                  </a:lnTo>
                  <a:lnTo>
                    <a:pt x="195351" y="87058"/>
                  </a:lnTo>
                  <a:lnTo>
                    <a:pt x="219735" y="87058"/>
                  </a:lnTo>
                  <a:lnTo>
                    <a:pt x="221259" y="85534"/>
                  </a:lnTo>
                  <a:lnTo>
                    <a:pt x="222783" y="85534"/>
                  </a:lnTo>
                  <a:lnTo>
                    <a:pt x="225831" y="83921"/>
                  </a:lnTo>
                  <a:lnTo>
                    <a:pt x="227355" y="83921"/>
                  </a:lnTo>
                  <a:lnTo>
                    <a:pt x="231927" y="79349"/>
                  </a:lnTo>
                  <a:lnTo>
                    <a:pt x="233451" y="77825"/>
                  </a:lnTo>
                  <a:lnTo>
                    <a:pt x="233451" y="76301"/>
                  </a:lnTo>
                  <a:lnTo>
                    <a:pt x="234975" y="73253"/>
                  </a:lnTo>
                  <a:lnTo>
                    <a:pt x="234975" y="65633"/>
                  </a:lnTo>
                  <a:close/>
                </a:path>
                <a:path w="643889" h="112395">
                  <a:moveTo>
                    <a:pt x="303657" y="25996"/>
                  </a:moveTo>
                  <a:lnTo>
                    <a:pt x="276136" y="25996"/>
                  </a:lnTo>
                  <a:lnTo>
                    <a:pt x="276136" y="6184"/>
                  </a:lnTo>
                  <a:lnTo>
                    <a:pt x="266992" y="9232"/>
                  </a:lnTo>
                  <a:lnTo>
                    <a:pt x="266992" y="25996"/>
                  </a:lnTo>
                  <a:lnTo>
                    <a:pt x="248704" y="25996"/>
                  </a:lnTo>
                  <a:lnTo>
                    <a:pt x="248704" y="35140"/>
                  </a:lnTo>
                  <a:lnTo>
                    <a:pt x="266992" y="35140"/>
                  </a:lnTo>
                  <a:lnTo>
                    <a:pt x="266992" y="73342"/>
                  </a:lnTo>
                  <a:lnTo>
                    <a:pt x="268516" y="79438"/>
                  </a:lnTo>
                  <a:lnTo>
                    <a:pt x="271564" y="82486"/>
                  </a:lnTo>
                  <a:lnTo>
                    <a:pt x="276136" y="85534"/>
                  </a:lnTo>
                  <a:lnTo>
                    <a:pt x="280708" y="87058"/>
                  </a:lnTo>
                  <a:lnTo>
                    <a:pt x="302133" y="87058"/>
                  </a:lnTo>
                  <a:lnTo>
                    <a:pt x="303657" y="85534"/>
                  </a:lnTo>
                  <a:lnTo>
                    <a:pt x="303657" y="76390"/>
                  </a:lnTo>
                  <a:lnTo>
                    <a:pt x="302133" y="77914"/>
                  </a:lnTo>
                  <a:lnTo>
                    <a:pt x="282232" y="77914"/>
                  </a:lnTo>
                  <a:lnTo>
                    <a:pt x="280708" y="74866"/>
                  </a:lnTo>
                  <a:lnTo>
                    <a:pt x="277660" y="73342"/>
                  </a:lnTo>
                  <a:lnTo>
                    <a:pt x="276136" y="70294"/>
                  </a:lnTo>
                  <a:lnTo>
                    <a:pt x="276136" y="35140"/>
                  </a:lnTo>
                  <a:lnTo>
                    <a:pt x="303657" y="35140"/>
                  </a:lnTo>
                  <a:lnTo>
                    <a:pt x="303657" y="25996"/>
                  </a:lnTo>
                  <a:close/>
                </a:path>
                <a:path w="643889" h="112395">
                  <a:moveTo>
                    <a:pt x="380911" y="102768"/>
                  </a:moveTo>
                  <a:lnTo>
                    <a:pt x="312318" y="102768"/>
                  </a:lnTo>
                  <a:lnTo>
                    <a:pt x="312318" y="111912"/>
                  </a:lnTo>
                  <a:lnTo>
                    <a:pt x="380911" y="111912"/>
                  </a:lnTo>
                  <a:lnTo>
                    <a:pt x="380911" y="102768"/>
                  </a:lnTo>
                  <a:close/>
                </a:path>
                <a:path w="643889" h="112395">
                  <a:moveTo>
                    <a:pt x="444055" y="45821"/>
                  </a:moveTo>
                  <a:lnTo>
                    <a:pt x="442531" y="42773"/>
                  </a:lnTo>
                  <a:lnTo>
                    <a:pt x="441007" y="38100"/>
                  </a:lnTo>
                  <a:lnTo>
                    <a:pt x="439483" y="35052"/>
                  </a:lnTo>
                  <a:lnTo>
                    <a:pt x="437959" y="33528"/>
                  </a:lnTo>
                  <a:lnTo>
                    <a:pt x="433387" y="28956"/>
                  </a:lnTo>
                  <a:lnTo>
                    <a:pt x="433387" y="48869"/>
                  </a:lnTo>
                  <a:lnTo>
                    <a:pt x="433387" y="62585"/>
                  </a:lnTo>
                  <a:lnTo>
                    <a:pt x="431863" y="64109"/>
                  </a:lnTo>
                  <a:lnTo>
                    <a:pt x="431863" y="67157"/>
                  </a:lnTo>
                  <a:lnTo>
                    <a:pt x="430339" y="70205"/>
                  </a:lnTo>
                  <a:lnTo>
                    <a:pt x="427291" y="73253"/>
                  </a:lnTo>
                  <a:lnTo>
                    <a:pt x="425767" y="76301"/>
                  </a:lnTo>
                  <a:lnTo>
                    <a:pt x="424243" y="76301"/>
                  </a:lnTo>
                  <a:lnTo>
                    <a:pt x="418147" y="79349"/>
                  </a:lnTo>
                  <a:lnTo>
                    <a:pt x="413575" y="79349"/>
                  </a:lnTo>
                  <a:lnTo>
                    <a:pt x="410527" y="77825"/>
                  </a:lnTo>
                  <a:lnTo>
                    <a:pt x="409003" y="77825"/>
                  </a:lnTo>
                  <a:lnTo>
                    <a:pt x="405955" y="76301"/>
                  </a:lnTo>
                  <a:lnTo>
                    <a:pt x="401383" y="71729"/>
                  </a:lnTo>
                  <a:lnTo>
                    <a:pt x="399859" y="68681"/>
                  </a:lnTo>
                  <a:lnTo>
                    <a:pt x="399859" y="65633"/>
                  </a:lnTo>
                  <a:lnTo>
                    <a:pt x="398335" y="62585"/>
                  </a:lnTo>
                  <a:lnTo>
                    <a:pt x="398335" y="47345"/>
                  </a:lnTo>
                  <a:lnTo>
                    <a:pt x="399859" y="44297"/>
                  </a:lnTo>
                  <a:lnTo>
                    <a:pt x="401383" y="42773"/>
                  </a:lnTo>
                  <a:lnTo>
                    <a:pt x="402907" y="39725"/>
                  </a:lnTo>
                  <a:lnTo>
                    <a:pt x="402907" y="38100"/>
                  </a:lnTo>
                  <a:lnTo>
                    <a:pt x="405955" y="36576"/>
                  </a:lnTo>
                  <a:lnTo>
                    <a:pt x="407479" y="35052"/>
                  </a:lnTo>
                  <a:lnTo>
                    <a:pt x="410527" y="33528"/>
                  </a:lnTo>
                  <a:lnTo>
                    <a:pt x="421195" y="33528"/>
                  </a:lnTo>
                  <a:lnTo>
                    <a:pt x="422719" y="35052"/>
                  </a:lnTo>
                  <a:lnTo>
                    <a:pt x="425767" y="36576"/>
                  </a:lnTo>
                  <a:lnTo>
                    <a:pt x="427291" y="36576"/>
                  </a:lnTo>
                  <a:lnTo>
                    <a:pt x="428815" y="39725"/>
                  </a:lnTo>
                  <a:lnTo>
                    <a:pt x="431863" y="42773"/>
                  </a:lnTo>
                  <a:lnTo>
                    <a:pt x="431863" y="45821"/>
                  </a:lnTo>
                  <a:lnTo>
                    <a:pt x="433387" y="48869"/>
                  </a:lnTo>
                  <a:lnTo>
                    <a:pt x="433387" y="28956"/>
                  </a:lnTo>
                  <a:lnTo>
                    <a:pt x="431863" y="27432"/>
                  </a:lnTo>
                  <a:lnTo>
                    <a:pt x="427291" y="25908"/>
                  </a:lnTo>
                  <a:lnTo>
                    <a:pt x="424243" y="25908"/>
                  </a:lnTo>
                  <a:lnTo>
                    <a:pt x="421195" y="24384"/>
                  </a:lnTo>
                  <a:lnTo>
                    <a:pt x="412051" y="24384"/>
                  </a:lnTo>
                  <a:lnTo>
                    <a:pt x="407479" y="25908"/>
                  </a:lnTo>
                  <a:lnTo>
                    <a:pt x="404431" y="27432"/>
                  </a:lnTo>
                  <a:lnTo>
                    <a:pt x="399859" y="28956"/>
                  </a:lnTo>
                  <a:lnTo>
                    <a:pt x="396811" y="30480"/>
                  </a:lnTo>
                  <a:lnTo>
                    <a:pt x="395287" y="33528"/>
                  </a:lnTo>
                  <a:lnTo>
                    <a:pt x="392239" y="36576"/>
                  </a:lnTo>
                  <a:lnTo>
                    <a:pt x="390715" y="39725"/>
                  </a:lnTo>
                  <a:lnTo>
                    <a:pt x="389191" y="44297"/>
                  </a:lnTo>
                  <a:lnTo>
                    <a:pt x="387667" y="47345"/>
                  </a:lnTo>
                  <a:lnTo>
                    <a:pt x="387667" y="65633"/>
                  </a:lnTo>
                  <a:lnTo>
                    <a:pt x="389191" y="70205"/>
                  </a:lnTo>
                  <a:lnTo>
                    <a:pt x="392239" y="76301"/>
                  </a:lnTo>
                  <a:lnTo>
                    <a:pt x="395287" y="79349"/>
                  </a:lnTo>
                  <a:lnTo>
                    <a:pt x="396811" y="82397"/>
                  </a:lnTo>
                  <a:lnTo>
                    <a:pt x="402907" y="85445"/>
                  </a:lnTo>
                  <a:lnTo>
                    <a:pt x="407479" y="86969"/>
                  </a:lnTo>
                  <a:lnTo>
                    <a:pt x="424243" y="86969"/>
                  </a:lnTo>
                  <a:lnTo>
                    <a:pt x="430339" y="83921"/>
                  </a:lnTo>
                  <a:lnTo>
                    <a:pt x="433387" y="80873"/>
                  </a:lnTo>
                  <a:lnTo>
                    <a:pt x="436435" y="79349"/>
                  </a:lnTo>
                  <a:lnTo>
                    <a:pt x="439483" y="76301"/>
                  </a:lnTo>
                  <a:lnTo>
                    <a:pt x="441007" y="73253"/>
                  </a:lnTo>
                  <a:lnTo>
                    <a:pt x="444055" y="64109"/>
                  </a:lnTo>
                  <a:lnTo>
                    <a:pt x="444055" y="45821"/>
                  </a:lnTo>
                  <a:close/>
                </a:path>
                <a:path w="643889" h="112395">
                  <a:moveTo>
                    <a:pt x="512737" y="1524"/>
                  </a:moveTo>
                  <a:lnTo>
                    <a:pt x="508165" y="0"/>
                  </a:lnTo>
                  <a:lnTo>
                    <a:pt x="499021" y="0"/>
                  </a:lnTo>
                  <a:lnTo>
                    <a:pt x="488137" y="1447"/>
                  </a:lnTo>
                  <a:lnTo>
                    <a:pt x="480542" y="5905"/>
                  </a:lnTo>
                  <a:lnTo>
                    <a:pt x="476084" y="13500"/>
                  </a:lnTo>
                  <a:lnTo>
                    <a:pt x="474637" y="24384"/>
                  </a:lnTo>
                  <a:lnTo>
                    <a:pt x="474637" y="35153"/>
                  </a:lnTo>
                  <a:lnTo>
                    <a:pt x="454723" y="35153"/>
                  </a:lnTo>
                  <a:lnTo>
                    <a:pt x="454723" y="42773"/>
                  </a:lnTo>
                  <a:lnTo>
                    <a:pt x="474637" y="42773"/>
                  </a:lnTo>
                  <a:lnTo>
                    <a:pt x="474637" y="87058"/>
                  </a:lnTo>
                  <a:lnTo>
                    <a:pt x="485305" y="87058"/>
                  </a:lnTo>
                  <a:lnTo>
                    <a:pt x="485305" y="42773"/>
                  </a:lnTo>
                  <a:lnTo>
                    <a:pt x="511213" y="42773"/>
                  </a:lnTo>
                  <a:lnTo>
                    <a:pt x="511213" y="35153"/>
                  </a:lnTo>
                  <a:lnTo>
                    <a:pt x="485305" y="35153"/>
                  </a:lnTo>
                  <a:lnTo>
                    <a:pt x="485305" y="13716"/>
                  </a:lnTo>
                  <a:lnTo>
                    <a:pt x="489877" y="9144"/>
                  </a:lnTo>
                  <a:lnTo>
                    <a:pt x="508165" y="9144"/>
                  </a:lnTo>
                  <a:lnTo>
                    <a:pt x="512737" y="10668"/>
                  </a:lnTo>
                  <a:lnTo>
                    <a:pt x="512737" y="1524"/>
                  </a:lnTo>
                  <a:close/>
                </a:path>
                <a:path w="643889" h="112395">
                  <a:moveTo>
                    <a:pt x="586638" y="102768"/>
                  </a:moveTo>
                  <a:lnTo>
                    <a:pt x="518071" y="102768"/>
                  </a:lnTo>
                  <a:lnTo>
                    <a:pt x="518071" y="111912"/>
                  </a:lnTo>
                  <a:lnTo>
                    <a:pt x="586638" y="111912"/>
                  </a:lnTo>
                  <a:lnTo>
                    <a:pt x="586638" y="102768"/>
                  </a:lnTo>
                  <a:close/>
                </a:path>
                <a:path w="643889" h="112395">
                  <a:moveTo>
                    <a:pt x="643890" y="25908"/>
                  </a:moveTo>
                  <a:lnTo>
                    <a:pt x="616458" y="25908"/>
                  </a:lnTo>
                  <a:lnTo>
                    <a:pt x="616458" y="6096"/>
                  </a:lnTo>
                  <a:lnTo>
                    <a:pt x="607314" y="9144"/>
                  </a:lnTo>
                  <a:lnTo>
                    <a:pt x="607314" y="25908"/>
                  </a:lnTo>
                  <a:lnTo>
                    <a:pt x="589026" y="25908"/>
                  </a:lnTo>
                  <a:lnTo>
                    <a:pt x="589026" y="35140"/>
                  </a:lnTo>
                  <a:lnTo>
                    <a:pt x="607314" y="35140"/>
                  </a:lnTo>
                  <a:lnTo>
                    <a:pt x="607314" y="73240"/>
                  </a:lnTo>
                  <a:lnTo>
                    <a:pt x="608838" y="79336"/>
                  </a:lnTo>
                  <a:lnTo>
                    <a:pt x="611886" y="82384"/>
                  </a:lnTo>
                  <a:lnTo>
                    <a:pt x="616458" y="85534"/>
                  </a:lnTo>
                  <a:lnTo>
                    <a:pt x="621030" y="87058"/>
                  </a:lnTo>
                  <a:lnTo>
                    <a:pt x="642366" y="87058"/>
                  </a:lnTo>
                  <a:lnTo>
                    <a:pt x="643890" y="85534"/>
                  </a:lnTo>
                  <a:lnTo>
                    <a:pt x="643890" y="76288"/>
                  </a:lnTo>
                  <a:lnTo>
                    <a:pt x="642366" y="77812"/>
                  </a:lnTo>
                  <a:lnTo>
                    <a:pt x="622554" y="77812"/>
                  </a:lnTo>
                  <a:lnTo>
                    <a:pt x="621030" y="74764"/>
                  </a:lnTo>
                  <a:lnTo>
                    <a:pt x="617982" y="73240"/>
                  </a:lnTo>
                  <a:lnTo>
                    <a:pt x="616458" y="70192"/>
                  </a:lnTo>
                  <a:lnTo>
                    <a:pt x="616458" y="35140"/>
                  </a:lnTo>
                  <a:lnTo>
                    <a:pt x="643890" y="35140"/>
                  </a:lnTo>
                  <a:lnTo>
                    <a:pt x="643890" y="25908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01913" y="4024217"/>
              <a:ext cx="456247" cy="110394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5877972" y="4048696"/>
              <a:ext cx="48895" cy="61594"/>
            </a:xfrm>
            <a:custGeom>
              <a:avLst/>
              <a:gdLst/>
              <a:ahLst/>
              <a:cxnLst/>
              <a:rect l="l" t="t" r="r" b="b"/>
              <a:pathLst>
                <a:path w="48895" h="61595">
                  <a:moveTo>
                    <a:pt x="48863" y="61055"/>
                  </a:moveTo>
                  <a:lnTo>
                    <a:pt x="39719" y="61055"/>
                  </a:lnTo>
                  <a:lnTo>
                    <a:pt x="39719" y="50387"/>
                  </a:lnTo>
                  <a:lnTo>
                    <a:pt x="32099" y="58007"/>
                  </a:lnTo>
                  <a:lnTo>
                    <a:pt x="30575" y="58007"/>
                  </a:lnTo>
                  <a:lnTo>
                    <a:pt x="29051" y="59531"/>
                  </a:lnTo>
                  <a:lnTo>
                    <a:pt x="27527" y="59531"/>
                  </a:lnTo>
                  <a:lnTo>
                    <a:pt x="26003" y="61055"/>
                  </a:lnTo>
                  <a:lnTo>
                    <a:pt x="12287" y="61055"/>
                  </a:lnTo>
                  <a:lnTo>
                    <a:pt x="7715" y="59531"/>
                  </a:lnTo>
                  <a:lnTo>
                    <a:pt x="4572" y="56483"/>
                  </a:lnTo>
                  <a:lnTo>
                    <a:pt x="1524" y="51911"/>
                  </a:lnTo>
                  <a:lnTo>
                    <a:pt x="0" y="47339"/>
                  </a:lnTo>
                  <a:lnTo>
                    <a:pt x="0" y="0"/>
                  </a:lnTo>
                  <a:lnTo>
                    <a:pt x="10763" y="0"/>
                  </a:lnTo>
                  <a:lnTo>
                    <a:pt x="10763" y="47339"/>
                  </a:lnTo>
                  <a:lnTo>
                    <a:pt x="13811" y="51911"/>
                  </a:lnTo>
                  <a:lnTo>
                    <a:pt x="26003" y="51911"/>
                  </a:lnTo>
                  <a:lnTo>
                    <a:pt x="27527" y="50387"/>
                  </a:lnTo>
                  <a:lnTo>
                    <a:pt x="29051" y="50387"/>
                  </a:lnTo>
                  <a:lnTo>
                    <a:pt x="36671" y="42767"/>
                  </a:lnTo>
                  <a:lnTo>
                    <a:pt x="38195" y="39719"/>
                  </a:lnTo>
                  <a:lnTo>
                    <a:pt x="38195" y="0"/>
                  </a:lnTo>
                  <a:lnTo>
                    <a:pt x="48863" y="0"/>
                  </a:lnTo>
                  <a:lnTo>
                    <a:pt x="48863" y="610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6647" y="4028789"/>
              <a:ext cx="115919" cy="80962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6099238" y="4024217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1" y="27432"/>
                  </a:moveTo>
                  <a:lnTo>
                    <a:pt x="1523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157245" y="4089844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5240" y="26003"/>
                  </a:lnTo>
                  <a:lnTo>
                    <a:pt x="15240" y="24479"/>
                  </a:lnTo>
                  <a:lnTo>
                    <a:pt x="16764" y="22955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764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21431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6238113" y="4022788"/>
            <a:ext cx="1374775" cy="112395"/>
            <a:chOff x="6238113" y="4022788"/>
            <a:chExt cx="1374775" cy="112395"/>
          </a:xfrm>
        </p:grpSpPr>
        <p:pic>
          <p:nvPicPr>
            <p:cNvPr id="115" name="object 11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38113" y="4022788"/>
              <a:ext cx="1054226" cy="86963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7299960" y="4024223"/>
              <a:ext cx="313055" cy="110489"/>
            </a:xfrm>
            <a:custGeom>
              <a:avLst/>
              <a:gdLst/>
              <a:ahLst/>
              <a:cxnLst/>
              <a:rect l="l" t="t" r="r" b="b"/>
              <a:pathLst>
                <a:path w="313054" h="110489">
                  <a:moveTo>
                    <a:pt x="68567" y="101244"/>
                  </a:moveTo>
                  <a:lnTo>
                    <a:pt x="0" y="101244"/>
                  </a:lnTo>
                  <a:lnTo>
                    <a:pt x="0" y="110388"/>
                  </a:lnTo>
                  <a:lnTo>
                    <a:pt x="68567" y="110388"/>
                  </a:lnTo>
                  <a:lnTo>
                    <a:pt x="68567" y="101244"/>
                  </a:lnTo>
                  <a:close/>
                </a:path>
                <a:path w="313054" h="110489">
                  <a:moveTo>
                    <a:pt x="135813" y="6096"/>
                  </a:moveTo>
                  <a:lnTo>
                    <a:pt x="123621" y="6096"/>
                  </a:lnTo>
                  <a:lnTo>
                    <a:pt x="108381" y="35153"/>
                  </a:lnTo>
                  <a:lnTo>
                    <a:pt x="102285" y="45821"/>
                  </a:lnTo>
                  <a:lnTo>
                    <a:pt x="97713" y="35153"/>
                  </a:lnTo>
                  <a:lnTo>
                    <a:pt x="80860" y="6096"/>
                  </a:lnTo>
                  <a:lnTo>
                    <a:pt x="68668" y="6096"/>
                  </a:lnTo>
                  <a:lnTo>
                    <a:pt x="96189" y="56489"/>
                  </a:lnTo>
                  <a:lnTo>
                    <a:pt x="96189" y="85534"/>
                  </a:lnTo>
                  <a:lnTo>
                    <a:pt x="108381" y="85534"/>
                  </a:lnTo>
                  <a:lnTo>
                    <a:pt x="108381" y="56489"/>
                  </a:lnTo>
                  <a:lnTo>
                    <a:pt x="135813" y="6096"/>
                  </a:lnTo>
                  <a:close/>
                </a:path>
                <a:path w="313054" h="110489">
                  <a:moveTo>
                    <a:pt x="180111" y="73253"/>
                  </a:moveTo>
                  <a:lnTo>
                    <a:pt x="178587" y="71729"/>
                  </a:lnTo>
                  <a:lnTo>
                    <a:pt x="178587" y="70205"/>
                  </a:lnTo>
                  <a:lnTo>
                    <a:pt x="175539" y="67157"/>
                  </a:lnTo>
                  <a:lnTo>
                    <a:pt x="174015" y="67157"/>
                  </a:lnTo>
                  <a:lnTo>
                    <a:pt x="172491" y="65633"/>
                  </a:lnTo>
                  <a:lnTo>
                    <a:pt x="167830" y="65633"/>
                  </a:lnTo>
                  <a:lnTo>
                    <a:pt x="166306" y="67157"/>
                  </a:lnTo>
                  <a:lnTo>
                    <a:pt x="164782" y="67157"/>
                  </a:lnTo>
                  <a:lnTo>
                    <a:pt x="160210" y="71729"/>
                  </a:lnTo>
                  <a:lnTo>
                    <a:pt x="160210" y="79349"/>
                  </a:lnTo>
                  <a:lnTo>
                    <a:pt x="161734" y="80873"/>
                  </a:lnTo>
                  <a:lnTo>
                    <a:pt x="161734" y="82397"/>
                  </a:lnTo>
                  <a:lnTo>
                    <a:pt x="163258" y="82397"/>
                  </a:lnTo>
                  <a:lnTo>
                    <a:pt x="163258" y="84010"/>
                  </a:lnTo>
                  <a:lnTo>
                    <a:pt x="164782" y="85534"/>
                  </a:lnTo>
                  <a:lnTo>
                    <a:pt x="175539" y="85534"/>
                  </a:lnTo>
                  <a:lnTo>
                    <a:pt x="175539" y="84010"/>
                  </a:lnTo>
                  <a:lnTo>
                    <a:pt x="177063" y="82397"/>
                  </a:lnTo>
                  <a:lnTo>
                    <a:pt x="178587" y="82397"/>
                  </a:lnTo>
                  <a:lnTo>
                    <a:pt x="178587" y="79349"/>
                  </a:lnTo>
                  <a:lnTo>
                    <a:pt x="180111" y="79349"/>
                  </a:lnTo>
                  <a:lnTo>
                    <a:pt x="180111" y="73253"/>
                  </a:lnTo>
                  <a:close/>
                </a:path>
                <a:path w="313054" h="110489">
                  <a:moveTo>
                    <a:pt x="265557" y="6096"/>
                  </a:moveTo>
                  <a:lnTo>
                    <a:pt x="254889" y="6096"/>
                  </a:lnTo>
                  <a:lnTo>
                    <a:pt x="254889" y="70205"/>
                  </a:lnTo>
                  <a:lnTo>
                    <a:pt x="247167" y="51917"/>
                  </a:lnTo>
                  <a:lnTo>
                    <a:pt x="225831" y="6096"/>
                  </a:lnTo>
                  <a:lnTo>
                    <a:pt x="212115" y="6096"/>
                  </a:lnTo>
                  <a:lnTo>
                    <a:pt x="212115" y="85534"/>
                  </a:lnTo>
                  <a:lnTo>
                    <a:pt x="221259" y="85534"/>
                  </a:lnTo>
                  <a:lnTo>
                    <a:pt x="221259" y="19812"/>
                  </a:lnTo>
                  <a:lnTo>
                    <a:pt x="228879" y="35153"/>
                  </a:lnTo>
                  <a:lnTo>
                    <a:pt x="251841" y="85534"/>
                  </a:lnTo>
                  <a:lnTo>
                    <a:pt x="265557" y="85534"/>
                  </a:lnTo>
                  <a:lnTo>
                    <a:pt x="265557" y="6096"/>
                  </a:lnTo>
                  <a:close/>
                </a:path>
                <a:path w="313054" h="110489">
                  <a:moveTo>
                    <a:pt x="312788" y="0"/>
                  </a:moveTo>
                  <a:lnTo>
                    <a:pt x="299072" y="0"/>
                  </a:lnTo>
                  <a:lnTo>
                    <a:pt x="300609" y="27432"/>
                  </a:lnTo>
                  <a:lnTo>
                    <a:pt x="311277" y="27432"/>
                  </a:lnTo>
                  <a:lnTo>
                    <a:pt x="31278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 descr=""/>
          <p:cNvSpPr/>
          <p:nvPr/>
        </p:nvSpPr>
        <p:spPr>
          <a:xfrm>
            <a:off x="7660094" y="4021111"/>
            <a:ext cx="30480" cy="113030"/>
          </a:xfrm>
          <a:custGeom>
            <a:avLst/>
            <a:gdLst/>
            <a:ahLst/>
            <a:cxnLst/>
            <a:rect l="l" t="t" r="r" b="b"/>
            <a:pathLst>
              <a:path w="30479" h="113029">
                <a:moveTo>
                  <a:pt x="30480" y="0"/>
                </a:moveTo>
                <a:lnTo>
                  <a:pt x="0" y="0"/>
                </a:lnTo>
                <a:lnTo>
                  <a:pt x="0" y="8890"/>
                </a:lnTo>
                <a:lnTo>
                  <a:pt x="19812" y="8890"/>
                </a:lnTo>
                <a:lnTo>
                  <a:pt x="19812" y="105410"/>
                </a:lnTo>
                <a:lnTo>
                  <a:pt x="0" y="105410"/>
                </a:lnTo>
                <a:lnTo>
                  <a:pt x="0" y="113030"/>
                </a:lnTo>
                <a:lnTo>
                  <a:pt x="30480" y="113030"/>
                </a:lnTo>
                <a:lnTo>
                  <a:pt x="30480" y="105410"/>
                </a:lnTo>
                <a:lnTo>
                  <a:pt x="30480" y="8890"/>
                </a:lnTo>
                <a:lnTo>
                  <a:pt x="30480" y="0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8" name="object 118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19327" y="4954523"/>
            <a:ext cx="510539" cy="115823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375505" y="4947951"/>
            <a:ext cx="195262" cy="88582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1654683" y="4947951"/>
            <a:ext cx="48895" cy="87630"/>
          </a:xfrm>
          <a:custGeom>
            <a:avLst/>
            <a:gdLst/>
            <a:ahLst/>
            <a:cxnLst/>
            <a:rect l="l" t="t" r="r" b="b"/>
            <a:pathLst>
              <a:path w="48894" h="87629">
                <a:moveTo>
                  <a:pt x="30480" y="77914"/>
                </a:moveTo>
                <a:lnTo>
                  <a:pt x="19812" y="77914"/>
                </a:lnTo>
                <a:lnTo>
                  <a:pt x="19812" y="35147"/>
                </a:lnTo>
                <a:lnTo>
                  <a:pt x="1524" y="35147"/>
                </a:lnTo>
                <a:lnTo>
                  <a:pt x="1524" y="26003"/>
                </a:lnTo>
                <a:lnTo>
                  <a:pt x="30480" y="26003"/>
                </a:lnTo>
                <a:lnTo>
                  <a:pt x="30480" y="77914"/>
                </a:lnTo>
                <a:close/>
              </a:path>
              <a:path w="48894" h="87629">
                <a:moveTo>
                  <a:pt x="48863" y="87058"/>
                </a:moveTo>
                <a:lnTo>
                  <a:pt x="0" y="87058"/>
                </a:lnTo>
                <a:lnTo>
                  <a:pt x="0" y="77914"/>
                </a:lnTo>
                <a:lnTo>
                  <a:pt x="48863" y="77914"/>
                </a:lnTo>
                <a:lnTo>
                  <a:pt x="48863" y="87058"/>
                </a:lnTo>
                <a:close/>
              </a:path>
              <a:path w="48894" h="87629">
                <a:moveTo>
                  <a:pt x="25908" y="1524"/>
                </a:moveTo>
                <a:lnTo>
                  <a:pt x="21336" y="1524"/>
                </a:lnTo>
                <a:lnTo>
                  <a:pt x="21336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48894" h="87629">
                <a:moveTo>
                  <a:pt x="27432" y="16859"/>
                </a:moveTo>
                <a:lnTo>
                  <a:pt x="18288" y="16859"/>
                </a:lnTo>
                <a:lnTo>
                  <a:pt x="18288" y="15335"/>
                </a:lnTo>
                <a:lnTo>
                  <a:pt x="16764" y="15335"/>
                </a:lnTo>
                <a:lnTo>
                  <a:pt x="16764" y="13811"/>
                </a:lnTo>
                <a:lnTo>
                  <a:pt x="15240" y="13811"/>
                </a:lnTo>
                <a:lnTo>
                  <a:pt x="15240" y="4572"/>
                </a:lnTo>
                <a:lnTo>
                  <a:pt x="18288" y="1524"/>
                </a:lnTo>
                <a:lnTo>
                  <a:pt x="28956" y="1524"/>
                </a:lnTo>
                <a:lnTo>
                  <a:pt x="28956" y="3048"/>
                </a:lnTo>
                <a:lnTo>
                  <a:pt x="30480" y="3048"/>
                </a:lnTo>
                <a:lnTo>
                  <a:pt x="30480" y="6191"/>
                </a:lnTo>
                <a:lnTo>
                  <a:pt x="32004" y="6191"/>
                </a:lnTo>
                <a:lnTo>
                  <a:pt x="32004" y="10763"/>
                </a:lnTo>
                <a:lnTo>
                  <a:pt x="30480" y="12287"/>
                </a:lnTo>
                <a:lnTo>
                  <a:pt x="30480" y="13811"/>
                </a:lnTo>
                <a:lnTo>
                  <a:pt x="27432" y="1685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1" name="object 12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788985" y="4946427"/>
            <a:ext cx="118967" cy="88582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991867" y="4948046"/>
            <a:ext cx="663701" cy="88487"/>
          </a:xfrm>
          <a:prstGeom prst="rect">
            <a:avLst/>
          </a:prstGeom>
        </p:spPr>
      </p:pic>
      <p:sp>
        <p:nvSpPr>
          <p:cNvPr id="123" name="object 123" descr=""/>
          <p:cNvSpPr/>
          <p:nvPr/>
        </p:nvSpPr>
        <p:spPr>
          <a:xfrm>
            <a:off x="2759297" y="4972430"/>
            <a:ext cx="18415" cy="64135"/>
          </a:xfrm>
          <a:custGeom>
            <a:avLst/>
            <a:gdLst/>
            <a:ahLst/>
            <a:cxnLst/>
            <a:rect l="l" t="t" r="r" b="b"/>
            <a:pathLst>
              <a:path w="18414" h="64135">
                <a:moveTo>
                  <a:pt x="12287" y="1524"/>
                </a:moveTo>
                <a:lnTo>
                  <a:pt x="7715" y="1524"/>
                </a:lnTo>
                <a:lnTo>
                  <a:pt x="9239" y="0"/>
                </a:lnTo>
                <a:lnTo>
                  <a:pt x="10763" y="0"/>
                </a:lnTo>
                <a:lnTo>
                  <a:pt x="12287" y="1524"/>
                </a:lnTo>
                <a:close/>
              </a:path>
              <a:path w="18414" h="64135">
                <a:moveTo>
                  <a:pt x="15335" y="3048"/>
                </a:moveTo>
                <a:lnTo>
                  <a:pt x="4572" y="3048"/>
                </a:lnTo>
                <a:lnTo>
                  <a:pt x="4572" y="1524"/>
                </a:lnTo>
                <a:lnTo>
                  <a:pt x="13811" y="1524"/>
                </a:lnTo>
                <a:lnTo>
                  <a:pt x="15335" y="3048"/>
                </a:lnTo>
                <a:close/>
              </a:path>
              <a:path w="18414" h="64135">
                <a:moveTo>
                  <a:pt x="16859" y="4572"/>
                </a:moveTo>
                <a:lnTo>
                  <a:pt x="3048" y="4572"/>
                </a:lnTo>
                <a:lnTo>
                  <a:pt x="3048" y="3048"/>
                </a:lnTo>
                <a:lnTo>
                  <a:pt x="16859" y="3048"/>
                </a:lnTo>
                <a:lnTo>
                  <a:pt x="16859" y="4572"/>
                </a:lnTo>
                <a:close/>
              </a:path>
              <a:path w="18414" h="64135">
                <a:moveTo>
                  <a:pt x="18383" y="15240"/>
                </a:moveTo>
                <a:lnTo>
                  <a:pt x="1524" y="15240"/>
                </a:lnTo>
                <a:lnTo>
                  <a:pt x="1524" y="13716"/>
                </a:lnTo>
                <a:lnTo>
                  <a:pt x="0" y="12192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18383" y="4572"/>
                </a:lnTo>
                <a:lnTo>
                  <a:pt x="18383" y="15240"/>
                </a:lnTo>
                <a:close/>
              </a:path>
              <a:path w="18414" h="64135">
                <a:moveTo>
                  <a:pt x="16859" y="16764"/>
                </a:moveTo>
                <a:lnTo>
                  <a:pt x="3048" y="16764"/>
                </a:lnTo>
                <a:lnTo>
                  <a:pt x="3048" y="15240"/>
                </a:lnTo>
                <a:lnTo>
                  <a:pt x="16859" y="15240"/>
                </a:lnTo>
                <a:lnTo>
                  <a:pt x="16859" y="16764"/>
                </a:lnTo>
                <a:close/>
              </a:path>
              <a:path w="18414" h="64135">
                <a:moveTo>
                  <a:pt x="13811" y="18288"/>
                </a:moveTo>
                <a:lnTo>
                  <a:pt x="4572" y="18288"/>
                </a:lnTo>
                <a:lnTo>
                  <a:pt x="4572" y="16764"/>
                </a:lnTo>
                <a:lnTo>
                  <a:pt x="15335" y="16764"/>
                </a:lnTo>
                <a:lnTo>
                  <a:pt x="13811" y="18288"/>
                </a:lnTo>
                <a:close/>
              </a:path>
              <a:path w="18414" h="64135">
                <a:moveTo>
                  <a:pt x="10763" y="19812"/>
                </a:moveTo>
                <a:lnTo>
                  <a:pt x="9239" y="19812"/>
                </a:lnTo>
                <a:lnTo>
                  <a:pt x="7715" y="18288"/>
                </a:lnTo>
                <a:lnTo>
                  <a:pt x="12287" y="18288"/>
                </a:lnTo>
                <a:lnTo>
                  <a:pt x="10763" y="19812"/>
                </a:lnTo>
                <a:close/>
              </a:path>
              <a:path w="18414" h="64135">
                <a:moveTo>
                  <a:pt x="12287" y="45815"/>
                </a:moveTo>
                <a:lnTo>
                  <a:pt x="7715" y="45815"/>
                </a:lnTo>
                <a:lnTo>
                  <a:pt x="9239" y="44291"/>
                </a:lnTo>
                <a:lnTo>
                  <a:pt x="10763" y="44291"/>
                </a:lnTo>
                <a:lnTo>
                  <a:pt x="12287" y="45815"/>
                </a:lnTo>
                <a:close/>
              </a:path>
              <a:path w="18414" h="64135">
                <a:moveTo>
                  <a:pt x="15335" y="47339"/>
                </a:moveTo>
                <a:lnTo>
                  <a:pt x="4572" y="47339"/>
                </a:lnTo>
                <a:lnTo>
                  <a:pt x="4572" y="45815"/>
                </a:lnTo>
                <a:lnTo>
                  <a:pt x="13811" y="45815"/>
                </a:lnTo>
                <a:lnTo>
                  <a:pt x="15335" y="47339"/>
                </a:lnTo>
                <a:close/>
              </a:path>
              <a:path w="18414" h="64135">
                <a:moveTo>
                  <a:pt x="16859" y="48863"/>
                </a:moveTo>
                <a:lnTo>
                  <a:pt x="3048" y="48863"/>
                </a:lnTo>
                <a:lnTo>
                  <a:pt x="3048" y="47339"/>
                </a:lnTo>
                <a:lnTo>
                  <a:pt x="16859" y="47339"/>
                </a:lnTo>
                <a:lnTo>
                  <a:pt x="16859" y="48863"/>
                </a:lnTo>
                <a:close/>
              </a:path>
              <a:path w="18414" h="64135">
                <a:moveTo>
                  <a:pt x="18383" y="59531"/>
                </a:moveTo>
                <a:lnTo>
                  <a:pt x="1524" y="59531"/>
                </a:lnTo>
                <a:lnTo>
                  <a:pt x="1524" y="58007"/>
                </a:lnTo>
                <a:lnTo>
                  <a:pt x="0" y="56483"/>
                </a:lnTo>
                <a:lnTo>
                  <a:pt x="0" y="51911"/>
                </a:lnTo>
                <a:lnTo>
                  <a:pt x="1524" y="50387"/>
                </a:lnTo>
                <a:lnTo>
                  <a:pt x="1524" y="48863"/>
                </a:lnTo>
                <a:lnTo>
                  <a:pt x="18383" y="48863"/>
                </a:lnTo>
                <a:lnTo>
                  <a:pt x="18383" y="59531"/>
                </a:lnTo>
                <a:close/>
              </a:path>
              <a:path w="18414" h="64135">
                <a:moveTo>
                  <a:pt x="16859" y="61055"/>
                </a:moveTo>
                <a:lnTo>
                  <a:pt x="3048" y="61055"/>
                </a:lnTo>
                <a:lnTo>
                  <a:pt x="3048" y="59531"/>
                </a:lnTo>
                <a:lnTo>
                  <a:pt x="16859" y="59531"/>
                </a:lnTo>
                <a:lnTo>
                  <a:pt x="16859" y="61055"/>
                </a:lnTo>
                <a:close/>
              </a:path>
              <a:path w="18414" h="64135">
                <a:moveTo>
                  <a:pt x="13811" y="62579"/>
                </a:moveTo>
                <a:lnTo>
                  <a:pt x="4572" y="62579"/>
                </a:lnTo>
                <a:lnTo>
                  <a:pt x="4572" y="61055"/>
                </a:lnTo>
                <a:lnTo>
                  <a:pt x="15335" y="61055"/>
                </a:lnTo>
                <a:lnTo>
                  <a:pt x="13811" y="62579"/>
                </a:lnTo>
                <a:close/>
              </a:path>
              <a:path w="18414" h="64135">
                <a:moveTo>
                  <a:pt x="10763" y="64103"/>
                </a:moveTo>
                <a:lnTo>
                  <a:pt x="9239" y="64103"/>
                </a:lnTo>
                <a:lnTo>
                  <a:pt x="7715" y="62579"/>
                </a:lnTo>
                <a:lnTo>
                  <a:pt x="12287" y="62579"/>
                </a:lnTo>
                <a:lnTo>
                  <a:pt x="10763" y="6410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4" name="object 124" descr=""/>
          <p:cNvGrpSpPr/>
          <p:nvPr/>
        </p:nvGrpSpPr>
        <p:grpSpPr>
          <a:xfrm>
            <a:off x="1653158" y="5106828"/>
            <a:ext cx="1950085" cy="574675"/>
            <a:chOff x="1653158" y="5106828"/>
            <a:chExt cx="1950085" cy="574675"/>
          </a:xfrm>
        </p:grpSpPr>
        <p:sp>
          <p:nvSpPr>
            <p:cNvPr id="125" name="object 125" descr=""/>
            <p:cNvSpPr/>
            <p:nvPr/>
          </p:nvSpPr>
          <p:spPr>
            <a:xfrm>
              <a:off x="3290316" y="5117496"/>
              <a:ext cx="48895" cy="81280"/>
            </a:xfrm>
            <a:custGeom>
              <a:avLst/>
              <a:gdLst/>
              <a:ahLst/>
              <a:cxnLst/>
              <a:rect l="l" t="t" r="r" b="b"/>
              <a:pathLst>
                <a:path w="48895" h="81279">
                  <a:moveTo>
                    <a:pt x="1524" y="12192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7620" y="1524"/>
                  </a:lnTo>
                  <a:lnTo>
                    <a:pt x="9144" y="0"/>
                  </a:lnTo>
                  <a:lnTo>
                    <a:pt x="30480" y="0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9624" y="4572"/>
                  </a:lnTo>
                  <a:lnTo>
                    <a:pt x="41148" y="6096"/>
                  </a:lnTo>
                  <a:lnTo>
                    <a:pt x="42672" y="9144"/>
                  </a:lnTo>
                  <a:lnTo>
                    <a:pt x="7620" y="9144"/>
                  </a:lnTo>
                  <a:lnTo>
                    <a:pt x="1524" y="12192"/>
                  </a:lnTo>
                  <a:close/>
                </a:path>
                <a:path w="48895" h="81279">
                  <a:moveTo>
                    <a:pt x="44196" y="71723"/>
                  </a:moveTo>
                  <a:lnTo>
                    <a:pt x="24384" y="71723"/>
                  </a:lnTo>
                  <a:lnTo>
                    <a:pt x="25908" y="70199"/>
                  </a:lnTo>
                  <a:lnTo>
                    <a:pt x="28956" y="70199"/>
                  </a:lnTo>
                  <a:lnTo>
                    <a:pt x="32004" y="68675"/>
                  </a:lnTo>
                  <a:lnTo>
                    <a:pt x="36576" y="64103"/>
                  </a:lnTo>
                  <a:lnTo>
                    <a:pt x="36576" y="62579"/>
                  </a:lnTo>
                  <a:lnTo>
                    <a:pt x="38100" y="61055"/>
                  </a:lnTo>
                  <a:lnTo>
                    <a:pt x="38100" y="51911"/>
                  </a:lnTo>
                  <a:lnTo>
                    <a:pt x="36576" y="50387"/>
                  </a:lnTo>
                  <a:lnTo>
                    <a:pt x="36576" y="48863"/>
                  </a:lnTo>
                  <a:lnTo>
                    <a:pt x="33528" y="45815"/>
                  </a:lnTo>
                  <a:lnTo>
                    <a:pt x="30480" y="45815"/>
                  </a:lnTo>
                  <a:lnTo>
                    <a:pt x="28956" y="44291"/>
                  </a:lnTo>
                  <a:lnTo>
                    <a:pt x="25908" y="44291"/>
                  </a:lnTo>
                  <a:lnTo>
                    <a:pt x="24384" y="42767"/>
                  </a:lnTo>
                  <a:lnTo>
                    <a:pt x="9144" y="42767"/>
                  </a:lnTo>
                  <a:lnTo>
                    <a:pt x="9144" y="35052"/>
                  </a:lnTo>
                  <a:lnTo>
                    <a:pt x="21336" y="35052"/>
                  </a:lnTo>
                  <a:lnTo>
                    <a:pt x="22860" y="33528"/>
                  </a:lnTo>
                  <a:lnTo>
                    <a:pt x="27432" y="33528"/>
                  </a:lnTo>
                  <a:lnTo>
                    <a:pt x="32004" y="28956"/>
                  </a:lnTo>
                  <a:lnTo>
                    <a:pt x="33528" y="25908"/>
                  </a:lnTo>
                  <a:lnTo>
                    <a:pt x="33528" y="24384"/>
                  </a:lnTo>
                  <a:lnTo>
                    <a:pt x="35052" y="22860"/>
                  </a:lnTo>
                  <a:lnTo>
                    <a:pt x="35052" y="16764"/>
                  </a:lnTo>
                  <a:lnTo>
                    <a:pt x="33528" y="13716"/>
                  </a:lnTo>
                  <a:lnTo>
                    <a:pt x="30480" y="10668"/>
                  </a:lnTo>
                  <a:lnTo>
                    <a:pt x="27432" y="9144"/>
                  </a:lnTo>
                  <a:lnTo>
                    <a:pt x="42672" y="9144"/>
                  </a:lnTo>
                  <a:lnTo>
                    <a:pt x="44196" y="10668"/>
                  </a:lnTo>
                  <a:lnTo>
                    <a:pt x="45720" y="13716"/>
                  </a:lnTo>
                  <a:lnTo>
                    <a:pt x="45720" y="22860"/>
                  </a:lnTo>
                  <a:lnTo>
                    <a:pt x="44196" y="27432"/>
                  </a:lnTo>
                  <a:lnTo>
                    <a:pt x="42672" y="30480"/>
                  </a:lnTo>
                  <a:lnTo>
                    <a:pt x="39624" y="33528"/>
                  </a:lnTo>
                  <a:lnTo>
                    <a:pt x="36576" y="36671"/>
                  </a:lnTo>
                  <a:lnTo>
                    <a:pt x="32004" y="38195"/>
                  </a:lnTo>
                  <a:lnTo>
                    <a:pt x="36576" y="38195"/>
                  </a:lnTo>
                  <a:lnTo>
                    <a:pt x="38100" y="39719"/>
                  </a:lnTo>
                  <a:lnTo>
                    <a:pt x="41148" y="41243"/>
                  </a:lnTo>
                  <a:lnTo>
                    <a:pt x="42672" y="41243"/>
                  </a:lnTo>
                  <a:lnTo>
                    <a:pt x="45720" y="44291"/>
                  </a:lnTo>
                  <a:lnTo>
                    <a:pt x="47244" y="47339"/>
                  </a:lnTo>
                  <a:lnTo>
                    <a:pt x="47244" y="48863"/>
                  </a:lnTo>
                  <a:lnTo>
                    <a:pt x="48768" y="50387"/>
                  </a:lnTo>
                  <a:lnTo>
                    <a:pt x="48768" y="62579"/>
                  </a:lnTo>
                  <a:lnTo>
                    <a:pt x="44196" y="71723"/>
                  </a:lnTo>
                  <a:close/>
                </a:path>
                <a:path w="48895" h="81279">
                  <a:moveTo>
                    <a:pt x="30480" y="79343"/>
                  </a:moveTo>
                  <a:lnTo>
                    <a:pt x="0" y="79343"/>
                  </a:lnTo>
                  <a:lnTo>
                    <a:pt x="0" y="70199"/>
                  </a:lnTo>
                  <a:lnTo>
                    <a:pt x="4572" y="70199"/>
                  </a:lnTo>
                  <a:lnTo>
                    <a:pt x="7620" y="71723"/>
                  </a:lnTo>
                  <a:lnTo>
                    <a:pt x="44196" y="71723"/>
                  </a:lnTo>
                  <a:lnTo>
                    <a:pt x="41148" y="73247"/>
                  </a:lnTo>
                  <a:lnTo>
                    <a:pt x="38100" y="76295"/>
                  </a:lnTo>
                  <a:lnTo>
                    <a:pt x="35052" y="77819"/>
                  </a:lnTo>
                  <a:lnTo>
                    <a:pt x="30480" y="79343"/>
                  </a:lnTo>
                  <a:close/>
                </a:path>
                <a:path w="48895" h="81279">
                  <a:moveTo>
                    <a:pt x="21336" y="80867"/>
                  </a:moveTo>
                  <a:lnTo>
                    <a:pt x="4572" y="80867"/>
                  </a:lnTo>
                  <a:lnTo>
                    <a:pt x="1524" y="79343"/>
                  </a:lnTo>
                  <a:lnTo>
                    <a:pt x="25908" y="79343"/>
                  </a:lnTo>
                  <a:lnTo>
                    <a:pt x="21336" y="80867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363557" y="5106835"/>
              <a:ext cx="104139" cy="116205"/>
            </a:xfrm>
            <a:custGeom>
              <a:avLst/>
              <a:gdLst/>
              <a:ahLst/>
              <a:cxnLst/>
              <a:rect l="l" t="t" r="r" b="b"/>
              <a:pathLst>
                <a:path w="104139" h="116204">
                  <a:moveTo>
                    <a:pt x="35052" y="58013"/>
                  </a:moveTo>
                  <a:lnTo>
                    <a:pt x="33337" y="42265"/>
                  </a:lnTo>
                  <a:lnTo>
                    <a:pt x="28194" y="27254"/>
                  </a:lnTo>
                  <a:lnTo>
                    <a:pt x="19621" y="13119"/>
                  </a:lnTo>
                  <a:lnTo>
                    <a:pt x="7620" y="0"/>
                  </a:lnTo>
                  <a:lnTo>
                    <a:pt x="0" y="6096"/>
                  </a:lnTo>
                  <a:lnTo>
                    <a:pt x="10883" y="18046"/>
                  </a:lnTo>
                  <a:lnTo>
                    <a:pt x="18478" y="30873"/>
                  </a:lnTo>
                  <a:lnTo>
                    <a:pt x="22936" y="44284"/>
                  </a:lnTo>
                  <a:lnTo>
                    <a:pt x="24384" y="58013"/>
                  </a:lnTo>
                  <a:lnTo>
                    <a:pt x="24079" y="64871"/>
                  </a:lnTo>
                  <a:lnTo>
                    <a:pt x="6286" y="103949"/>
                  </a:lnTo>
                  <a:lnTo>
                    <a:pt x="0" y="109918"/>
                  </a:lnTo>
                  <a:lnTo>
                    <a:pt x="7620" y="116014"/>
                  </a:lnTo>
                  <a:lnTo>
                    <a:pt x="12192" y="109918"/>
                  </a:lnTo>
                  <a:lnTo>
                    <a:pt x="16764" y="105346"/>
                  </a:lnTo>
                  <a:lnTo>
                    <a:pt x="19812" y="100774"/>
                  </a:lnTo>
                  <a:lnTo>
                    <a:pt x="24384" y="96113"/>
                  </a:lnTo>
                  <a:lnTo>
                    <a:pt x="27432" y="90017"/>
                  </a:lnTo>
                  <a:lnTo>
                    <a:pt x="28956" y="85445"/>
                  </a:lnTo>
                  <a:lnTo>
                    <a:pt x="32004" y="80873"/>
                  </a:lnTo>
                  <a:lnTo>
                    <a:pt x="33528" y="76301"/>
                  </a:lnTo>
                  <a:lnTo>
                    <a:pt x="33528" y="71729"/>
                  </a:lnTo>
                  <a:lnTo>
                    <a:pt x="35052" y="67157"/>
                  </a:lnTo>
                  <a:lnTo>
                    <a:pt x="35052" y="58013"/>
                  </a:lnTo>
                  <a:close/>
                </a:path>
                <a:path w="104139" h="116204">
                  <a:moveTo>
                    <a:pt x="103733" y="58013"/>
                  </a:moveTo>
                  <a:lnTo>
                    <a:pt x="101777" y="42265"/>
                  </a:lnTo>
                  <a:lnTo>
                    <a:pt x="96113" y="27254"/>
                  </a:lnTo>
                  <a:lnTo>
                    <a:pt x="87007" y="13119"/>
                  </a:lnTo>
                  <a:lnTo>
                    <a:pt x="74777" y="0"/>
                  </a:lnTo>
                  <a:lnTo>
                    <a:pt x="68681" y="6096"/>
                  </a:lnTo>
                  <a:lnTo>
                    <a:pt x="78676" y="18046"/>
                  </a:lnTo>
                  <a:lnTo>
                    <a:pt x="85826" y="30873"/>
                  </a:lnTo>
                  <a:lnTo>
                    <a:pt x="90106" y="44284"/>
                  </a:lnTo>
                  <a:lnTo>
                    <a:pt x="91541" y="58013"/>
                  </a:lnTo>
                  <a:lnTo>
                    <a:pt x="91249" y="64871"/>
                  </a:lnTo>
                  <a:lnTo>
                    <a:pt x="74104" y="103949"/>
                  </a:lnTo>
                  <a:lnTo>
                    <a:pt x="68681" y="109918"/>
                  </a:lnTo>
                  <a:lnTo>
                    <a:pt x="74777" y="116014"/>
                  </a:lnTo>
                  <a:lnTo>
                    <a:pt x="85445" y="105346"/>
                  </a:lnTo>
                  <a:lnTo>
                    <a:pt x="91541" y="96113"/>
                  </a:lnTo>
                  <a:lnTo>
                    <a:pt x="94589" y="90017"/>
                  </a:lnTo>
                  <a:lnTo>
                    <a:pt x="97637" y="85445"/>
                  </a:lnTo>
                  <a:lnTo>
                    <a:pt x="102209" y="71729"/>
                  </a:lnTo>
                  <a:lnTo>
                    <a:pt x="102209" y="67157"/>
                  </a:lnTo>
                  <a:lnTo>
                    <a:pt x="103733" y="62585"/>
                  </a:lnTo>
                  <a:lnTo>
                    <a:pt x="103733" y="5801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53158" y="5106828"/>
              <a:ext cx="1949958" cy="574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80744" y="393191"/>
            <a:ext cx="6504940" cy="268605"/>
            <a:chOff x="1380744" y="393191"/>
            <a:chExt cx="6504940" cy="2686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744" y="393191"/>
              <a:ext cx="6365748" cy="1158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44" y="545592"/>
              <a:ext cx="6504432" cy="11582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1380744" y="707136"/>
            <a:ext cx="6504940" cy="574675"/>
            <a:chOff x="1380744" y="707136"/>
            <a:chExt cx="6504940" cy="57467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707136"/>
              <a:ext cx="6504432" cy="11582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859536"/>
              <a:ext cx="6504432" cy="11582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744" y="1011936"/>
              <a:ext cx="6504432" cy="1173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4" y="1165860"/>
              <a:ext cx="6504432" cy="11582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380744" y="1327404"/>
            <a:ext cx="6434455" cy="573405"/>
            <a:chOff x="1380744" y="1327404"/>
            <a:chExt cx="6434455" cy="57340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744" y="1327404"/>
              <a:ext cx="6434327" cy="115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744" y="1479804"/>
              <a:ext cx="6434327" cy="1158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744" y="1632204"/>
              <a:ext cx="6434327" cy="1158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744" y="1784604"/>
              <a:ext cx="6434327" cy="115824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370075" y="1947672"/>
            <a:ext cx="6445250" cy="269875"/>
            <a:chOff x="1370075" y="1947672"/>
            <a:chExt cx="6445250" cy="26987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744" y="1947672"/>
              <a:ext cx="6434327" cy="11734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075" y="2098548"/>
              <a:ext cx="5274563" cy="118871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1359408" y="2343150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 h="0">
                <a:moveTo>
                  <a:pt x="0" y="0"/>
                </a:moveTo>
                <a:lnTo>
                  <a:pt x="1226819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63951" y="2253995"/>
            <a:ext cx="3709416" cy="115824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59408" y="2495550"/>
            <a:ext cx="3607435" cy="0"/>
          </a:xfrm>
          <a:custGeom>
            <a:avLst/>
            <a:gdLst/>
            <a:ahLst/>
            <a:cxnLst/>
            <a:rect l="l" t="t" r="r" b="b"/>
            <a:pathLst>
              <a:path w="3607435" h="0">
                <a:moveTo>
                  <a:pt x="0" y="0"/>
                </a:moveTo>
                <a:lnTo>
                  <a:pt x="3607308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65776" y="2406396"/>
            <a:ext cx="1312163" cy="114300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359408" y="2657094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332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13276" y="2567939"/>
            <a:ext cx="1719071" cy="114300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359408" y="2809494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332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13276" y="2720340"/>
            <a:ext cx="2604516" cy="115824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359408" y="296189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46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184647" y="2872739"/>
            <a:ext cx="240791" cy="114300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359408" y="3115818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332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13276" y="3025140"/>
            <a:ext cx="765047" cy="115824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1359408" y="3277361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332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13276" y="3188208"/>
            <a:ext cx="2398775" cy="115824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1359408" y="3429761"/>
            <a:ext cx="1226820" cy="0"/>
          </a:xfrm>
          <a:custGeom>
            <a:avLst/>
            <a:gdLst/>
            <a:ahLst/>
            <a:cxnLst/>
            <a:rect l="l" t="t" r="r" b="b"/>
            <a:pathLst>
              <a:path w="1226820" h="0">
                <a:moveTo>
                  <a:pt x="0" y="0"/>
                </a:moveTo>
                <a:lnTo>
                  <a:pt x="1226819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59380" y="3337560"/>
            <a:ext cx="658367" cy="118872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1312163" y="3563111"/>
            <a:ext cx="8183245" cy="278765"/>
            <a:chOff x="1312163" y="3563111"/>
            <a:chExt cx="8183245" cy="278765"/>
          </a:xfrm>
        </p:grpSpPr>
        <p:sp>
          <p:nvSpPr>
            <p:cNvPr id="35" name="object 35" descr=""/>
            <p:cNvSpPr/>
            <p:nvPr/>
          </p:nvSpPr>
          <p:spPr>
            <a:xfrm>
              <a:off x="1312163" y="3563111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17688" y="3569208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70075" y="3912108"/>
            <a:ext cx="1531620" cy="115824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55419" y="4069079"/>
            <a:ext cx="425195" cy="112775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55419" y="4229100"/>
            <a:ext cx="1175004" cy="1143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55419" y="4381500"/>
            <a:ext cx="1039368" cy="1143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55419" y="4532376"/>
            <a:ext cx="1528571" cy="115824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1312163" y="4754879"/>
            <a:ext cx="8183245" cy="1051560"/>
            <a:chOff x="1312163" y="4754879"/>
            <a:chExt cx="8183245" cy="1051560"/>
          </a:xfrm>
        </p:grpSpPr>
        <p:sp>
          <p:nvSpPr>
            <p:cNvPr id="43" name="object 43" descr=""/>
            <p:cNvSpPr/>
            <p:nvPr/>
          </p:nvSpPr>
          <p:spPr>
            <a:xfrm>
              <a:off x="1312163" y="4754879"/>
              <a:ext cx="8182609" cy="1050290"/>
            </a:xfrm>
            <a:custGeom>
              <a:avLst/>
              <a:gdLst/>
              <a:ahLst/>
              <a:cxnLst/>
              <a:rect l="l" t="t" r="r" b="b"/>
              <a:pathLst>
                <a:path w="8182609" h="1050289">
                  <a:moveTo>
                    <a:pt x="8182355" y="1050035"/>
                  </a:moveTo>
                  <a:lnTo>
                    <a:pt x="0" y="1050035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05003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317688" y="4761261"/>
              <a:ext cx="8171815" cy="1039494"/>
            </a:xfrm>
            <a:custGeom>
              <a:avLst/>
              <a:gdLst/>
              <a:ahLst/>
              <a:cxnLst/>
              <a:rect l="l" t="t" r="r" b="b"/>
              <a:pathLst>
                <a:path w="8171815" h="1039495">
                  <a:moveTo>
                    <a:pt x="0" y="0"/>
                  </a:moveTo>
                  <a:lnTo>
                    <a:pt x="8171783" y="0"/>
                  </a:lnTo>
                  <a:lnTo>
                    <a:pt x="8171783" y="1039367"/>
                  </a:lnTo>
                  <a:lnTo>
                    <a:pt x="0" y="1039367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312163" y="5899403"/>
            <a:ext cx="8183245" cy="279400"/>
            <a:chOff x="1312163" y="5899403"/>
            <a:chExt cx="8183245" cy="279400"/>
          </a:xfrm>
        </p:grpSpPr>
        <p:sp>
          <p:nvSpPr>
            <p:cNvPr id="46" name="object 46" descr=""/>
            <p:cNvSpPr/>
            <p:nvPr/>
          </p:nvSpPr>
          <p:spPr>
            <a:xfrm>
              <a:off x="1312163" y="5899403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2"/>
                  </a:moveTo>
                  <a:lnTo>
                    <a:pt x="0" y="278892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17688" y="5905976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65504" y="6257544"/>
            <a:ext cx="1213103" cy="83819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1312163" y="6596629"/>
            <a:ext cx="8183245" cy="430530"/>
            <a:chOff x="1312163" y="6596629"/>
            <a:chExt cx="8183245" cy="430530"/>
          </a:xfrm>
        </p:grpSpPr>
        <p:sp>
          <p:nvSpPr>
            <p:cNvPr id="50" name="object 50" descr=""/>
            <p:cNvSpPr/>
            <p:nvPr/>
          </p:nvSpPr>
          <p:spPr>
            <a:xfrm>
              <a:off x="1312163" y="6597396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5">
                  <a:moveTo>
                    <a:pt x="8182355" y="429767"/>
                  </a:moveTo>
                  <a:lnTo>
                    <a:pt x="0" y="4297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317688" y="6601967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70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2" name="object 52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7027" y="7097267"/>
            <a:ext cx="2901696" cy="118871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11708" y="2167127"/>
            <a:ext cx="519683" cy="115823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19327" y="3654552"/>
            <a:ext cx="512063" cy="115824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1381696" y="3650075"/>
            <a:ext cx="1488440" cy="110489"/>
            <a:chOff x="1381696" y="3650075"/>
            <a:chExt cx="1488440" cy="110489"/>
          </a:xfrm>
        </p:grpSpPr>
        <p:pic>
          <p:nvPicPr>
            <p:cNvPr id="56" name="object 5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1696" y="3672744"/>
              <a:ext cx="183165" cy="6467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587715" y="3672941"/>
              <a:ext cx="113030" cy="62865"/>
            </a:xfrm>
            <a:custGeom>
              <a:avLst/>
              <a:gdLst/>
              <a:ahLst/>
              <a:cxnLst/>
              <a:rect l="l" t="t" r="r" b="b"/>
              <a:pathLst>
                <a:path w="113030" h="62864">
                  <a:moveTo>
                    <a:pt x="50292" y="16852"/>
                  </a:moveTo>
                  <a:lnTo>
                    <a:pt x="48768" y="10756"/>
                  </a:lnTo>
                  <a:lnTo>
                    <a:pt x="47752" y="9232"/>
                  </a:lnTo>
                  <a:lnTo>
                    <a:pt x="45720" y="6184"/>
                  </a:lnTo>
                  <a:lnTo>
                    <a:pt x="42672" y="3136"/>
                  </a:lnTo>
                  <a:lnTo>
                    <a:pt x="36576" y="0"/>
                  </a:lnTo>
                  <a:lnTo>
                    <a:pt x="27432" y="0"/>
                  </a:lnTo>
                  <a:lnTo>
                    <a:pt x="24384" y="1524"/>
                  </a:lnTo>
                  <a:lnTo>
                    <a:pt x="19812" y="3136"/>
                  </a:lnTo>
                  <a:lnTo>
                    <a:pt x="13716" y="9232"/>
                  </a:lnTo>
                  <a:lnTo>
                    <a:pt x="9144" y="12280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2572"/>
                  </a:lnTo>
                  <a:lnTo>
                    <a:pt x="10668" y="62572"/>
                  </a:lnTo>
                  <a:lnTo>
                    <a:pt x="10668" y="22948"/>
                  </a:lnTo>
                  <a:lnTo>
                    <a:pt x="12192" y="21424"/>
                  </a:lnTo>
                  <a:lnTo>
                    <a:pt x="13716" y="18376"/>
                  </a:lnTo>
                  <a:lnTo>
                    <a:pt x="15240" y="16852"/>
                  </a:lnTo>
                  <a:lnTo>
                    <a:pt x="18288" y="15328"/>
                  </a:lnTo>
                  <a:lnTo>
                    <a:pt x="21336" y="12280"/>
                  </a:lnTo>
                  <a:lnTo>
                    <a:pt x="22860" y="12280"/>
                  </a:lnTo>
                  <a:lnTo>
                    <a:pt x="25908" y="9232"/>
                  </a:lnTo>
                  <a:lnTo>
                    <a:pt x="32004" y="9232"/>
                  </a:lnTo>
                  <a:lnTo>
                    <a:pt x="35052" y="10756"/>
                  </a:lnTo>
                  <a:lnTo>
                    <a:pt x="36576" y="13804"/>
                  </a:lnTo>
                  <a:lnTo>
                    <a:pt x="38100" y="15328"/>
                  </a:lnTo>
                  <a:lnTo>
                    <a:pt x="39624" y="19900"/>
                  </a:lnTo>
                  <a:lnTo>
                    <a:pt x="39624" y="24472"/>
                  </a:lnTo>
                  <a:lnTo>
                    <a:pt x="50292" y="24472"/>
                  </a:lnTo>
                  <a:lnTo>
                    <a:pt x="50292" y="16852"/>
                  </a:lnTo>
                  <a:close/>
                </a:path>
                <a:path w="113030" h="62864">
                  <a:moveTo>
                    <a:pt x="112864" y="3048"/>
                  </a:moveTo>
                  <a:lnTo>
                    <a:pt x="109816" y="3048"/>
                  </a:lnTo>
                  <a:lnTo>
                    <a:pt x="106768" y="1524"/>
                  </a:lnTo>
                  <a:lnTo>
                    <a:pt x="86956" y="1524"/>
                  </a:lnTo>
                  <a:lnTo>
                    <a:pt x="83908" y="3048"/>
                  </a:lnTo>
                  <a:lnTo>
                    <a:pt x="79336" y="4572"/>
                  </a:lnTo>
                  <a:lnTo>
                    <a:pt x="76288" y="6096"/>
                  </a:lnTo>
                  <a:lnTo>
                    <a:pt x="73240" y="9144"/>
                  </a:lnTo>
                  <a:lnTo>
                    <a:pt x="71716" y="12192"/>
                  </a:lnTo>
                  <a:lnTo>
                    <a:pt x="68668" y="15240"/>
                  </a:lnTo>
                  <a:lnTo>
                    <a:pt x="67144" y="19812"/>
                  </a:lnTo>
                  <a:lnTo>
                    <a:pt x="65620" y="22860"/>
                  </a:lnTo>
                  <a:lnTo>
                    <a:pt x="65620" y="42760"/>
                  </a:lnTo>
                  <a:lnTo>
                    <a:pt x="67144" y="50380"/>
                  </a:lnTo>
                  <a:lnTo>
                    <a:pt x="73240" y="54952"/>
                  </a:lnTo>
                  <a:lnTo>
                    <a:pt x="77812" y="61048"/>
                  </a:lnTo>
                  <a:lnTo>
                    <a:pt x="85432" y="62572"/>
                  </a:lnTo>
                  <a:lnTo>
                    <a:pt x="106768" y="62572"/>
                  </a:lnTo>
                  <a:lnTo>
                    <a:pt x="112864" y="59524"/>
                  </a:lnTo>
                  <a:lnTo>
                    <a:pt x="112864" y="50380"/>
                  </a:lnTo>
                  <a:lnTo>
                    <a:pt x="106768" y="53428"/>
                  </a:lnTo>
                  <a:lnTo>
                    <a:pt x="102196" y="53428"/>
                  </a:lnTo>
                  <a:lnTo>
                    <a:pt x="99148" y="54952"/>
                  </a:lnTo>
                  <a:lnTo>
                    <a:pt x="90004" y="54952"/>
                  </a:lnTo>
                  <a:lnTo>
                    <a:pt x="85432" y="51904"/>
                  </a:lnTo>
                  <a:lnTo>
                    <a:pt x="82384" y="48856"/>
                  </a:lnTo>
                  <a:lnTo>
                    <a:pt x="77812" y="45808"/>
                  </a:lnTo>
                  <a:lnTo>
                    <a:pt x="76288" y="39712"/>
                  </a:lnTo>
                  <a:lnTo>
                    <a:pt x="76288" y="25908"/>
                  </a:lnTo>
                  <a:lnTo>
                    <a:pt x="79336" y="19812"/>
                  </a:lnTo>
                  <a:lnTo>
                    <a:pt x="80860" y="18288"/>
                  </a:lnTo>
                  <a:lnTo>
                    <a:pt x="82384" y="15240"/>
                  </a:lnTo>
                  <a:lnTo>
                    <a:pt x="85432" y="12192"/>
                  </a:lnTo>
                  <a:lnTo>
                    <a:pt x="88480" y="10668"/>
                  </a:lnTo>
                  <a:lnTo>
                    <a:pt x="91528" y="10668"/>
                  </a:lnTo>
                  <a:lnTo>
                    <a:pt x="93052" y="9144"/>
                  </a:lnTo>
                  <a:lnTo>
                    <a:pt x="99148" y="9144"/>
                  </a:lnTo>
                  <a:lnTo>
                    <a:pt x="102196" y="10668"/>
                  </a:lnTo>
                  <a:lnTo>
                    <a:pt x="106768" y="10668"/>
                  </a:lnTo>
                  <a:lnTo>
                    <a:pt x="112864" y="13716"/>
                  </a:lnTo>
                  <a:lnTo>
                    <a:pt x="112864" y="304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20405" y="3650075"/>
              <a:ext cx="259461" cy="109632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2007298" y="3712654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60" h="24764">
                  <a:moveTo>
                    <a:pt x="13716" y="24669"/>
                  </a:moveTo>
                  <a:lnTo>
                    <a:pt x="7620" y="24669"/>
                  </a:lnTo>
                  <a:lnTo>
                    <a:pt x="6096" y="23145"/>
                  </a:lnTo>
                  <a:lnTo>
                    <a:pt x="4572" y="23145"/>
                  </a:lnTo>
                  <a:lnTo>
                    <a:pt x="4572" y="21621"/>
                  </a:lnTo>
                  <a:lnTo>
                    <a:pt x="3048" y="21621"/>
                  </a:lnTo>
                  <a:lnTo>
                    <a:pt x="1524" y="20097"/>
                  </a:lnTo>
                  <a:lnTo>
                    <a:pt x="1524" y="18478"/>
                  </a:lnTo>
                  <a:lnTo>
                    <a:pt x="0" y="16954"/>
                  </a:lnTo>
                  <a:lnTo>
                    <a:pt x="0" y="7715"/>
                  </a:lnTo>
                  <a:lnTo>
                    <a:pt x="1524" y="6191"/>
                  </a:lnTo>
                  <a:lnTo>
                    <a:pt x="1524" y="4667"/>
                  </a:lnTo>
                  <a:lnTo>
                    <a:pt x="3048" y="4667"/>
                  </a:lnTo>
                  <a:lnTo>
                    <a:pt x="4572" y="3143"/>
                  </a:lnTo>
                  <a:lnTo>
                    <a:pt x="4572" y="1619"/>
                  </a:lnTo>
                  <a:lnTo>
                    <a:pt x="7620" y="1619"/>
                  </a:lnTo>
                  <a:lnTo>
                    <a:pt x="9144" y="0"/>
                  </a:lnTo>
                  <a:lnTo>
                    <a:pt x="10668" y="0"/>
                  </a:lnTo>
                  <a:lnTo>
                    <a:pt x="13716" y="0"/>
                  </a:lnTo>
                  <a:lnTo>
                    <a:pt x="15240" y="1619"/>
                  </a:lnTo>
                  <a:lnTo>
                    <a:pt x="16764" y="1619"/>
                  </a:lnTo>
                  <a:lnTo>
                    <a:pt x="19812" y="4667"/>
                  </a:lnTo>
                  <a:lnTo>
                    <a:pt x="21336" y="4667"/>
                  </a:lnTo>
                  <a:lnTo>
                    <a:pt x="21336" y="7715"/>
                  </a:lnTo>
                  <a:lnTo>
                    <a:pt x="22860" y="9239"/>
                  </a:lnTo>
                  <a:lnTo>
                    <a:pt x="22860" y="15430"/>
                  </a:lnTo>
                  <a:lnTo>
                    <a:pt x="21336" y="16954"/>
                  </a:lnTo>
                  <a:lnTo>
                    <a:pt x="21336" y="20097"/>
                  </a:lnTo>
                  <a:lnTo>
                    <a:pt x="19812" y="21621"/>
                  </a:lnTo>
                  <a:lnTo>
                    <a:pt x="18288" y="21621"/>
                  </a:lnTo>
                  <a:lnTo>
                    <a:pt x="16764" y="23145"/>
                  </a:lnTo>
                  <a:lnTo>
                    <a:pt x="15240" y="23145"/>
                  </a:lnTo>
                  <a:lnTo>
                    <a:pt x="13716" y="24669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2257" y="3650075"/>
              <a:ext cx="457676" cy="10991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1269" y="3672935"/>
              <a:ext cx="328422" cy="86772"/>
            </a:xfrm>
            <a:prstGeom prst="rect">
              <a:avLst/>
            </a:prstGeom>
          </p:spPr>
        </p:pic>
      </p:grpSp>
      <p:pic>
        <p:nvPicPr>
          <p:cNvPr id="62" name="object 6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11708" y="3979164"/>
            <a:ext cx="519683" cy="115824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19327" y="4847844"/>
            <a:ext cx="512063" cy="114299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75695" y="4840605"/>
            <a:ext cx="263937" cy="88487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80172" y="5011483"/>
            <a:ext cx="187737" cy="77914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1447323" y="4839080"/>
            <a:ext cx="3324860" cy="895985"/>
            <a:chOff x="1447323" y="4839080"/>
            <a:chExt cx="3324860" cy="895985"/>
          </a:xfrm>
        </p:grpSpPr>
        <p:sp>
          <p:nvSpPr>
            <p:cNvPr id="67" name="object 67" descr=""/>
            <p:cNvSpPr/>
            <p:nvPr/>
          </p:nvSpPr>
          <p:spPr>
            <a:xfrm>
              <a:off x="1651825" y="5039010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60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69" h="35560">
                  <a:moveTo>
                    <a:pt x="51816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1816" y="24479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47323" y="4839080"/>
              <a:ext cx="3324606" cy="895921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448847" y="5180933"/>
              <a:ext cx="52069" cy="87630"/>
            </a:xfrm>
            <a:custGeom>
              <a:avLst/>
              <a:gdLst/>
              <a:ahLst/>
              <a:cxnLst/>
              <a:rect l="l" t="t" r="r" b="b"/>
              <a:pathLst>
                <a:path w="52069" h="87629">
                  <a:moveTo>
                    <a:pt x="22860" y="10668"/>
                  </a:moveTo>
                  <a:lnTo>
                    <a:pt x="10668" y="10668"/>
                  </a:lnTo>
                  <a:lnTo>
                    <a:pt x="16764" y="4572"/>
                  </a:lnTo>
                  <a:lnTo>
                    <a:pt x="19812" y="3048"/>
                  </a:lnTo>
                  <a:lnTo>
                    <a:pt x="22860" y="0"/>
                  </a:lnTo>
                  <a:lnTo>
                    <a:pt x="38195" y="0"/>
                  </a:lnTo>
                  <a:lnTo>
                    <a:pt x="39719" y="1524"/>
                  </a:lnTo>
                  <a:lnTo>
                    <a:pt x="42767" y="3048"/>
                  </a:lnTo>
                  <a:lnTo>
                    <a:pt x="47339" y="7620"/>
                  </a:lnTo>
                  <a:lnTo>
                    <a:pt x="48101" y="9144"/>
                  </a:lnTo>
                  <a:lnTo>
                    <a:pt x="24384" y="9144"/>
                  </a:lnTo>
                  <a:lnTo>
                    <a:pt x="22860" y="10668"/>
                  </a:lnTo>
                  <a:close/>
                </a:path>
                <a:path w="52069" h="87629">
                  <a:moveTo>
                    <a:pt x="10668" y="87058"/>
                  </a:moveTo>
                  <a:lnTo>
                    <a:pt x="0" y="87058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10668" y="10668"/>
                  </a:lnTo>
                  <a:lnTo>
                    <a:pt x="22860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5240" y="15240"/>
                  </a:lnTo>
                  <a:lnTo>
                    <a:pt x="13716" y="16764"/>
                  </a:lnTo>
                  <a:lnTo>
                    <a:pt x="12192" y="19812"/>
                  </a:lnTo>
                  <a:lnTo>
                    <a:pt x="10668" y="21336"/>
                  </a:lnTo>
                  <a:lnTo>
                    <a:pt x="10668" y="51911"/>
                  </a:lnTo>
                  <a:lnTo>
                    <a:pt x="12192" y="51911"/>
                  </a:lnTo>
                  <a:lnTo>
                    <a:pt x="15240" y="53435"/>
                  </a:lnTo>
                  <a:lnTo>
                    <a:pt x="45053" y="53435"/>
                  </a:lnTo>
                  <a:lnTo>
                    <a:pt x="44291" y="54959"/>
                  </a:lnTo>
                  <a:lnTo>
                    <a:pt x="41243" y="56578"/>
                  </a:lnTo>
                  <a:lnTo>
                    <a:pt x="38195" y="59626"/>
                  </a:lnTo>
                  <a:lnTo>
                    <a:pt x="33528" y="61150"/>
                  </a:lnTo>
                  <a:lnTo>
                    <a:pt x="10668" y="61150"/>
                  </a:lnTo>
                  <a:lnTo>
                    <a:pt x="10668" y="87058"/>
                  </a:lnTo>
                  <a:close/>
                </a:path>
                <a:path w="52069" h="87629">
                  <a:moveTo>
                    <a:pt x="45053" y="53435"/>
                  </a:moveTo>
                  <a:lnTo>
                    <a:pt x="28956" y="53435"/>
                  </a:lnTo>
                  <a:lnTo>
                    <a:pt x="33528" y="51911"/>
                  </a:lnTo>
                  <a:lnTo>
                    <a:pt x="36576" y="48863"/>
                  </a:lnTo>
                  <a:lnTo>
                    <a:pt x="39719" y="44291"/>
                  </a:lnTo>
                  <a:lnTo>
                    <a:pt x="41243" y="38195"/>
                  </a:lnTo>
                  <a:lnTo>
                    <a:pt x="41243" y="21336"/>
                  </a:lnTo>
                  <a:lnTo>
                    <a:pt x="39719" y="19812"/>
                  </a:lnTo>
                  <a:lnTo>
                    <a:pt x="39719" y="16764"/>
                  </a:lnTo>
                  <a:lnTo>
                    <a:pt x="38195" y="15240"/>
                  </a:lnTo>
                  <a:lnTo>
                    <a:pt x="38195" y="13716"/>
                  </a:lnTo>
                  <a:lnTo>
                    <a:pt x="36576" y="12192"/>
                  </a:lnTo>
                  <a:lnTo>
                    <a:pt x="33528" y="9144"/>
                  </a:lnTo>
                  <a:lnTo>
                    <a:pt x="48101" y="9144"/>
                  </a:lnTo>
                  <a:lnTo>
                    <a:pt x="50387" y="13716"/>
                  </a:lnTo>
                  <a:lnTo>
                    <a:pt x="50387" y="18288"/>
                  </a:lnTo>
                  <a:lnTo>
                    <a:pt x="51911" y="21336"/>
                  </a:lnTo>
                  <a:lnTo>
                    <a:pt x="51911" y="39719"/>
                  </a:lnTo>
                  <a:lnTo>
                    <a:pt x="48863" y="48863"/>
                  </a:lnTo>
                  <a:lnTo>
                    <a:pt x="45815" y="51911"/>
                  </a:lnTo>
                  <a:lnTo>
                    <a:pt x="45053" y="53435"/>
                  </a:lnTo>
                  <a:close/>
                </a:path>
                <a:path w="52069" h="87629">
                  <a:moveTo>
                    <a:pt x="25908" y="62674"/>
                  </a:moveTo>
                  <a:lnTo>
                    <a:pt x="15240" y="62674"/>
                  </a:lnTo>
                  <a:lnTo>
                    <a:pt x="12192" y="61150"/>
                  </a:lnTo>
                  <a:lnTo>
                    <a:pt x="30480" y="61150"/>
                  </a:lnTo>
                  <a:lnTo>
                    <a:pt x="25908" y="6267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584674" y="5191696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60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69" h="35560">
                  <a:moveTo>
                    <a:pt x="51816" y="35147"/>
                  </a:moveTo>
                  <a:lnTo>
                    <a:pt x="0" y="35147"/>
                  </a:lnTo>
                  <a:lnTo>
                    <a:pt x="0" y="24479"/>
                  </a:lnTo>
                  <a:lnTo>
                    <a:pt x="51816" y="24479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448847" y="5333618"/>
              <a:ext cx="48895" cy="61594"/>
            </a:xfrm>
            <a:custGeom>
              <a:avLst/>
              <a:gdLst/>
              <a:ahLst/>
              <a:cxnLst/>
              <a:rect l="l" t="t" r="r" b="b"/>
              <a:pathLst>
                <a:path w="48894" h="61595">
                  <a:moveTo>
                    <a:pt x="48863" y="61055"/>
                  </a:moveTo>
                  <a:lnTo>
                    <a:pt x="38195" y="61055"/>
                  </a:lnTo>
                  <a:lnTo>
                    <a:pt x="38195" y="15240"/>
                  </a:lnTo>
                  <a:lnTo>
                    <a:pt x="36671" y="12192"/>
                  </a:lnTo>
                  <a:lnTo>
                    <a:pt x="33623" y="10668"/>
                  </a:lnTo>
                  <a:lnTo>
                    <a:pt x="32099" y="9144"/>
                  </a:lnTo>
                  <a:lnTo>
                    <a:pt x="22955" y="9144"/>
                  </a:lnTo>
                  <a:lnTo>
                    <a:pt x="19812" y="12192"/>
                  </a:lnTo>
                  <a:lnTo>
                    <a:pt x="18288" y="12192"/>
                  </a:lnTo>
                  <a:lnTo>
                    <a:pt x="18288" y="13716"/>
                  </a:lnTo>
                  <a:lnTo>
                    <a:pt x="15240" y="15240"/>
                  </a:lnTo>
                  <a:lnTo>
                    <a:pt x="12192" y="18288"/>
                  </a:lnTo>
                  <a:lnTo>
                    <a:pt x="10668" y="21336"/>
                  </a:lnTo>
                  <a:lnTo>
                    <a:pt x="10668" y="61055"/>
                  </a:lnTo>
                  <a:lnTo>
                    <a:pt x="0" y="61055"/>
                  </a:lnTo>
                  <a:lnTo>
                    <a:pt x="0" y="1524"/>
                  </a:lnTo>
                  <a:lnTo>
                    <a:pt x="9144" y="1524"/>
                  </a:lnTo>
                  <a:lnTo>
                    <a:pt x="10668" y="10668"/>
                  </a:lnTo>
                  <a:lnTo>
                    <a:pt x="19812" y="1524"/>
                  </a:lnTo>
                  <a:lnTo>
                    <a:pt x="21336" y="1524"/>
                  </a:lnTo>
                  <a:lnTo>
                    <a:pt x="22955" y="0"/>
                  </a:lnTo>
                  <a:lnTo>
                    <a:pt x="36671" y="0"/>
                  </a:lnTo>
                  <a:lnTo>
                    <a:pt x="41243" y="1524"/>
                  </a:lnTo>
                  <a:lnTo>
                    <a:pt x="44291" y="6096"/>
                  </a:lnTo>
                  <a:lnTo>
                    <a:pt x="47339" y="9144"/>
                  </a:lnTo>
                  <a:lnTo>
                    <a:pt x="48863" y="15240"/>
                  </a:lnTo>
                  <a:lnTo>
                    <a:pt x="48863" y="6105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2" name="object 7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19327" y="5992367"/>
            <a:ext cx="512063" cy="115823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80172" y="5982271"/>
            <a:ext cx="1609725" cy="116776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1708" y="6316979"/>
            <a:ext cx="519683" cy="11582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19327" y="6688835"/>
            <a:ext cx="512063" cy="114300"/>
          </a:xfrm>
          <a:prstGeom prst="rect">
            <a:avLst/>
          </a:prstGeom>
        </p:spPr>
      </p:pic>
      <p:sp>
        <p:nvSpPr>
          <p:cNvPr id="76" name="object 76" descr=""/>
          <p:cNvSpPr/>
          <p:nvPr/>
        </p:nvSpPr>
        <p:spPr>
          <a:xfrm>
            <a:off x="1374076" y="6708838"/>
            <a:ext cx="61594" cy="85725"/>
          </a:xfrm>
          <a:custGeom>
            <a:avLst/>
            <a:gdLst/>
            <a:ahLst/>
            <a:cxnLst/>
            <a:rect l="l" t="t" r="r" b="b"/>
            <a:pathLst>
              <a:path w="61594" h="85725">
                <a:moveTo>
                  <a:pt x="13811" y="85439"/>
                </a:moveTo>
                <a:lnTo>
                  <a:pt x="0" y="85439"/>
                </a:lnTo>
                <a:lnTo>
                  <a:pt x="0" y="76295"/>
                </a:lnTo>
                <a:lnTo>
                  <a:pt x="10668" y="76295"/>
                </a:lnTo>
                <a:lnTo>
                  <a:pt x="12287" y="74771"/>
                </a:lnTo>
                <a:lnTo>
                  <a:pt x="13811" y="74771"/>
                </a:lnTo>
                <a:lnTo>
                  <a:pt x="16859" y="71723"/>
                </a:lnTo>
                <a:lnTo>
                  <a:pt x="18383" y="71723"/>
                </a:lnTo>
                <a:lnTo>
                  <a:pt x="19907" y="70199"/>
                </a:lnTo>
                <a:lnTo>
                  <a:pt x="21431" y="67151"/>
                </a:lnTo>
                <a:lnTo>
                  <a:pt x="22955" y="65627"/>
                </a:lnTo>
                <a:lnTo>
                  <a:pt x="26003" y="59531"/>
                </a:lnTo>
                <a:lnTo>
                  <a:pt x="1524" y="0"/>
                </a:lnTo>
                <a:lnTo>
                  <a:pt x="13811" y="0"/>
                </a:lnTo>
                <a:lnTo>
                  <a:pt x="29051" y="39624"/>
                </a:lnTo>
                <a:lnTo>
                  <a:pt x="32099" y="48863"/>
                </a:lnTo>
                <a:lnTo>
                  <a:pt x="35147" y="39624"/>
                </a:lnTo>
                <a:lnTo>
                  <a:pt x="48863" y="0"/>
                </a:lnTo>
                <a:lnTo>
                  <a:pt x="61055" y="0"/>
                </a:lnTo>
                <a:lnTo>
                  <a:pt x="39719" y="53435"/>
                </a:lnTo>
                <a:lnTo>
                  <a:pt x="38195" y="59531"/>
                </a:lnTo>
                <a:lnTo>
                  <a:pt x="35147" y="64103"/>
                </a:lnTo>
                <a:lnTo>
                  <a:pt x="33623" y="68675"/>
                </a:lnTo>
                <a:lnTo>
                  <a:pt x="30575" y="71723"/>
                </a:lnTo>
                <a:lnTo>
                  <a:pt x="29051" y="74771"/>
                </a:lnTo>
                <a:lnTo>
                  <a:pt x="22955" y="80867"/>
                </a:lnTo>
                <a:lnTo>
                  <a:pt x="13811" y="8543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2333815" y="6717982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59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59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8" name="object 7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471070" y="6678168"/>
            <a:ext cx="1267967" cy="116109"/>
          </a:xfrm>
          <a:prstGeom prst="rect">
            <a:avLst/>
          </a:prstGeom>
        </p:spPr>
      </p:pic>
      <p:grpSp>
        <p:nvGrpSpPr>
          <p:cNvPr id="79" name="object 79" descr=""/>
          <p:cNvGrpSpPr/>
          <p:nvPr/>
        </p:nvGrpSpPr>
        <p:grpSpPr>
          <a:xfrm>
            <a:off x="1374171" y="6682834"/>
            <a:ext cx="873125" cy="273685"/>
            <a:chOff x="1374171" y="6682834"/>
            <a:chExt cx="873125" cy="273685"/>
          </a:xfrm>
        </p:grpSpPr>
        <p:pic>
          <p:nvPicPr>
            <p:cNvPr id="80" name="object 8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40179" y="6682834"/>
              <a:ext cx="806672" cy="273272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1374171" y="6870572"/>
              <a:ext cx="60960" cy="85725"/>
            </a:xfrm>
            <a:custGeom>
              <a:avLst/>
              <a:gdLst/>
              <a:ahLst/>
              <a:cxnLst/>
              <a:rect l="l" t="t" r="r" b="b"/>
              <a:pathLst>
                <a:path w="60959" h="85725">
                  <a:moveTo>
                    <a:pt x="13715" y="85534"/>
                  </a:moveTo>
                  <a:lnTo>
                    <a:pt x="0" y="85534"/>
                  </a:lnTo>
                  <a:lnTo>
                    <a:pt x="0" y="76390"/>
                  </a:lnTo>
                  <a:lnTo>
                    <a:pt x="12191" y="76390"/>
                  </a:lnTo>
                  <a:lnTo>
                    <a:pt x="13715" y="74866"/>
                  </a:lnTo>
                  <a:lnTo>
                    <a:pt x="15239" y="74866"/>
                  </a:lnTo>
                  <a:lnTo>
                    <a:pt x="19811" y="70199"/>
                  </a:lnTo>
                  <a:lnTo>
                    <a:pt x="21335" y="67151"/>
                  </a:lnTo>
                  <a:lnTo>
                    <a:pt x="24383" y="64103"/>
                  </a:lnTo>
                  <a:lnTo>
                    <a:pt x="25907" y="61055"/>
                  </a:lnTo>
                  <a:lnTo>
                    <a:pt x="1523" y="0"/>
                  </a:lnTo>
                  <a:lnTo>
                    <a:pt x="13715" y="0"/>
                  </a:lnTo>
                  <a:lnTo>
                    <a:pt x="28955" y="39719"/>
                  </a:lnTo>
                  <a:lnTo>
                    <a:pt x="32003" y="48863"/>
                  </a:lnTo>
                  <a:lnTo>
                    <a:pt x="48767" y="0"/>
                  </a:lnTo>
                  <a:lnTo>
                    <a:pt x="60959" y="0"/>
                  </a:lnTo>
                  <a:lnTo>
                    <a:pt x="39623" y="53435"/>
                  </a:lnTo>
                  <a:lnTo>
                    <a:pt x="38099" y="59531"/>
                  </a:lnTo>
                  <a:lnTo>
                    <a:pt x="35051" y="64103"/>
                  </a:lnTo>
                  <a:lnTo>
                    <a:pt x="33527" y="68675"/>
                  </a:lnTo>
                  <a:lnTo>
                    <a:pt x="30479" y="71723"/>
                  </a:lnTo>
                  <a:lnTo>
                    <a:pt x="28955" y="76390"/>
                  </a:lnTo>
                  <a:lnTo>
                    <a:pt x="25907" y="77914"/>
                  </a:lnTo>
                  <a:lnTo>
                    <a:pt x="22859" y="80962"/>
                  </a:lnTo>
                  <a:lnTo>
                    <a:pt x="13715" y="8553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2" name="object 82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11708" y="7165847"/>
            <a:ext cx="519683" cy="11582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63" y="1807463"/>
            <a:ext cx="5969635" cy="268605"/>
          </a:xfrm>
          <a:custGeom>
            <a:avLst/>
            <a:gdLst/>
            <a:ahLst/>
            <a:cxnLst/>
            <a:rect l="l" t="t" r="r" b="b"/>
            <a:pathLst>
              <a:path w="5969634" h="268605">
                <a:moveTo>
                  <a:pt x="5969507" y="268224"/>
                </a:moveTo>
                <a:lnTo>
                  <a:pt x="0" y="268224"/>
                </a:lnTo>
                <a:lnTo>
                  <a:pt x="0" y="0"/>
                </a:lnTo>
                <a:lnTo>
                  <a:pt x="5969507" y="0"/>
                </a:lnTo>
                <a:lnTo>
                  <a:pt x="5969507" y="268224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63" y="1531619"/>
            <a:ext cx="5969635" cy="10795"/>
          </a:xfrm>
          <a:custGeom>
            <a:avLst/>
            <a:gdLst/>
            <a:ahLst/>
            <a:cxnLst/>
            <a:rect l="l" t="t" r="r" b="b"/>
            <a:pathLst>
              <a:path w="5969634" h="10794">
                <a:moveTo>
                  <a:pt x="5969507" y="10667"/>
                </a:moveTo>
                <a:lnTo>
                  <a:pt x="0" y="10667"/>
                </a:lnTo>
                <a:lnTo>
                  <a:pt x="0" y="0"/>
                </a:lnTo>
                <a:lnTo>
                  <a:pt x="5969507" y="0"/>
                </a:lnTo>
                <a:lnTo>
                  <a:pt x="5969507" y="1066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12151" y="4241291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12151" y="4774691"/>
            <a:ext cx="1211580" cy="268605"/>
          </a:xfrm>
          <a:custGeom>
            <a:avLst/>
            <a:gdLst/>
            <a:ahLst/>
            <a:cxnLst/>
            <a:rect l="l" t="t" r="r" b="b"/>
            <a:pathLst>
              <a:path w="1211580" h="268604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8236"/>
                </a:lnTo>
                <a:lnTo>
                  <a:pt x="723900" y="268236"/>
                </a:lnTo>
                <a:lnTo>
                  <a:pt x="1211580" y="268236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12151" y="5309628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12151" y="5843028"/>
            <a:ext cx="1211580" cy="268605"/>
          </a:xfrm>
          <a:custGeom>
            <a:avLst/>
            <a:gdLst/>
            <a:ahLst/>
            <a:cxnLst/>
            <a:rect l="l" t="t" r="r" b="b"/>
            <a:pathLst>
              <a:path w="1211580" h="268604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8211"/>
                </a:lnTo>
                <a:lnTo>
                  <a:pt x="723900" y="268211"/>
                </a:lnTo>
                <a:lnTo>
                  <a:pt x="1211580" y="268211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312151" y="6377939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12151" y="3965460"/>
            <a:ext cx="1211580" cy="10795"/>
          </a:xfrm>
          <a:custGeom>
            <a:avLst/>
            <a:gdLst/>
            <a:ahLst/>
            <a:cxnLst/>
            <a:rect l="l" t="t" r="r" b="b"/>
            <a:pathLst>
              <a:path w="1211580" h="10795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10668"/>
                </a:lnTo>
                <a:lnTo>
                  <a:pt x="723900" y="10668"/>
                </a:lnTo>
                <a:lnTo>
                  <a:pt x="1211580" y="10668"/>
                </a:lnTo>
                <a:lnTo>
                  <a:pt x="121158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1312163" y="415094"/>
            <a:ext cx="8183245" cy="278765"/>
            <a:chOff x="1312163" y="415094"/>
            <a:chExt cx="8183245" cy="278765"/>
          </a:xfrm>
        </p:grpSpPr>
        <p:sp>
          <p:nvSpPr>
            <p:cNvPr id="11" name="object 11" descr=""/>
            <p:cNvSpPr/>
            <p:nvPr/>
          </p:nvSpPr>
          <p:spPr>
            <a:xfrm>
              <a:off x="1312163" y="416051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17688" y="420433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4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312163" y="786383"/>
            <a:ext cx="8183245" cy="431800"/>
            <a:chOff x="1312163" y="786383"/>
            <a:chExt cx="8183245" cy="431800"/>
          </a:xfrm>
        </p:grpSpPr>
        <p:sp>
          <p:nvSpPr>
            <p:cNvPr id="14" name="object 14" descr=""/>
            <p:cNvSpPr/>
            <p:nvPr/>
          </p:nvSpPr>
          <p:spPr>
            <a:xfrm>
              <a:off x="1312163" y="786383"/>
              <a:ext cx="8182609" cy="431800"/>
            </a:xfrm>
            <a:custGeom>
              <a:avLst/>
              <a:gdLst/>
              <a:ahLst/>
              <a:cxnLst/>
              <a:rect l="l" t="t" r="r" b="b"/>
              <a:pathLst>
                <a:path w="8182609" h="431800">
                  <a:moveTo>
                    <a:pt x="8182355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312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17688" y="792860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69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955" y="1362455"/>
            <a:ext cx="59436" cy="8534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1932" y="1362455"/>
            <a:ext cx="35051" cy="8382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4144" y="1362455"/>
            <a:ext cx="54863" cy="8382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5500" y="1362455"/>
            <a:ext cx="53339" cy="8534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2283" y="1363980"/>
            <a:ext cx="60960" cy="8229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8211" y="1363980"/>
            <a:ext cx="53339" cy="8382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6519" y="1362455"/>
            <a:ext cx="57912" cy="8534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6351" y="1363980"/>
            <a:ext cx="57912" cy="82295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96183" y="1362455"/>
            <a:ext cx="57912" cy="8534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76016" y="1362455"/>
            <a:ext cx="57911" cy="85344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57372" y="1427988"/>
            <a:ext cx="83819" cy="19812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63111" y="1362455"/>
            <a:ext cx="256031" cy="8534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42588" y="1362455"/>
            <a:ext cx="240791" cy="8534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19015" y="1362455"/>
            <a:ext cx="252983" cy="85344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96967" y="1362455"/>
            <a:ext cx="251460" cy="8534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74920" y="1362455"/>
            <a:ext cx="257556" cy="85344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452871" y="1362455"/>
            <a:ext cx="252983" cy="85344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30823" y="1362455"/>
            <a:ext cx="256031" cy="8534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207252" y="1362455"/>
            <a:ext cx="256031" cy="85344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86728" y="1362455"/>
            <a:ext cx="254507" cy="85344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963155" y="1362455"/>
            <a:ext cx="254507" cy="85344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73124" y="1638300"/>
            <a:ext cx="59435" cy="86867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57527" y="1638300"/>
            <a:ext cx="54863" cy="86867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38883" y="1638300"/>
            <a:ext cx="53339" cy="86867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26336" y="1638300"/>
            <a:ext cx="28955" cy="85344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98548" y="1638300"/>
            <a:ext cx="53339" cy="8686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278379" y="1638300"/>
            <a:ext cx="53339" cy="86867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465832" y="1638300"/>
            <a:ext cx="32003" cy="85344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639567" y="1638300"/>
            <a:ext cx="54863" cy="86867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28543" y="1638300"/>
            <a:ext cx="28956" cy="85344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008375" y="1638300"/>
            <a:ext cx="28956" cy="85344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180588" y="1638300"/>
            <a:ext cx="53339" cy="86867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77184" y="1709927"/>
            <a:ext cx="62483" cy="13715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773423" y="1638300"/>
            <a:ext cx="28955" cy="85344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151376" y="1638300"/>
            <a:ext cx="28955" cy="85344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529327" y="1638300"/>
            <a:ext cx="28955" cy="85344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05755" y="1638300"/>
            <a:ext cx="30479" cy="85344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277611" y="1638300"/>
            <a:ext cx="53339" cy="86867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663184" y="1638300"/>
            <a:ext cx="28955" cy="85344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031992" y="1638300"/>
            <a:ext cx="53339" cy="86867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408420" y="1638300"/>
            <a:ext cx="54863" cy="86867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795516" y="1638300"/>
            <a:ext cx="28955" cy="85344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73467" y="1638300"/>
            <a:ext cx="28955" cy="85344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80744" y="1905000"/>
            <a:ext cx="36575" cy="86867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557527" y="1905000"/>
            <a:ext cx="54863" cy="88391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38883" y="1905000"/>
            <a:ext cx="53339" cy="88391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926336" y="1905000"/>
            <a:ext cx="28955" cy="86867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098548" y="1905000"/>
            <a:ext cx="53339" cy="88391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278379" y="1905000"/>
            <a:ext cx="53339" cy="88391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465832" y="1905000"/>
            <a:ext cx="32003" cy="86867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639567" y="1905000"/>
            <a:ext cx="54863" cy="88391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820924" y="1905000"/>
            <a:ext cx="53339" cy="88391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000756" y="1905000"/>
            <a:ext cx="53339" cy="88391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180588" y="1905000"/>
            <a:ext cx="53339" cy="88391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377184" y="1976628"/>
            <a:ext cx="62483" cy="15239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765803" y="1905000"/>
            <a:ext cx="53339" cy="8839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143755" y="1905000"/>
            <a:ext cx="53339" cy="88391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529327" y="1905000"/>
            <a:ext cx="28955" cy="86867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898135" y="1905000"/>
            <a:ext cx="53339" cy="88391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277611" y="1905000"/>
            <a:ext cx="53339" cy="88391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63184" y="1905000"/>
            <a:ext cx="28955" cy="86867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031992" y="1905000"/>
            <a:ext cx="53339" cy="88391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408420" y="1905000"/>
            <a:ext cx="54863" cy="88391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787896" y="1905000"/>
            <a:ext cx="53339" cy="88391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165847" y="1905000"/>
            <a:ext cx="53339" cy="88391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319783" y="2241804"/>
            <a:ext cx="1356359" cy="103632"/>
          </a:xfrm>
          <a:prstGeom prst="rect">
            <a:avLst/>
          </a:prstGeom>
        </p:spPr>
      </p:pic>
      <p:grpSp>
        <p:nvGrpSpPr>
          <p:cNvPr id="82" name="object 82" descr=""/>
          <p:cNvGrpSpPr/>
          <p:nvPr/>
        </p:nvGrpSpPr>
        <p:grpSpPr>
          <a:xfrm>
            <a:off x="1312163" y="2628323"/>
            <a:ext cx="8183245" cy="278130"/>
            <a:chOff x="1312163" y="2628323"/>
            <a:chExt cx="8183245" cy="278130"/>
          </a:xfrm>
        </p:grpSpPr>
        <p:sp>
          <p:nvSpPr>
            <p:cNvPr id="83" name="object 83" descr=""/>
            <p:cNvSpPr/>
            <p:nvPr/>
          </p:nvSpPr>
          <p:spPr>
            <a:xfrm>
              <a:off x="1312163" y="2628899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4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317688" y="2633662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 descr=""/>
          <p:cNvGrpSpPr/>
          <p:nvPr/>
        </p:nvGrpSpPr>
        <p:grpSpPr>
          <a:xfrm>
            <a:off x="1312163" y="3000751"/>
            <a:ext cx="8183245" cy="278130"/>
            <a:chOff x="1312163" y="3000751"/>
            <a:chExt cx="8183245" cy="278130"/>
          </a:xfrm>
        </p:grpSpPr>
        <p:sp>
          <p:nvSpPr>
            <p:cNvPr id="86" name="object 86" descr=""/>
            <p:cNvSpPr/>
            <p:nvPr/>
          </p:nvSpPr>
          <p:spPr>
            <a:xfrm>
              <a:off x="1312163" y="3000756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317688" y="3006090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8" name="object 88" descr=""/>
          <p:cNvGrpSpPr/>
          <p:nvPr/>
        </p:nvGrpSpPr>
        <p:grpSpPr>
          <a:xfrm>
            <a:off x="1312163" y="3372611"/>
            <a:ext cx="8183245" cy="278765"/>
            <a:chOff x="1312163" y="3372611"/>
            <a:chExt cx="8183245" cy="278765"/>
          </a:xfrm>
        </p:grpSpPr>
        <p:sp>
          <p:nvSpPr>
            <p:cNvPr id="89" name="object 89" descr=""/>
            <p:cNvSpPr/>
            <p:nvPr/>
          </p:nvSpPr>
          <p:spPr>
            <a:xfrm>
              <a:off x="1312163" y="3372611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8"/>
                  </a:moveTo>
                  <a:lnTo>
                    <a:pt x="0" y="2773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317688" y="3378517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 descr=""/>
          <p:cNvGrpSpPr/>
          <p:nvPr/>
        </p:nvGrpSpPr>
        <p:grpSpPr>
          <a:xfrm>
            <a:off x="1755648" y="3791711"/>
            <a:ext cx="212090" cy="88900"/>
            <a:chOff x="1755648" y="3791711"/>
            <a:chExt cx="212090" cy="88900"/>
          </a:xfrm>
        </p:grpSpPr>
        <p:pic>
          <p:nvPicPr>
            <p:cNvPr id="92" name="object 9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755648" y="3796284"/>
              <a:ext cx="68579" cy="8229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22704" y="3791711"/>
              <a:ext cx="144779" cy="88391"/>
            </a:xfrm>
            <a:prstGeom prst="rect">
              <a:avLst/>
            </a:prstGeom>
          </p:spPr>
        </p:pic>
      </p:grpSp>
      <p:grpSp>
        <p:nvGrpSpPr>
          <p:cNvPr id="94" name="object 94" descr=""/>
          <p:cNvGrpSpPr/>
          <p:nvPr/>
        </p:nvGrpSpPr>
        <p:grpSpPr>
          <a:xfrm>
            <a:off x="2095500" y="3791711"/>
            <a:ext cx="372110" cy="113030"/>
            <a:chOff x="2095500" y="3791711"/>
            <a:chExt cx="372110" cy="113030"/>
          </a:xfrm>
        </p:grpSpPr>
        <p:pic>
          <p:nvPicPr>
            <p:cNvPr id="95" name="object 9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095500" y="3817619"/>
              <a:ext cx="109727" cy="8686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208275" y="3791711"/>
              <a:ext cx="259080" cy="88391"/>
            </a:xfrm>
            <a:prstGeom prst="rect">
              <a:avLst/>
            </a:prstGeom>
          </p:spPr>
        </p:pic>
      </p:grpSp>
      <p:pic>
        <p:nvPicPr>
          <p:cNvPr id="97" name="object 97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569719" y="4072127"/>
            <a:ext cx="59435" cy="85343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17192" y="4072127"/>
            <a:ext cx="53339" cy="85343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2412492" y="4072127"/>
            <a:ext cx="53339" cy="85343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578863" y="4338827"/>
            <a:ext cx="35052" cy="83819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917192" y="4338827"/>
            <a:ext cx="53339" cy="85343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412492" y="4338827"/>
            <a:ext cx="53339" cy="85343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571244" y="4605527"/>
            <a:ext cx="54863" cy="83819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924811" y="4605527"/>
            <a:ext cx="30479" cy="83819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420111" y="4605527"/>
            <a:ext cx="28955" cy="83819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572767" y="4872228"/>
            <a:ext cx="53339" cy="86868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917192" y="4872228"/>
            <a:ext cx="53339" cy="86868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412492" y="4872228"/>
            <a:ext cx="53339" cy="86868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568195" y="5141976"/>
            <a:ext cx="62483" cy="82295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17192" y="5140452"/>
            <a:ext cx="53339" cy="85343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12492" y="5140452"/>
            <a:ext cx="53339" cy="85343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543812" y="5472684"/>
            <a:ext cx="83819" cy="19812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906524" y="5478780"/>
            <a:ext cx="62483" cy="13716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400300" y="5478780"/>
            <a:ext cx="64007" cy="13716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373124" y="5673852"/>
            <a:ext cx="252983" cy="85343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924811" y="5673852"/>
            <a:ext cx="30479" cy="83819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420111" y="5673852"/>
            <a:ext cx="28955" cy="83819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373124" y="5942076"/>
            <a:ext cx="256031" cy="85343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917192" y="5942076"/>
            <a:ext cx="53339" cy="85343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412492" y="5942076"/>
            <a:ext cx="53339" cy="85343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373124" y="6208776"/>
            <a:ext cx="256031" cy="85343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917192" y="6208776"/>
            <a:ext cx="53339" cy="85343"/>
          </a:xfrm>
          <a:prstGeom prst="rect">
            <a:avLst/>
          </a:prstGeom>
        </p:spPr>
      </p:pic>
      <p:pic>
        <p:nvPicPr>
          <p:cNvPr id="123" name="object 123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12492" y="6208776"/>
            <a:ext cx="53339" cy="85343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373124" y="6475476"/>
            <a:ext cx="256031" cy="85343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924811" y="6475476"/>
            <a:ext cx="30479" cy="83819"/>
          </a:xfrm>
          <a:prstGeom prst="rect">
            <a:avLst/>
          </a:prstGeom>
        </p:spPr>
      </p:pic>
      <p:pic>
        <p:nvPicPr>
          <p:cNvPr id="126" name="object 126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412492" y="6475476"/>
            <a:ext cx="53339" cy="85343"/>
          </a:xfrm>
          <a:prstGeom prst="rect">
            <a:avLst/>
          </a:prstGeom>
        </p:spPr>
      </p:pic>
      <p:pic>
        <p:nvPicPr>
          <p:cNvPr id="127" name="object 127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373124" y="6742176"/>
            <a:ext cx="256031" cy="85343"/>
          </a:xfrm>
          <a:prstGeom prst="rect">
            <a:avLst/>
          </a:prstGeom>
        </p:spPr>
      </p:pic>
      <p:pic>
        <p:nvPicPr>
          <p:cNvPr id="128" name="object 128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924811" y="6742176"/>
            <a:ext cx="30479" cy="83819"/>
          </a:xfrm>
          <a:prstGeom prst="rect">
            <a:avLst/>
          </a:prstGeom>
        </p:spPr>
      </p:pic>
      <p:pic>
        <p:nvPicPr>
          <p:cNvPr id="129" name="object 129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412492" y="6742176"/>
            <a:ext cx="53339" cy="85343"/>
          </a:xfrm>
          <a:prstGeom prst="rect">
            <a:avLst/>
          </a:prstGeom>
        </p:spPr>
      </p:pic>
      <p:pic>
        <p:nvPicPr>
          <p:cNvPr id="130" name="object 130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319783" y="7078980"/>
            <a:ext cx="1356359" cy="103631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19327" y="507491"/>
            <a:ext cx="512063" cy="114300"/>
          </a:xfrm>
          <a:prstGeom prst="rect">
            <a:avLst/>
          </a:prstGeom>
        </p:spPr>
      </p:pic>
      <p:pic>
        <p:nvPicPr>
          <p:cNvPr id="132" name="object 132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374076" y="507491"/>
            <a:ext cx="466915" cy="105251"/>
          </a:xfrm>
          <a:prstGeom prst="rect">
            <a:avLst/>
          </a:prstGeom>
        </p:spPr>
      </p:pic>
      <p:pic>
        <p:nvPicPr>
          <p:cNvPr id="133" name="object 133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926431" y="496728"/>
            <a:ext cx="1063466" cy="116014"/>
          </a:xfrm>
          <a:prstGeom prst="rect">
            <a:avLst/>
          </a:prstGeom>
        </p:spPr>
      </p:pic>
      <p:pic>
        <p:nvPicPr>
          <p:cNvPr id="134" name="object 134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719327" y="879347"/>
            <a:ext cx="512063" cy="114300"/>
          </a:xfrm>
          <a:prstGeom prst="rect">
            <a:avLst/>
          </a:prstGeom>
        </p:spPr>
      </p:pic>
      <p:grpSp>
        <p:nvGrpSpPr>
          <p:cNvPr id="135" name="object 135" descr=""/>
          <p:cNvGrpSpPr/>
          <p:nvPr/>
        </p:nvGrpSpPr>
        <p:grpSpPr>
          <a:xfrm>
            <a:off x="1380172" y="873728"/>
            <a:ext cx="729615" cy="111125"/>
            <a:chOff x="1380172" y="873728"/>
            <a:chExt cx="729615" cy="111125"/>
          </a:xfrm>
        </p:grpSpPr>
        <p:pic>
          <p:nvPicPr>
            <p:cNvPr id="136" name="object 136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380172" y="898112"/>
              <a:ext cx="321945" cy="85534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723548" y="873728"/>
              <a:ext cx="386048" cy="110775"/>
            </a:xfrm>
            <a:prstGeom prst="rect">
              <a:avLst/>
            </a:prstGeom>
          </p:spPr>
        </p:pic>
      </p:grpSp>
      <p:sp>
        <p:nvSpPr>
          <p:cNvPr id="138" name="object 138" descr=""/>
          <p:cNvSpPr/>
          <p:nvPr/>
        </p:nvSpPr>
        <p:spPr>
          <a:xfrm>
            <a:off x="2196464" y="908875"/>
            <a:ext cx="53975" cy="35560"/>
          </a:xfrm>
          <a:custGeom>
            <a:avLst/>
            <a:gdLst/>
            <a:ahLst/>
            <a:cxnLst/>
            <a:rect l="l" t="t" r="r" b="b"/>
            <a:pathLst>
              <a:path w="53975" h="35559">
                <a:moveTo>
                  <a:pt x="53435" y="12192"/>
                </a:moveTo>
                <a:lnTo>
                  <a:pt x="0" y="12192"/>
                </a:lnTo>
                <a:lnTo>
                  <a:pt x="0" y="0"/>
                </a:lnTo>
                <a:lnTo>
                  <a:pt x="53435" y="0"/>
                </a:lnTo>
                <a:lnTo>
                  <a:pt x="53435" y="12192"/>
                </a:lnTo>
                <a:close/>
              </a:path>
              <a:path w="53975" h="35559">
                <a:moveTo>
                  <a:pt x="53435" y="35052"/>
                </a:moveTo>
                <a:lnTo>
                  <a:pt x="0" y="35052"/>
                </a:lnTo>
                <a:lnTo>
                  <a:pt x="0" y="22860"/>
                </a:lnTo>
                <a:lnTo>
                  <a:pt x="53435" y="22860"/>
                </a:lnTo>
                <a:lnTo>
                  <a:pt x="53435" y="35052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9" name="object 139" descr=""/>
          <p:cNvGrpSpPr/>
          <p:nvPr/>
        </p:nvGrpSpPr>
        <p:grpSpPr>
          <a:xfrm>
            <a:off x="2335244" y="869156"/>
            <a:ext cx="2767965" cy="116205"/>
            <a:chOff x="2335244" y="869156"/>
            <a:chExt cx="2767965" cy="116205"/>
          </a:xfrm>
        </p:grpSpPr>
        <p:pic>
          <p:nvPicPr>
            <p:cNvPr id="140" name="object 14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335244" y="869156"/>
              <a:ext cx="1209960" cy="116014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3574250" y="871892"/>
              <a:ext cx="29209" cy="111760"/>
            </a:xfrm>
            <a:custGeom>
              <a:avLst/>
              <a:gdLst/>
              <a:ahLst/>
              <a:cxnLst/>
              <a:rect l="l" t="t" r="r" b="b"/>
              <a:pathLst>
                <a:path w="29210" h="111759">
                  <a:moveTo>
                    <a:pt x="2895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04140"/>
                  </a:lnTo>
                  <a:lnTo>
                    <a:pt x="0" y="111760"/>
                  </a:lnTo>
                  <a:lnTo>
                    <a:pt x="28956" y="111760"/>
                  </a:lnTo>
                  <a:lnTo>
                    <a:pt x="28956" y="104140"/>
                  </a:lnTo>
                  <a:lnTo>
                    <a:pt x="9144" y="104140"/>
                  </a:lnTo>
                  <a:lnTo>
                    <a:pt x="9144" y="7620"/>
                  </a:lnTo>
                  <a:lnTo>
                    <a:pt x="28956" y="762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624548" y="879824"/>
              <a:ext cx="395192" cy="105346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4044124" y="93935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33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10668" y="30575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5240" y="26003"/>
                  </a:lnTo>
                  <a:lnTo>
                    <a:pt x="16764" y="24479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3716" y="16859"/>
                  </a:lnTo>
                  <a:lnTo>
                    <a:pt x="13716" y="15335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21431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102131" y="873728"/>
              <a:ext cx="395096" cy="111442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517040" y="873728"/>
              <a:ext cx="456247" cy="110775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5002327" y="869162"/>
              <a:ext cx="100965" cy="116205"/>
            </a:xfrm>
            <a:custGeom>
              <a:avLst/>
              <a:gdLst/>
              <a:ahLst/>
              <a:cxnLst/>
              <a:rect l="l" t="t" r="r" b="b"/>
              <a:pathLst>
                <a:path w="100964" h="116205">
                  <a:moveTo>
                    <a:pt x="28956" y="2730"/>
                  </a:moveTo>
                  <a:lnTo>
                    <a:pt x="0" y="2730"/>
                  </a:lnTo>
                  <a:lnTo>
                    <a:pt x="0" y="10350"/>
                  </a:lnTo>
                  <a:lnTo>
                    <a:pt x="19812" y="10350"/>
                  </a:lnTo>
                  <a:lnTo>
                    <a:pt x="19812" y="106870"/>
                  </a:lnTo>
                  <a:lnTo>
                    <a:pt x="0" y="106870"/>
                  </a:lnTo>
                  <a:lnTo>
                    <a:pt x="0" y="114490"/>
                  </a:lnTo>
                  <a:lnTo>
                    <a:pt x="28956" y="114490"/>
                  </a:lnTo>
                  <a:lnTo>
                    <a:pt x="28956" y="106870"/>
                  </a:lnTo>
                  <a:lnTo>
                    <a:pt x="28956" y="10350"/>
                  </a:lnTo>
                  <a:lnTo>
                    <a:pt x="28956" y="2730"/>
                  </a:lnTo>
                  <a:close/>
                </a:path>
                <a:path w="100964" h="116205">
                  <a:moveTo>
                    <a:pt x="100685" y="58000"/>
                  </a:moveTo>
                  <a:lnTo>
                    <a:pt x="98945" y="42303"/>
                  </a:lnTo>
                  <a:lnTo>
                    <a:pt x="93624" y="27292"/>
                  </a:lnTo>
                  <a:lnTo>
                    <a:pt x="84569" y="13131"/>
                  </a:lnTo>
                  <a:lnTo>
                    <a:pt x="71640" y="0"/>
                  </a:lnTo>
                  <a:lnTo>
                    <a:pt x="65544" y="6096"/>
                  </a:lnTo>
                  <a:lnTo>
                    <a:pt x="75793" y="18110"/>
                  </a:lnTo>
                  <a:lnTo>
                    <a:pt x="83489" y="30949"/>
                  </a:lnTo>
                  <a:lnTo>
                    <a:pt x="88341" y="44335"/>
                  </a:lnTo>
                  <a:lnTo>
                    <a:pt x="90017" y="58000"/>
                  </a:lnTo>
                  <a:lnTo>
                    <a:pt x="89496" y="64871"/>
                  </a:lnTo>
                  <a:lnTo>
                    <a:pt x="70967" y="103962"/>
                  </a:lnTo>
                  <a:lnTo>
                    <a:pt x="65544" y="109918"/>
                  </a:lnTo>
                  <a:lnTo>
                    <a:pt x="71640" y="116014"/>
                  </a:lnTo>
                  <a:lnTo>
                    <a:pt x="77736" y="111442"/>
                  </a:lnTo>
                  <a:lnTo>
                    <a:pt x="82397" y="105346"/>
                  </a:lnTo>
                  <a:lnTo>
                    <a:pt x="85445" y="100774"/>
                  </a:lnTo>
                  <a:lnTo>
                    <a:pt x="90017" y="96202"/>
                  </a:lnTo>
                  <a:lnTo>
                    <a:pt x="91541" y="90106"/>
                  </a:lnTo>
                  <a:lnTo>
                    <a:pt x="94589" y="85534"/>
                  </a:lnTo>
                  <a:lnTo>
                    <a:pt x="99161" y="71716"/>
                  </a:lnTo>
                  <a:lnTo>
                    <a:pt x="99161" y="67144"/>
                  </a:lnTo>
                  <a:lnTo>
                    <a:pt x="100685" y="62572"/>
                  </a:lnTo>
                  <a:lnTo>
                    <a:pt x="100685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1380172" y="1026413"/>
            <a:ext cx="729615" cy="112395"/>
            <a:chOff x="1380172" y="1026413"/>
            <a:chExt cx="729615" cy="112395"/>
          </a:xfrm>
        </p:grpSpPr>
        <p:pic>
          <p:nvPicPr>
            <p:cNvPr id="148" name="object 148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380172" y="1050797"/>
              <a:ext cx="321945" cy="85534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23548" y="1026413"/>
              <a:ext cx="386048" cy="112013"/>
            </a:xfrm>
            <a:prstGeom prst="rect">
              <a:avLst/>
            </a:prstGeom>
          </p:spPr>
        </p:pic>
      </p:grpSp>
      <p:pic>
        <p:nvPicPr>
          <p:cNvPr id="150" name="object 150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711708" y="1356359"/>
            <a:ext cx="519683" cy="115824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719327" y="2720339"/>
            <a:ext cx="512063" cy="114300"/>
          </a:xfrm>
          <a:prstGeom prst="rect">
            <a:avLst/>
          </a:prstGeom>
        </p:spPr>
      </p:pic>
      <p:grpSp>
        <p:nvGrpSpPr>
          <p:cNvPr id="152" name="object 152" descr=""/>
          <p:cNvGrpSpPr/>
          <p:nvPr/>
        </p:nvGrpSpPr>
        <p:grpSpPr>
          <a:xfrm>
            <a:off x="1380267" y="2714529"/>
            <a:ext cx="730885" cy="111760"/>
            <a:chOff x="1380267" y="2714529"/>
            <a:chExt cx="730885" cy="111760"/>
          </a:xfrm>
        </p:grpSpPr>
        <p:pic>
          <p:nvPicPr>
            <p:cNvPr id="153" name="object 153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380267" y="2738913"/>
              <a:ext cx="321849" cy="87058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723548" y="2714529"/>
              <a:ext cx="387477" cy="110966"/>
            </a:xfrm>
            <a:prstGeom prst="rect">
              <a:avLst/>
            </a:prstGeom>
          </p:spPr>
        </p:pic>
      </p:grpSp>
      <p:grpSp>
        <p:nvGrpSpPr>
          <p:cNvPr id="155" name="object 155" descr=""/>
          <p:cNvGrpSpPr/>
          <p:nvPr/>
        </p:nvGrpSpPr>
        <p:grpSpPr>
          <a:xfrm>
            <a:off x="2196464" y="2709957"/>
            <a:ext cx="1611630" cy="116205"/>
            <a:chOff x="2196464" y="2709957"/>
            <a:chExt cx="1611630" cy="116205"/>
          </a:xfrm>
        </p:grpSpPr>
        <p:pic>
          <p:nvPicPr>
            <p:cNvPr id="156" name="object 156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196464" y="2738913"/>
              <a:ext cx="390620" cy="87058"/>
            </a:xfrm>
            <a:prstGeom prst="rect">
              <a:avLst/>
            </a:prstGeom>
          </p:spPr>
        </p:pic>
        <p:sp>
          <p:nvSpPr>
            <p:cNvPr id="157" name="object 157" descr=""/>
            <p:cNvSpPr/>
            <p:nvPr/>
          </p:nvSpPr>
          <p:spPr>
            <a:xfrm>
              <a:off x="2609938" y="2738919"/>
              <a:ext cx="117475" cy="62865"/>
            </a:xfrm>
            <a:custGeom>
              <a:avLst/>
              <a:gdLst/>
              <a:ahLst/>
              <a:cxnLst/>
              <a:rect l="l" t="t" r="r" b="b"/>
              <a:pathLst>
                <a:path w="117475" h="62864">
                  <a:moveTo>
                    <a:pt x="50393" y="16865"/>
                  </a:moveTo>
                  <a:lnTo>
                    <a:pt x="48869" y="10769"/>
                  </a:lnTo>
                  <a:lnTo>
                    <a:pt x="42773" y="1625"/>
                  </a:lnTo>
                  <a:lnTo>
                    <a:pt x="36576" y="101"/>
                  </a:lnTo>
                  <a:lnTo>
                    <a:pt x="27432" y="101"/>
                  </a:lnTo>
                  <a:lnTo>
                    <a:pt x="24384" y="1625"/>
                  </a:lnTo>
                  <a:lnTo>
                    <a:pt x="19812" y="3149"/>
                  </a:lnTo>
                  <a:lnTo>
                    <a:pt x="16764" y="4673"/>
                  </a:lnTo>
                  <a:lnTo>
                    <a:pt x="9144" y="12293"/>
                  </a:lnTo>
                  <a:lnTo>
                    <a:pt x="9144" y="1625"/>
                  </a:lnTo>
                  <a:lnTo>
                    <a:pt x="0" y="1625"/>
                  </a:lnTo>
                  <a:lnTo>
                    <a:pt x="0" y="61150"/>
                  </a:lnTo>
                  <a:lnTo>
                    <a:pt x="10668" y="61150"/>
                  </a:lnTo>
                  <a:lnTo>
                    <a:pt x="10668" y="22961"/>
                  </a:lnTo>
                  <a:lnTo>
                    <a:pt x="12192" y="19913"/>
                  </a:lnTo>
                  <a:lnTo>
                    <a:pt x="13716" y="18389"/>
                  </a:lnTo>
                  <a:lnTo>
                    <a:pt x="16764" y="16865"/>
                  </a:lnTo>
                  <a:lnTo>
                    <a:pt x="22860" y="10769"/>
                  </a:lnTo>
                  <a:lnTo>
                    <a:pt x="24384" y="10769"/>
                  </a:lnTo>
                  <a:lnTo>
                    <a:pt x="25908" y="9245"/>
                  </a:lnTo>
                  <a:lnTo>
                    <a:pt x="32004" y="9245"/>
                  </a:lnTo>
                  <a:lnTo>
                    <a:pt x="35052" y="10769"/>
                  </a:lnTo>
                  <a:lnTo>
                    <a:pt x="36576" y="12293"/>
                  </a:lnTo>
                  <a:lnTo>
                    <a:pt x="39725" y="18389"/>
                  </a:lnTo>
                  <a:lnTo>
                    <a:pt x="39725" y="24485"/>
                  </a:lnTo>
                  <a:lnTo>
                    <a:pt x="50393" y="24485"/>
                  </a:lnTo>
                  <a:lnTo>
                    <a:pt x="50393" y="16865"/>
                  </a:lnTo>
                  <a:close/>
                </a:path>
                <a:path w="117475" h="62864">
                  <a:moveTo>
                    <a:pt x="117436" y="24485"/>
                  </a:moveTo>
                  <a:lnTo>
                    <a:pt x="115912" y="19913"/>
                  </a:lnTo>
                  <a:lnTo>
                    <a:pt x="114388" y="16865"/>
                  </a:lnTo>
                  <a:lnTo>
                    <a:pt x="114388" y="12293"/>
                  </a:lnTo>
                  <a:lnTo>
                    <a:pt x="112864" y="9245"/>
                  </a:lnTo>
                  <a:lnTo>
                    <a:pt x="109816" y="7721"/>
                  </a:lnTo>
                  <a:lnTo>
                    <a:pt x="108292" y="4673"/>
                  </a:lnTo>
                  <a:lnTo>
                    <a:pt x="105244" y="3149"/>
                  </a:lnTo>
                  <a:lnTo>
                    <a:pt x="105244" y="19913"/>
                  </a:lnTo>
                  <a:lnTo>
                    <a:pt x="105244" y="26009"/>
                  </a:lnTo>
                  <a:lnTo>
                    <a:pt x="73240" y="26009"/>
                  </a:lnTo>
                  <a:lnTo>
                    <a:pt x="74764" y="24485"/>
                  </a:lnTo>
                  <a:lnTo>
                    <a:pt x="74764" y="19913"/>
                  </a:lnTo>
                  <a:lnTo>
                    <a:pt x="76288" y="16865"/>
                  </a:lnTo>
                  <a:lnTo>
                    <a:pt x="83908" y="9245"/>
                  </a:lnTo>
                  <a:lnTo>
                    <a:pt x="85432" y="9245"/>
                  </a:lnTo>
                  <a:lnTo>
                    <a:pt x="86956" y="7721"/>
                  </a:lnTo>
                  <a:lnTo>
                    <a:pt x="93052" y="7721"/>
                  </a:lnTo>
                  <a:lnTo>
                    <a:pt x="94576" y="9245"/>
                  </a:lnTo>
                  <a:lnTo>
                    <a:pt x="97624" y="9245"/>
                  </a:lnTo>
                  <a:lnTo>
                    <a:pt x="103720" y="15341"/>
                  </a:lnTo>
                  <a:lnTo>
                    <a:pt x="103720" y="16865"/>
                  </a:lnTo>
                  <a:lnTo>
                    <a:pt x="105244" y="19913"/>
                  </a:lnTo>
                  <a:lnTo>
                    <a:pt x="105244" y="3149"/>
                  </a:lnTo>
                  <a:lnTo>
                    <a:pt x="102196" y="1625"/>
                  </a:lnTo>
                  <a:lnTo>
                    <a:pt x="99148" y="0"/>
                  </a:lnTo>
                  <a:lnTo>
                    <a:pt x="82384" y="0"/>
                  </a:lnTo>
                  <a:lnTo>
                    <a:pt x="79336" y="3149"/>
                  </a:lnTo>
                  <a:lnTo>
                    <a:pt x="74764" y="4673"/>
                  </a:lnTo>
                  <a:lnTo>
                    <a:pt x="67144" y="12293"/>
                  </a:lnTo>
                  <a:lnTo>
                    <a:pt x="65620" y="15341"/>
                  </a:lnTo>
                  <a:lnTo>
                    <a:pt x="64096" y="19913"/>
                  </a:lnTo>
                  <a:lnTo>
                    <a:pt x="64096" y="22961"/>
                  </a:lnTo>
                  <a:lnTo>
                    <a:pt x="62572" y="27533"/>
                  </a:lnTo>
                  <a:lnTo>
                    <a:pt x="62572" y="36677"/>
                  </a:lnTo>
                  <a:lnTo>
                    <a:pt x="64096" y="41249"/>
                  </a:lnTo>
                  <a:lnTo>
                    <a:pt x="64096" y="44297"/>
                  </a:lnTo>
                  <a:lnTo>
                    <a:pt x="65620" y="48869"/>
                  </a:lnTo>
                  <a:lnTo>
                    <a:pt x="67144" y="51917"/>
                  </a:lnTo>
                  <a:lnTo>
                    <a:pt x="71716" y="56489"/>
                  </a:lnTo>
                  <a:lnTo>
                    <a:pt x="74764" y="59626"/>
                  </a:lnTo>
                  <a:lnTo>
                    <a:pt x="79336" y="61150"/>
                  </a:lnTo>
                  <a:lnTo>
                    <a:pt x="82384" y="62674"/>
                  </a:lnTo>
                  <a:lnTo>
                    <a:pt x="103720" y="62674"/>
                  </a:lnTo>
                  <a:lnTo>
                    <a:pt x="106768" y="61150"/>
                  </a:lnTo>
                  <a:lnTo>
                    <a:pt x="111340" y="61150"/>
                  </a:lnTo>
                  <a:lnTo>
                    <a:pt x="112864" y="59626"/>
                  </a:lnTo>
                  <a:lnTo>
                    <a:pt x="112864" y="53441"/>
                  </a:lnTo>
                  <a:lnTo>
                    <a:pt x="112864" y="51917"/>
                  </a:lnTo>
                  <a:lnTo>
                    <a:pt x="109816" y="51917"/>
                  </a:lnTo>
                  <a:lnTo>
                    <a:pt x="108292" y="53441"/>
                  </a:lnTo>
                  <a:lnTo>
                    <a:pt x="86956" y="53441"/>
                  </a:lnTo>
                  <a:lnTo>
                    <a:pt x="82384" y="51917"/>
                  </a:lnTo>
                  <a:lnTo>
                    <a:pt x="76288" y="45821"/>
                  </a:lnTo>
                  <a:lnTo>
                    <a:pt x="73240" y="41249"/>
                  </a:lnTo>
                  <a:lnTo>
                    <a:pt x="73240" y="35153"/>
                  </a:lnTo>
                  <a:lnTo>
                    <a:pt x="115912" y="35153"/>
                  </a:lnTo>
                  <a:lnTo>
                    <a:pt x="115912" y="33629"/>
                  </a:lnTo>
                  <a:lnTo>
                    <a:pt x="117436" y="33629"/>
                  </a:lnTo>
                  <a:lnTo>
                    <a:pt x="117436" y="26009"/>
                  </a:lnTo>
                  <a:lnTo>
                    <a:pt x="117436" y="2448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734055" y="2709957"/>
              <a:ext cx="1073562" cy="116014"/>
            </a:xfrm>
            <a:prstGeom prst="rect">
              <a:avLst/>
            </a:prstGeom>
          </p:spPr>
        </p:pic>
      </p:grpSp>
      <p:pic>
        <p:nvPicPr>
          <p:cNvPr id="159" name="object 159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719327" y="3093719"/>
            <a:ext cx="512063" cy="114300"/>
          </a:xfrm>
          <a:prstGeom prst="rect">
            <a:avLst/>
          </a:prstGeom>
        </p:spPr>
      </p:pic>
      <p:grpSp>
        <p:nvGrpSpPr>
          <p:cNvPr id="160" name="object 160" descr=""/>
          <p:cNvGrpSpPr/>
          <p:nvPr/>
        </p:nvGrpSpPr>
        <p:grpSpPr>
          <a:xfrm>
            <a:off x="1380172" y="3082385"/>
            <a:ext cx="1753235" cy="116839"/>
            <a:chOff x="1380172" y="3082385"/>
            <a:chExt cx="1753235" cy="116839"/>
          </a:xfrm>
        </p:grpSpPr>
        <p:pic>
          <p:nvPicPr>
            <p:cNvPr id="161" name="object 161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380172" y="3111341"/>
              <a:ext cx="321945" cy="85534"/>
            </a:xfrm>
            <a:prstGeom prst="rect">
              <a:avLst/>
            </a:prstGeom>
          </p:spPr>
        </p:pic>
        <p:sp>
          <p:nvSpPr>
            <p:cNvPr id="162" name="object 162" descr=""/>
            <p:cNvSpPr/>
            <p:nvPr/>
          </p:nvSpPr>
          <p:spPr>
            <a:xfrm>
              <a:off x="1723542" y="3111347"/>
              <a:ext cx="117475" cy="62865"/>
            </a:xfrm>
            <a:custGeom>
              <a:avLst/>
              <a:gdLst/>
              <a:ahLst/>
              <a:cxnLst/>
              <a:rect l="l" t="t" r="r" b="b"/>
              <a:pathLst>
                <a:path w="117475" h="62864">
                  <a:moveTo>
                    <a:pt x="50292" y="15341"/>
                  </a:moveTo>
                  <a:lnTo>
                    <a:pt x="48768" y="9245"/>
                  </a:lnTo>
                  <a:lnTo>
                    <a:pt x="45720" y="6197"/>
                  </a:lnTo>
                  <a:lnTo>
                    <a:pt x="42672" y="1625"/>
                  </a:lnTo>
                  <a:lnTo>
                    <a:pt x="38100" y="101"/>
                  </a:lnTo>
                  <a:lnTo>
                    <a:pt x="24384" y="101"/>
                  </a:lnTo>
                  <a:lnTo>
                    <a:pt x="21336" y="3149"/>
                  </a:lnTo>
                  <a:lnTo>
                    <a:pt x="16764" y="4673"/>
                  </a:lnTo>
                  <a:lnTo>
                    <a:pt x="13716" y="7721"/>
                  </a:lnTo>
                  <a:lnTo>
                    <a:pt x="10668" y="12293"/>
                  </a:lnTo>
                  <a:lnTo>
                    <a:pt x="9144" y="101"/>
                  </a:lnTo>
                  <a:lnTo>
                    <a:pt x="0" y="101"/>
                  </a:lnTo>
                  <a:lnTo>
                    <a:pt x="0" y="61150"/>
                  </a:lnTo>
                  <a:lnTo>
                    <a:pt x="10668" y="61150"/>
                  </a:lnTo>
                  <a:lnTo>
                    <a:pt x="10668" y="23050"/>
                  </a:lnTo>
                  <a:lnTo>
                    <a:pt x="12192" y="20002"/>
                  </a:lnTo>
                  <a:lnTo>
                    <a:pt x="15240" y="18389"/>
                  </a:lnTo>
                  <a:lnTo>
                    <a:pt x="16764" y="15341"/>
                  </a:lnTo>
                  <a:lnTo>
                    <a:pt x="19812" y="12293"/>
                  </a:lnTo>
                  <a:lnTo>
                    <a:pt x="21336" y="12293"/>
                  </a:lnTo>
                  <a:lnTo>
                    <a:pt x="24384" y="9245"/>
                  </a:lnTo>
                  <a:lnTo>
                    <a:pt x="35052" y="9245"/>
                  </a:lnTo>
                  <a:lnTo>
                    <a:pt x="39624" y="18389"/>
                  </a:lnTo>
                  <a:lnTo>
                    <a:pt x="39624" y="24574"/>
                  </a:lnTo>
                  <a:lnTo>
                    <a:pt x="50292" y="24574"/>
                  </a:lnTo>
                  <a:lnTo>
                    <a:pt x="50292" y="15341"/>
                  </a:lnTo>
                  <a:close/>
                </a:path>
                <a:path w="117475" h="62864">
                  <a:moveTo>
                    <a:pt x="117436" y="22961"/>
                  </a:moveTo>
                  <a:lnTo>
                    <a:pt x="115912" y="19913"/>
                  </a:lnTo>
                  <a:lnTo>
                    <a:pt x="115912" y="15240"/>
                  </a:lnTo>
                  <a:lnTo>
                    <a:pt x="112864" y="9144"/>
                  </a:lnTo>
                  <a:lnTo>
                    <a:pt x="109816" y="7620"/>
                  </a:lnTo>
                  <a:lnTo>
                    <a:pt x="108292" y="4572"/>
                  </a:lnTo>
                  <a:lnTo>
                    <a:pt x="106768" y="3810"/>
                  </a:lnTo>
                  <a:lnTo>
                    <a:pt x="106768" y="22961"/>
                  </a:lnTo>
                  <a:lnTo>
                    <a:pt x="106768" y="26009"/>
                  </a:lnTo>
                  <a:lnTo>
                    <a:pt x="74676" y="26009"/>
                  </a:lnTo>
                  <a:lnTo>
                    <a:pt x="74676" y="21437"/>
                  </a:lnTo>
                  <a:lnTo>
                    <a:pt x="76200" y="18288"/>
                  </a:lnTo>
                  <a:lnTo>
                    <a:pt x="76200" y="16764"/>
                  </a:lnTo>
                  <a:lnTo>
                    <a:pt x="77724" y="15240"/>
                  </a:lnTo>
                  <a:lnTo>
                    <a:pt x="79248" y="12192"/>
                  </a:lnTo>
                  <a:lnTo>
                    <a:pt x="80772" y="10668"/>
                  </a:lnTo>
                  <a:lnTo>
                    <a:pt x="82296" y="10668"/>
                  </a:lnTo>
                  <a:lnTo>
                    <a:pt x="83908" y="9144"/>
                  </a:lnTo>
                  <a:lnTo>
                    <a:pt x="85432" y="7620"/>
                  </a:lnTo>
                  <a:lnTo>
                    <a:pt x="94576" y="7620"/>
                  </a:lnTo>
                  <a:lnTo>
                    <a:pt x="97624" y="9144"/>
                  </a:lnTo>
                  <a:lnTo>
                    <a:pt x="99148" y="10668"/>
                  </a:lnTo>
                  <a:lnTo>
                    <a:pt x="100672" y="10668"/>
                  </a:lnTo>
                  <a:lnTo>
                    <a:pt x="102196" y="13716"/>
                  </a:lnTo>
                  <a:lnTo>
                    <a:pt x="105244" y="16764"/>
                  </a:lnTo>
                  <a:lnTo>
                    <a:pt x="105244" y="21437"/>
                  </a:lnTo>
                  <a:lnTo>
                    <a:pt x="106768" y="22961"/>
                  </a:lnTo>
                  <a:lnTo>
                    <a:pt x="106768" y="3810"/>
                  </a:lnTo>
                  <a:lnTo>
                    <a:pt x="99148" y="0"/>
                  </a:lnTo>
                  <a:lnTo>
                    <a:pt x="82296" y="0"/>
                  </a:lnTo>
                  <a:lnTo>
                    <a:pt x="76200" y="3048"/>
                  </a:lnTo>
                  <a:lnTo>
                    <a:pt x="70104" y="9144"/>
                  </a:lnTo>
                  <a:lnTo>
                    <a:pt x="68580" y="12192"/>
                  </a:lnTo>
                  <a:lnTo>
                    <a:pt x="65532" y="15240"/>
                  </a:lnTo>
                  <a:lnTo>
                    <a:pt x="65532" y="18288"/>
                  </a:lnTo>
                  <a:lnTo>
                    <a:pt x="64008" y="22961"/>
                  </a:lnTo>
                  <a:lnTo>
                    <a:pt x="62484" y="27533"/>
                  </a:lnTo>
                  <a:lnTo>
                    <a:pt x="62484" y="36677"/>
                  </a:lnTo>
                  <a:lnTo>
                    <a:pt x="64008" y="39725"/>
                  </a:lnTo>
                  <a:lnTo>
                    <a:pt x="64008" y="44297"/>
                  </a:lnTo>
                  <a:lnTo>
                    <a:pt x="65532" y="48869"/>
                  </a:lnTo>
                  <a:lnTo>
                    <a:pt x="67056" y="51917"/>
                  </a:lnTo>
                  <a:lnTo>
                    <a:pt x="70104" y="53441"/>
                  </a:lnTo>
                  <a:lnTo>
                    <a:pt x="76200" y="59537"/>
                  </a:lnTo>
                  <a:lnTo>
                    <a:pt x="79248" y="61061"/>
                  </a:lnTo>
                  <a:lnTo>
                    <a:pt x="82296" y="61061"/>
                  </a:lnTo>
                  <a:lnTo>
                    <a:pt x="86956" y="62585"/>
                  </a:lnTo>
                  <a:lnTo>
                    <a:pt x="100672" y="62585"/>
                  </a:lnTo>
                  <a:lnTo>
                    <a:pt x="103720" y="61061"/>
                  </a:lnTo>
                  <a:lnTo>
                    <a:pt x="111340" y="61061"/>
                  </a:lnTo>
                  <a:lnTo>
                    <a:pt x="114388" y="59537"/>
                  </a:lnTo>
                  <a:lnTo>
                    <a:pt x="114388" y="53441"/>
                  </a:lnTo>
                  <a:lnTo>
                    <a:pt x="114388" y="50393"/>
                  </a:lnTo>
                  <a:lnTo>
                    <a:pt x="112864" y="51917"/>
                  </a:lnTo>
                  <a:lnTo>
                    <a:pt x="106768" y="51917"/>
                  </a:lnTo>
                  <a:lnTo>
                    <a:pt x="105244" y="53441"/>
                  </a:lnTo>
                  <a:lnTo>
                    <a:pt x="88480" y="53441"/>
                  </a:lnTo>
                  <a:lnTo>
                    <a:pt x="82296" y="51917"/>
                  </a:lnTo>
                  <a:lnTo>
                    <a:pt x="76200" y="45821"/>
                  </a:lnTo>
                  <a:lnTo>
                    <a:pt x="74676" y="41249"/>
                  </a:lnTo>
                  <a:lnTo>
                    <a:pt x="74676" y="33629"/>
                  </a:lnTo>
                  <a:lnTo>
                    <a:pt x="117436" y="33629"/>
                  </a:lnTo>
                  <a:lnTo>
                    <a:pt x="117436" y="26009"/>
                  </a:lnTo>
                  <a:lnTo>
                    <a:pt x="117436" y="2296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847087" y="3082385"/>
              <a:ext cx="1286160" cy="116490"/>
            </a:xfrm>
            <a:prstGeom prst="rect">
              <a:avLst/>
            </a:prstGeom>
          </p:spPr>
        </p:pic>
      </p:grpSp>
      <p:sp>
        <p:nvSpPr>
          <p:cNvPr id="164" name="object 164" descr=""/>
          <p:cNvSpPr/>
          <p:nvPr/>
        </p:nvSpPr>
        <p:spPr>
          <a:xfrm>
            <a:off x="3220211" y="3122104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70" h="35560">
                <a:moveTo>
                  <a:pt x="51816" y="35147"/>
                </a:moveTo>
                <a:lnTo>
                  <a:pt x="0" y="35147"/>
                </a:lnTo>
                <a:lnTo>
                  <a:pt x="0" y="22860"/>
                </a:lnTo>
                <a:lnTo>
                  <a:pt x="51816" y="22860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5" name="object 165" descr=""/>
          <p:cNvGrpSpPr/>
          <p:nvPr/>
        </p:nvGrpSpPr>
        <p:grpSpPr>
          <a:xfrm>
            <a:off x="3357562" y="3085433"/>
            <a:ext cx="171450" cy="111760"/>
            <a:chOff x="3357562" y="3085433"/>
            <a:chExt cx="171450" cy="111760"/>
          </a:xfrm>
        </p:grpSpPr>
        <p:pic>
          <p:nvPicPr>
            <p:cNvPr id="166" name="object 166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357562" y="3085433"/>
              <a:ext cx="122015" cy="111442"/>
            </a:xfrm>
            <a:prstGeom prst="rect">
              <a:avLst/>
            </a:prstGeom>
          </p:spPr>
        </p:pic>
        <p:sp>
          <p:nvSpPr>
            <p:cNvPr id="167" name="object 167" descr=""/>
            <p:cNvSpPr/>
            <p:nvPr/>
          </p:nvSpPr>
          <p:spPr>
            <a:xfrm>
              <a:off x="3510153" y="3111436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5240" y="16764"/>
                  </a:moveTo>
                  <a:lnTo>
                    <a:pt x="3048" y="16764"/>
                  </a:lnTo>
                  <a:lnTo>
                    <a:pt x="1524" y="15240"/>
                  </a:lnTo>
                  <a:lnTo>
                    <a:pt x="1524" y="13716"/>
                  </a:lnTo>
                  <a:lnTo>
                    <a:pt x="0" y="13716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4572"/>
                  </a:lnTo>
                  <a:lnTo>
                    <a:pt x="18288" y="6096"/>
                  </a:lnTo>
                  <a:lnTo>
                    <a:pt x="18288" y="10668"/>
                  </a:lnTo>
                  <a:lnTo>
                    <a:pt x="16764" y="12192"/>
                  </a:lnTo>
                  <a:lnTo>
                    <a:pt x="16764" y="13716"/>
                  </a:lnTo>
                  <a:lnTo>
                    <a:pt x="15240" y="15240"/>
                  </a:lnTo>
                  <a:lnTo>
                    <a:pt x="15240" y="16764"/>
                  </a:lnTo>
                  <a:close/>
                </a:path>
                <a:path w="18414" h="62864">
                  <a:moveTo>
                    <a:pt x="10668" y="18288"/>
                  </a:moveTo>
                  <a:lnTo>
                    <a:pt x="6096" y="18288"/>
                  </a:lnTo>
                  <a:lnTo>
                    <a:pt x="4572" y="16764"/>
                  </a:lnTo>
                  <a:lnTo>
                    <a:pt x="12192" y="16764"/>
                  </a:lnTo>
                  <a:lnTo>
                    <a:pt x="10668" y="18288"/>
                  </a:lnTo>
                  <a:close/>
                </a:path>
                <a:path w="18414" h="62864">
                  <a:moveTo>
                    <a:pt x="13716" y="45815"/>
                  </a:moveTo>
                  <a:lnTo>
                    <a:pt x="4572" y="45815"/>
                  </a:lnTo>
                  <a:lnTo>
                    <a:pt x="4572" y="44291"/>
                  </a:lnTo>
                  <a:lnTo>
                    <a:pt x="12192" y="44291"/>
                  </a:lnTo>
                  <a:lnTo>
                    <a:pt x="13716" y="45815"/>
                  </a:lnTo>
                  <a:close/>
                </a:path>
                <a:path w="18414" h="62864">
                  <a:moveTo>
                    <a:pt x="15240" y="61055"/>
                  </a:moveTo>
                  <a:lnTo>
                    <a:pt x="3048" y="61055"/>
                  </a:lnTo>
                  <a:lnTo>
                    <a:pt x="0" y="58007"/>
                  </a:lnTo>
                  <a:lnTo>
                    <a:pt x="0" y="48863"/>
                  </a:lnTo>
                  <a:lnTo>
                    <a:pt x="3048" y="45815"/>
                  </a:lnTo>
                  <a:lnTo>
                    <a:pt x="15240" y="45815"/>
                  </a:lnTo>
                  <a:lnTo>
                    <a:pt x="15240" y="47339"/>
                  </a:lnTo>
                  <a:lnTo>
                    <a:pt x="16764" y="47339"/>
                  </a:lnTo>
                  <a:lnTo>
                    <a:pt x="16764" y="48863"/>
                  </a:lnTo>
                  <a:lnTo>
                    <a:pt x="18288" y="50387"/>
                  </a:lnTo>
                  <a:lnTo>
                    <a:pt x="18288" y="54959"/>
                  </a:lnTo>
                  <a:lnTo>
                    <a:pt x="16764" y="56483"/>
                  </a:lnTo>
                  <a:lnTo>
                    <a:pt x="16764" y="59531"/>
                  </a:lnTo>
                  <a:lnTo>
                    <a:pt x="15240" y="59531"/>
                  </a:lnTo>
                  <a:lnTo>
                    <a:pt x="15240" y="61055"/>
                  </a:lnTo>
                  <a:close/>
                </a:path>
                <a:path w="18414" h="62864">
                  <a:moveTo>
                    <a:pt x="10668" y="62579"/>
                  </a:moveTo>
                  <a:lnTo>
                    <a:pt x="6096" y="62579"/>
                  </a:lnTo>
                  <a:lnTo>
                    <a:pt x="4572" y="61055"/>
                  </a:lnTo>
                  <a:lnTo>
                    <a:pt x="12192" y="61055"/>
                  </a:lnTo>
                  <a:lnTo>
                    <a:pt x="10668" y="6257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8" name="object 168" descr=""/>
          <p:cNvGrpSpPr/>
          <p:nvPr/>
        </p:nvGrpSpPr>
        <p:grpSpPr>
          <a:xfrm>
            <a:off x="3580352" y="3086957"/>
            <a:ext cx="561975" cy="107314"/>
            <a:chOff x="3580352" y="3086957"/>
            <a:chExt cx="561975" cy="107314"/>
          </a:xfrm>
        </p:grpSpPr>
        <p:sp>
          <p:nvSpPr>
            <p:cNvPr id="169" name="object 169" descr=""/>
            <p:cNvSpPr/>
            <p:nvPr/>
          </p:nvSpPr>
          <p:spPr>
            <a:xfrm>
              <a:off x="3580352" y="3086957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9051"/>
                  </a:moveTo>
                  <a:lnTo>
                    <a:pt x="1523" y="29051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12191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632168" y="3093053"/>
              <a:ext cx="183070" cy="80962"/>
            </a:xfrm>
            <a:prstGeom prst="rect">
              <a:avLst/>
            </a:prstGeom>
          </p:spPr>
        </p:pic>
        <p:sp>
          <p:nvSpPr>
            <p:cNvPr id="171" name="object 171" descr=""/>
            <p:cNvSpPr/>
            <p:nvPr/>
          </p:nvSpPr>
          <p:spPr>
            <a:xfrm>
              <a:off x="3835146" y="3086963"/>
              <a:ext cx="99695" cy="85725"/>
            </a:xfrm>
            <a:custGeom>
              <a:avLst/>
              <a:gdLst/>
              <a:ahLst/>
              <a:cxnLst/>
              <a:rect l="l" t="t" r="r" b="b"/>
              <a:pathLst>
                <a:path w="99695" h="85725">
                  <a:moveTo>
                    <a:pt x="48768" y="76390"/>
                  </a:moveTo>
                  <a:lnTo>
                    <a:pt x="30480" y="76390"/>
                  </a:lnTo>
                  <a:lnTo>
                    <a:pt x="30480" y="88"/>
                  </a:lnTo>
                  <a:lnTo>
                    <a:pt x="3048" y="88"/>
                  </a:lnTo>
                  <a:lnTo>
                    <a:pt x="3048" y="9232"/>
                  </a:lnTo>
                  <a:lnTo>
                    <a:pt x="21336" y="9232"/>
                  </a:lnTo>
                  <a:lnTo>
                    <a:pt x="21336" y="76390"/>
                  </a:lnTo>
                  <a:lnTo>
                    <a:pt x="0" y="76390"/>
                  </a:lnTo>
                  <a:lnTo>
                    <a:pt x="0" y="85534"/>
                  </a:lnTo>
                  <a:lnTo>
                    <a:pt x="48768" y="85534"/>
                  </a:lnTo>
                  <a:lnTo>
                    <a:pt x="48768" y="76390"/>
                  </a:lnTo>
                  <a:close/>
                </a:path>
                <a:path w="99695" h="85725">
                  <a:moveTo>
                    <a:pt x="99148" y="0"/>
                  </a:moveTo>
                  <a:lnTo>
                    <a:pt x="85432" y="0"/>
                  </a:lnTo>
                  <a:lnTo>
                    <a:pt x="86956" y="29057"/>
                  </a:lnTo>
                  <a:lnTo>
                    <a:pt x="97624" y="29057"/>
                  </a:lnTo>
                  <a:lnTo>
                    <a:pt x="9914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3976973" y="3152584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336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2192" y="29051"/>
                  </a:lnTo>
                  <a:lnTo>
                    <a:pt x="13716" y="27432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9144" y="10668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0668" y="4572"/>
                  </a:lnTo>
                  <a:lnTo>
                    <a:pt x="13716" y="1524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5908" y="6096"/>
                  </a:lnTo>
                  <a:lnTo>
                    <a:pt x="27432" y="7620"/>
                  </a:lnTo>
                  <a:lnTo>
                    <a:pt x="27432" y="9144"/>
                  </a:lnTo>
                  <a:lnTo>
                    <a:pt x="28956" y="10668"/>
                  </a:lnTo>
                  <a:lnTo>
                    <a:pt x="28956" y="18288"/>
                  </a:lnTo>
                  <a:lnTo>
                    <a:pt x="27432" y="21336"/>
                  </a:lnTo>
                  <a:lnTo>
                    <a:pt x="27432" y="24384"/>
                  </a:lnTo>
                  <a:lnTo>
                    <a:pt x="25908" y="27432"/>
                  </a:lnTo>
                  <a:lnTo>
                    <a:pt x="24384" y="30575"/>
                  </a:lnTo>
                  <a:lnTo>
                    <a:pt x="21336" y="33623"/>
                  </a:lnTo>
                  <a:lnTo>
                    <a:pt x="9144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4038028" y="3093148"/>
              <a:ext cx="53975" cy="79375"/>
            </a:xfrm>
            <a:custGeom>
              <a:avLst/>
              <a:gdLst/>
              <a:ahLst/>
              <a:cxnLst/>
              <a:rect l="l" t="t" r="r" b="b"/>
              <a:pathLst>
                <a:path w="53975" h="79375">
                  <a:moveTo>
                    <a:pt x="53435" y="79343"/>
                  </a:moveTo>
                  <a:lnTo>
                    <a:pt x="3047" y="79343"/>
                  </a:lnTo>
                  <a:lnTo>
                    <a:pt x="3047" y="70199"/>
                  </a:lnTo>
                  <a:lnTo>
                    <a:pt x="22859" y="70199"/>
                  </a:lnTo>
                  <a:lnTo>
                    <a:pt x="22859" y="12192"/>
                  </a:lnTo>
                  <a:lnTo>
                    <a:pt x="4571" y="22860"/>
                  </a:lnTo>
                  <a:lnTo>
                    <a:pt x="0" y="13716"/>
                  </a:lnTo>
                  <a:lnTo>
                    <a:pt x="25907" y="0"/>
                  </a:lnTo>
                  <a:lnTo>
                    <a:pt x="35051" y="0"/>
                  </a:lnTo>
                  <a:lnTo>
                    <a:pt x="35051" y="70199"/>
                  </a:lnTo>
                  <a:lnTo>
                    <a:pt x="53435" y="70199"/>
                  </a:lnTo>
                  <a:lnTo>
                    <a:pt x="53435" y="7934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4123467" y="3111436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6764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6764" y="3048"/>
                  </a:lnTo>
                  <a:lnTo>
                    <a:pt x="16764" y="4572"/>
                  </a:lnTo>
                  <a:close/>
                </a:path>
                <a:path w="18414" h="62864">
                  <a:moveTo>
                    <a:pt x="15240" y="16764"/>
                  </a:moveTo>
                  <a:lnTo>
                    <a:pt x="3048" y="16764"/>
                  </a:lnTo>
                  <a:lnTo>
                    <a:pt x="3048" y="15240"/>
                  </a:lnTo>
                  <a:lnTo>
                    <a:pt x="0" y="12192"/>
                  </a:lnTo>
                  <a:lnTo>
                    <a:pt x="0" y="4572"/>
                  </a:lnTo>
                  <a:lnTo>
                    <a:pt x="18288" y="4572"/>
                  </a:lnTo>
                  <a:lnTo>
                    <a:pt x="18288" y="12192"/>
                  </a:lnTo>
                  <a:lnTo>
                    <a:pt x="15240" y="15240"/>
                  </a:lnTo>
                  <a:lnTo>
                    <a:pt x="15240" y="16764"/>
                  </a:lnTo>
                  <a:close/>
                </a:path>
                <a:path w="18414" h="62864">
                  <a:moveTo>
                    <a:pt x="12192" y="18288"/>
                  </a:moveTo>
                  <a:lnTo>
                    <a:pt x="6096" y="18288"/>
                  </a:lnTo>
                  <a:lnTo>
                    <a:pt x="6096" y="16764"/>
                  </a:lnTo>
                  <a:lnTo>
                    <a:pt x="12192" y="16764"/>
                  </a:lnTo>
                  <a:lnTo>
                    <a:pt x="12192" y="18288"/>
                  </a:lnTo>
                  <a:close/>
                </a:path>
                <a:path w="18414" h="62864">
                  <a:moveTo>
                    <a:pt x="13716" y="45815"/>
                  </a:moveTo>
                  <a:lnTo>
                    <a:pt x="4572" y="45815"/>
                  </a:lnTo>
                  <a:lnTo>
                    <a:pt x="6096" y="44291"/>
                  </a:lnTo>
                  <a:lnTo>
                    <a:pt x="12192" y="44291"/>
                  </a:lnTo>
                  <a:lnTo>
                    <a:pt x="13716" y="45815"/>
                  </a:lnTo>
                  <a:close/>
                </a:path>
                <a:path w="18414" h="62864">
                  <a:moveTo>
                    <a:pt x="15240" y="47339"/>
                  </a:moveTo>
                  <a:lnTo>
                    <a:pt x="3048" y="47339"/>
                  </a:lnTo>
                  <a:lnTo>
                    <a:pt x="3048" y="45815"/>
                  </a:lnTo>
                  <a:lnTo>
                    <a:pt x="15240" y="45815"/>
                  </a:lnTo>
                  <a:lnTo>
                    <a:pt x="15240" y="47339"/>
                  </a:lnTo>
                  <a:close/>
                </a:path>
                <a:path w="18414" h="62864">
                  <a:moveTo>
                    <a:pt x="16764" y="48863"/>
                  </a:moveTo>
                  <a:lnTo>
                    <a:pt x="1524" y="48863"/>
                  </a:lnTo>
                  <a:lnTo>
                    <a:pt x="1524" y="47339"/>
                  </a:lnTo>
                  <a:lnTo>
                    <a:pt x="16764" y="47339"/>
                  </a:lnTo>
                  <a:lnTo>
                    <a:pt x="16764" y="48863"/>
                  </a:lnTo>
                  <a:close/>
                </a:path>
                <a:path w="18414" h="62864">
                  <a:moveTo>
                    <a:pt x="16764" y="59531"/>
                  </a:moveTo>
                  <a:lnTo>
                    <a:pt x="1524" y="59531"/>
                  </a:lnTo>
                  <a:lnTo>
                    <a:pt x="1524" y="58007"/>
                  </a:lnTo>
                  <a:lnTo>
                    <a:pt x="0" y="56483"/>
                  </a:lnTo>
                  <a:lnTo>
                    <a:pt x="0" y="48863"/>
                  </a:lnTo>
                  <a:lnTo>
                    <a:pt x="18288" y="48863"/>
                  </a:lnTo>
                  <a:lnTo>
                    <a:pt x="18288" y="56483"/>
                  </a:lnTo>
                  <a:lnTo>
                    <a:pt x="16764" y="58007"/>
                  </a:lnTo>
                  <a:lnTo>
                    <a:pt x="16764" y="59531"/>
                  </a:lnTo>
                  <a:close/>
                </a:path>
                <a:path w="18414" h="62864">
                  <a:moveTo>
                    <a:pt x="15240" y="61055"/>
                  </a:moveTo>
                  <a:lnTo>
                    <a:pt x="3048" y="61055"/>
                  </a:lnTo>
                  <a:lnTo>
                    <a:pt x="3048" y="59531"/>
                  </a:lnTo>
                  <a:lnTo>
                    <a:pt x="15240" y="59531"/>
                  </a:lnTo>
                  <a:lnTo>
                    <a:pt x="15240" y="61055"/>
                  </a:lnTo>
                  <a:close/>
                </a:path>
                <a:path w="18414" h="62864">
                  <a:moveTo>
                    <a:pt x="12192" y="62579"/>
                  </a:moveTo>
                  <a:lnTo>
                    <a:pt x="6096" y="62579"/>
                  </a:lnTo>
                  <a:lnTo>
                    <a:pt x="6096" y="61055"/>
                  </a:lnTo>
                  <a:lnTo>
                    <a:pt x="12192" y="61055"/>
                  </a:lnTo>
                  <a:lnTo>
                    <a:pt x="12192" y="6257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5" name="object 175" descr=""/>
          <p:cNvGrpSpPr/>
          <p:nvPr/>
        </p:nvGrpSpPr>
        <p:grpSpPr>
          <a:xfrm>
            <a:off x="4193666" y="3085433"/>
            <a:ext cx="699135" cy="111760"/>
            <a:chOff x="4193666" y="3085433"/>
            <a:chExt cx="699135" cy="111760"/>
          </a:xfrm>
        </p:grpSpPr>
        <p:sp>
          <p:nvSpPr>
            <p:cNvPr id="176" name="object 176" descr=""/>
            <p:cNvSpPr/>
            <p:nvPr/>
          </p:nvSpPr>
          <p:spPr>
            <a:xfrm>
              <a:off x="4193654" y="3086963"/>
              <a:ext cx="102235" cy="110489"/>
            </a:xfrm>
            <a:custGeom>
              <a:avLst/>
              <a:gdLst/>
              <a:ahLst/>
              <a:cxnLst/>
              <a:rect l="l" t="t" r="r" b="b"/>
              <a:pathLst>
                <a:path w="102235" h="110489">
                  <a:moveTo>
                    <a:pt x="13728" y="0"/>
                  </a:moveTo>
                  <a:lnTo>
                    <a:pt x="0" y="0"/>
                  </a:lnTo>
                  <a:lnTo>
                    <a:pt x="1536" y="29057"/>
                  </a:lnTo>
                  <a:lnTo>
                    <a:pt x="12192" y="29057"/>
                  </a:lnTo>
                  <a:lnTo>
                    <a:pt x="13728" y="0"/>
                  </a:lnTo>
                  <a:close/>
                </a:path>
                <a:path w="102235" h="110489">
                  <a:moveTo>
                    <a:pt x="102209" y="41236"/>
                  </a:moveTo>
                  <a:lnTo>
                    <a:pt x="98399" y="33616"/>
                  </a:lnTo>
                  <a:lnTo>
                    <a:pt x="96113" y="29044"/>
                  </a:lnTo>
                  <a:lnTo>
                    <a:pt x="93065" y="27520"/>
                  </a:lnTo>
                  <a:lnTo>
                    <a:pt x="91541" y="25996"/>
                  </a:lnTo>
                  <a:lnTo>
                    <a:pt x="91541" y="42760"/>
                  </a:lnTo>
                  <a:lnTo>
                    <a:pt x="91541" y="62572"/>
                  </a:lnTo>
                  <a:lnTo>
                    <a:pt x="90017" y="68770"/>
                  </a:lnTo>
                  <a:lnTo>
                    <a:pt x="86969" y="71818"/>
                  </a:lnTo>
                  <a:lnTo>
                    <a:pt x="83921" y="76390"/>
                  </a:lnTo>
                  <a:lnTo>
                    <a:pt x="79349" y="77914"/>
                  </a:lnTo>
                  <a:lnTo>
                    <a:pt x="67157" y="77914"/>
                  </a:lnTo>
                  <a:lnTo>
                    <a:pt x="65633" y="76390"/>
                  </a:lnTo>
                  <a:lnTo>
                    <a:pt x="64109" y="76390"/>
                  </a:lnTo>
                  <a:lnTo>
                    <a:pt x="61061" y="74866"/>
                  </a:lnTo>
                  <a:lnTo>
                    <a:pt x="61061" y="45808"/>
                  </a:lnTo>
                  <a:lnTo>
                    <a:pt x="62585" y="42760"/>
                  </a:lnTo>
                  <a:lnTo>
                    <a:pt x="65633" y="41236"/>
                  </a:lnTo>
                  <a:lnTo>
                    <a:pt x="71729" y="35140"/>
                  </a:lnTo>
                  <a:lnTo>
                    <a:pt x="73253" y="35140"/>
                  </a:lnTo>
                  <a:lnTo>
                    <a:pt x="74777" y="33616"/>
                  </a:lnTo>
                  <a:lnTo>
                    <a:pt x="83921" y="33616"/>
                  </a:lnTo>
                  <a:lnTo>
                    <a:pt x="85445" y="35140"/>
                  </a:lnTo>
                  <a:lnTo>
                    <a:pt x="86969" y="35140"/>
                  </a:lnTo>
                  <a:lnTo>
                    <a:pt x="88493" y="36664"/>
                  </a:lnTo>
                  <a:lnTo>
                    <a:pt x="88493" y="39712"/>
                  </a:lnTo>
                  <a:lnTo>
                    <a:pt x="91541" y="42760"/>
                  </a:lnTo>
                  <a:lnTo>
                    <a:pt x="91541" y="25996"/>
                  </a:lnTo>
                  <a:lnTo>
                    <a:pt x="88493" y="24472"/>
                  </a:lnTo>
                  <a:lnTo>
                    <a:pt x="74777" y="24472"/>
                  </a:lnTo>
                  <a:lnTo>
                    <a:pt x="70205" y="25996"/>
                  </a:lnTo>
                  <a:lnTo>
                    <a:pt x="67157" y="27520"/>
                  </a:lnTo>
                  <a:lnTo>
                    <a:pt x="64109" y="30568"/>
                  </a:lnTo>
                  <a:lnTo>
                    <a:pt x="61061" y="35140"/>
                  </a:lnTo>
                  <a:lnTo>
                    <a:pt x="61061" y="24472"/>
                  </a:lnTo>
                  <a:lnTo>
                    <a:pt x="50393" y="24472"/>
                  </a:lnTo>
                  <a:lnTo>
                    <a:pt x="50393" y="109918"/>
                  </a:lnTo>
                  <a:lnTo>
                    <a:pt x="61061" y="109918"/>
                  </a:lnTo>
                  <a:lnTo>
                    <a:pt x="61061" y="85534"/>
                  </a:lnTo>
                  <a:lnTo>
                    <a:pt x="67157" y="85534"/>
                  </a:lnTo>
                  <a:lnTo>
                    <a:pt x="68681" y="87058"/>
                  </a:lnTo>
                  <a:lnTo>
                    <a:pt x="77825" y="87058"/>
                  </a:lnTo>
                  <a:lnTo>
                    <a:pt x="80873" y="85534"/>
                  </a:lnTo>
                  <a:lnTo>
                    <a:pt x="85445" y="84010"/>
                  </a:lnTo>
                  <a:lnTo>
                    <a:pt x="91541" y="80962"/>
                  </a:lnTo>
                  <a:lnTo>
                    <a:pt x="94589" y="77914"/>
                  </a:lnTo>
                  <a:lnTo>
                    <a:pt x="97637" y="76390"/>
                  </a:lnTo>
                  <a:lnTo>
                    <a:pt x="99161" y="71818"/>
                  </a:lnTo>
                  <a:lnTo>
                    <a:pt x="100685" y="68770"/>
                  </a:lnTo>
                  <a:lnTo>
                    <a:pt x="102209" y="64096"/>
                  </a:lnTo>
                  <a:lnTo>
                    <a:pt x="102209" y="4123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315682" y="3086957"/>
              <a:ext cx="181641" cy="87058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517135" y="3086957"/>
              <a:ext cx="184594" cy="87058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4738306" y="3086957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287" y="29051"/>
                  </a:moveTo>
                  <a:lnTo>
                    <a:pt x="1524" y="29051"/>
                  </a:lnTo>
                  <a:lnTo>
                    <a:pt x="0" y="0"/>
                  </a:lnTo>
                  <a:lnTo>
                    <a:pt x="13811" y="0"/>
                  </a:lnTo>
                  <a:lnTo>
                    <a:pt x="12287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4794783" y="3085439"/>
              <a:ext cx="97790" cy="111760"/>
            </a:xfrm>
            <a:custGeom>
              <a:avLst/>
              <a:gdLst/>
              <a:ahLst/>
              <a:cxnLst/>
              <a:rect l="l" t="t" r="r" b="b"/>
              <a:pathLst>
                <a:path w="97789" h="111760">
                  <a:moveTo>
                    <a:pt x="44297" y="48856"/>
                  </a:moveTo>
                  <a:lnTo>
                    <a:pt x="38201" y="48856"/>
                  </a:lnTo>
                  <a:lnTo>
                    <a:pt x="36576" y="47332"/>
                  </a:lnTo>
                  <a:lnTo>
                    <a:pt x="32004" y="47332"/>
                  </a:lnTo>
                  <a:lnTo>
                    <a:pt x="30480" y="45808"/>
                  </a:lnTo>
                  <a:lnTo>
                    <a:pt x="30480" y="44284"/>
                  </a:lnTo>
                  <a:lnTo>
                    <a:pt x="28956" y="44284"/>
                  </a:lnTo>
                  <a:lnTo>
                    <a:pt x="27432" y="42760"/>
                  </a:lnTo>
                  <a:lnTo>
                    <a:pt x="27432" y="13804"/>
                  </a:lnTo>
                  <a:lnTo>
                    <a:pt x="21336" y="4572"/>
                  </a:lnTo>
                  <a:lnTo>
                    <a:pt x="16764" y="1524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7708"/>
                  </a:lnTo>
                  <a:lnTo>
                    <a:pt x="12192" y="7708"/>
                  </a:lnTo>
                  <a:lnTo>
                    <a:pt x="16764" y="12280"/>
                  </a:lnTo>
                  <a:lnTo>
                    <a:pt x="16764" y="45808"/>
                  </a:lnTo>
                  <a:lnTo>
                    <a:pt x="21336" y="51904"/>
                  </a:lnTo>
                  <a:lnTo>
                    <a:pt x="28956" y="51904"/>
                  </a:lnTo>
                  <a:lnTo>
                    <a:pt x="21336" y="53428"/>
                  </a:lnTo>
                  <a:lnTo>
                    <a:pt x="16764" y="59524"/>
                  </a:lnTo>
                  <a:lnTo>
                    <a:pt x="16764" y="99250"/>
                  </a:lnTo>
                  <a:lnTo>
                    <a:pt x="12192" y="103822"/>
                  </a:lnTo>
                  <a:lnTo>
                    <a:pt x="0" y="103822"/>
                  </a:lnTo>
                  <a:lnTo>
                    <a:pt x="0" y="111442"/>
                  </a:lnTo>
                  <a:lnTo>
                    <a:pt x="12192" y="111442"/>
                  </a:lnTo>
                  <a:lnTo>
                    <a:pt x="15240" y="109918"/>
                  </a:lnTo>
                  <a:lnTo>
                    <a:pt x="16764" y="109918"/>
                  </a:lnTo>
                  <a:lnTo>
                    <a:pt x="19812" y="108394"/>
                  </a:lnTo>
                  <a:lnTo>
                    <a:pt x="21336" y="106870"/>
                  </a:lnTo>
                  <a:lnTo>
                    <a:pt x="22860" y="103822"/>
                  </a:lnTo>
                  <a:lnTo>
                    <a:pt x="24384" y="102298"/>
                  </a:lnTo>
                  <a:lnTo>
                    <a:pt x="25908" y="99250"/>
                  </a:lnTo>
                  <a:lnTo>
                    <a:pt x="25908" y="96202"/>
                  </a:lnTo>
                  <a:lnTo>
                    <a:pt x="27432" y="93154"/>
                  </a:lnTo>
                  <a:lnTo>
                    <a:pt x="27432" y="62572"/>
                  </a:lnTo>
                  <a:lnTo>
                    <a:pt x="28956" y="61048"/>
                  </a:lnTo>
                  <a:lnTo>
                    <a:pt x="28956" y="59524"/>
                  </a:lnTo>
                  <a:lnTo>
                    <a:pt x="30480" y="58000"/>
                  </a:lnTo>
                  <a:lnTo>
                    <a:pt x="33528" y="58000"/>
                  </a:lnTo>
                  <a:lnTo>
                    <a:pt x="36576" y="56476"/>
                  </a:lnTo>
                  <a:lnTo>
                    <a:pt x="44297" y="56476"/>
                  </a:lnTo>
                  <a:lnTo>
                    <a:pt x="44297" y="48856"/>
                  </a:lnTo>
                  <a:close/>
                </a:path>
                <a:path w="97789" h="111760">
                  <a:moveTo>
                    <a:pt x="97637" y="79438"/>
                  </a:moveTo>
                  <a:lnTo>
                    <a:pt x="96113" y="77914"/>
                  </a:lnTo>
                  <a:lnTo>
                    <a:pt x="96113" y="74866"/>
                  </a:lnTo>
                  <a:lnTo>
                    <a:pt x="94589" y="73342"/>
                  </a:lnTo>
                  <a:lnTo>
                    <a:pt x="94589" y="71818"/>
                  </a:lnTo>
                  <a:lnTo>
                    <a:pt x="91541" y="68770"/>
                  </a:lnTo>
                  <a:lnTo>
                    <a:pt x="88493" y="68770"/>
                  </a:lnTo>
                  <a:lnTo>
                    <a:pt x="88493" y="67157"/>
                  </a:lnTo>
                  <a:lnTo>
                    <a:pt x="85445" y="67157"/>
                  </a:lnTo>
                  <a:lnTo>
                    <a:pt x="83921" y="68770"/>
                  </a:lnTo>
                  <a:lnTo>
                    <a:pt x="82397" y="68770"/>
                  </a:lnTo>
                  <a:lnTo>
                    <a:pt x="79349" y="71818"/>
                  </a:lnTo>
                  <a:lnTo>
                    <a:pt x="79349" y="73342"/>
                  </a:lnTo>
                  <a:lnTo>
                    <a:pt x="77825" y="73342"/>
                  </a:lnTo>
                  <a:lnTo>
                    <a:pt x="77825" y="79438"/>
                  </a:lnTo>
                  <a:lnTo>
                    <a:pt x="79349" y="79438"/>
                  </a:lnTo>
                  <a:lnTo>
                    <a:pt x="79349" y="80962"/>
                  </a:lnTo>
                  <a:lnTo>
                    <a:pt x="80873" y="80962"/>
                  </a:lnTo>
                  <a:lnTo>
                    <a:pt x="80873" y="82486"/>
                  </a:lnTo>
                  <a:lnTo>
                    <a:pt x="82397" y="84010"/>
                  </a:lnTo>
                  <a:lnTo>
                    <a:pt x="82397" y="85534"/>
                  </a:lnTo>
                  <a:lnTo>
                    <a:pt x="83921" y="87058"/>
                  </a:lnTo>
                  <a:lnTo>
                    <a:pt x="83921" y="93154"/>
                  </a:lnTo>
                  <a:lnTo>
                    <a:pt x="79349" y="97726"/>
                  </a:lnTo>
                  <a:lnTo>
                    <a:pt x="77825" y="97726"/>
                  </a:lnTo>
                  <a:lnTo>
                    <a:pt x="76301" y="99250"/>
                  </a:lnTo>
                  <a:lnTo>
                    <a:pt x="68681" y="99250"/>
                  </a:lnTo>
                  <a:lnTo>
                    <a:pt x="68681" y="108394"/>
                  </a:lnTo>
                  <a:lnTo>
                    <a:pt x="73253" y="108394"/>
                  </a:lnTo>
                  <a:lnTo>
                    <a:pt x="76301" y="106870"/>
                  </a:lnTo>
                  <a:lnTo>
                    <a:pt x="80873" y="105346"/>
                  </a:lnTo>
                  <a:lnTo>
                    <a:pt x="90017" y="100774"/>
                  </a:lnTo>
                  <a:lnTo>
                    <a:pt x="91541" y="97726"/>
                  </a:lnTo>
                  <a:lnTo>
                    <a:pt x="94589" y="94678"/>
                  </a:lnTo>
                  <a:lnTo>
                    <a:pt x="94589" y="91630"/>
                  </a:lnTo>
                  <a:lnTo>
                    <a:pt x="97637" y="85534"/>
                  </a:lnTo>
                  <a:lnTo>
                    <a:pt x="97637" y="79438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1" name="object 181" descr=""/>
          <p:cNvGrpSpPr/>
          <p:nvPr/>
        </p:nvGrpSpPr>
        <p:grpSpPr>
          <a:xfrm>
            <a:off x="4994624" y="3086957"/>
            <a:ext cx="459740" cy="110489"/>
            <a:chOff x="4994624" y="3086957"/>
            <a:chExt cx="459740" cy="110489"/>
          </a:xfrm>
        </p:grpSpPr>
        <p:pic>
          <p:nvPicPr>
            <p:cNvPr id="182" name="object 182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994624" y="3086957"/>
              <a:ext cx="320420" cy="109918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5334940" y="3111448"/>
              <a:ext cx="119380" cy="62865"/>
            </a:xfrm>
            <a:custGeom>
              <a:avLst/>
              <a:gdLst/>
              <a:ahLst/>
              <a:cxnLst/>
              <a:rect l="l" t="t" r="r" b="b"/>
              <a:pathLst>
                <a:path w="119379" h="62864">
                  <a:moveTo>
                    <a:pt x="47244" y="3048"/>
                  </a:moveTo>
                  <a:lnTo>
                    <a:pt x="44196" y="1524"/>
                  </a:lnTo>
                  <a:lnTo>
                    <a:pt x="41148" y="1524"/>
                  </a:lnTo>
                  <a:lnTo>
                    <a:pt x="39624" y="0"/>
                  </a:lnTo>
                  <a:lnTo>
                    <a:pt x="21336" y="0"/>
                  </a:lnTo>
                  <a:lnTo>
                    <a:pt x="18288" y="1524"/>
                  </a:lnTo>
                  <a:lnTo>
                    <a:pt x="13716" y="3048"/>
                  </a:lnTo>
                  <a:lnTo>
                    <a:pt x="6096" y="10668"/>
                  </a:lnTo>
                  <a:lnTo>
                    <a:pt x="3048" y="15240"/>
                  </a:lnTo>
                  <a:lnTo>
                    <a:pt x="1524" y="18288"/>
                  </a:lnTo>
                  <a:lnTo>
                    <a:pt x="0" y="22860"/>
                  </a:lnTo>
                  <a:lnTo>
                    <a:pt x="0" y="41236"/>
                  </a:lnTo>
                  <a:lnTo>
                    <a:pt x="3048" y="48856"/>
                  </a:lnTo>
                  <a:lnTo>
                    <a:pt x="7620" y="54952"/>
                  </a:lnTo>
                  <a:lnTo>
                    <a:pt x="12192" y="59524"/>
                  </a:lnTo>
                  <a:lnTo>
                    <a:pt x="19812" y="62572"/>
                  </a:lnTo>
                  <a:lnTo>
                    <a:pt x="35052" y="62572"/>
                  </a:lnTo>
                  <a:lnTo>
                    <a:pt x="38100" y="61048"/>
                  </a:lnTo>
                  <a:lnTo>
                    <a:pt x="41148" y="61048"/>
                  </a:lnTo>
                  <a:lnTo>
                    <a:pt x="44196" y="59524"/>
                  </a:lnTo>
                  <a:lnTo>
                    <a:pt x="47244" y="59524"/>
                  </a:lnTo>
                  <a:lnTo>
                    <a:pt x="47244" y="48856"/>
                  </a:lnTo>
                  <a:lnTo>
                    <a:pt x="44196" y="50380"/>
                  </a:lnTo>
                  <a:lnTo>
                    <a:pt x="42672" y="51904"/>
                  </a:lnTo>
                  <a:lnTo>
                    <a:pt x="39624" y="51904"/>
                  </a:lnTo>
                  <a:lnTo>
                    <a:pt x="36576" y="53428"/>
                  </a:lnTo>
                  <a:lnTo>
                    <a:pt x="24384" y="53428"/>
                  </a:lnTo>
                  <a:lnTo>
                    <a:pt x="19812" y="51904"/>
                  </a:lnTo>
                  <a:lnTo>
                    <a:pt x="16764" y="47332"/>
                  </a:lnTo>
                  <a:lnTo>
                    <a:pt x="12192" y="44284"/>
                  </a:lnTo>
                  <a:lnTo>
                    <a:pt x="10668" y="38100"/>
                  </a:lnTo>
                  <a:lnTo>
                    <a:pt x="10668" y="24384"/>
                  </a:lnTo>
                  <a:lnTo>
                    <a:pt x="13716" y="18288"/>
                  </a:lnTo>
                  <a:lnTo>
                    <a:pt x="16764" y="15240"/>
                  </a:lnTo>
                  <a:lnTo>
                    <a:pt x="18288" y="12192"/>
                  </a:lnTo>
                  <a:lnTo>
                    <a:pt x="19812" y="10668"/>
                  </a:lnTo>
                  <a:lnTo>
                    <a:pt x="22860" y="10668"/>
                  </a:lnTo>
                  <a:lnTo>
                    <a:pt x="25908" y="9144"/>
                  </a:lnTo>
                  <a:lnTo>
                    <a:pt x="39624" y="9144"/>
                  </a:lnTo>
                  <a:lnTo>
                    <a:pt x="41148" y="10668"/>
                  </a:lnTo>
                  <a:lnTo>
                    <a:pt x="44196" y="10668"/>
                  </a:lnTo>
                  <a:lnTo>
                    <a:pt x="47244" y="12192"/>
                  </a:lnTo>
                  <a:lnTo>
                    <a:pt x="47244" y="3048"/>
                  </a:lnTo>
                  <a:close/>
                </a:path>
                <a:path w="119379" h="62864">
                  <a:moveTo>
                    <a:pt x="118973" y="19812"/>
                  </a:moveTo>
                  <a:lnTo>
                    <a:pt x="117449" y="15240"/>
                  </a:lnTo>
                  <a:lnTo>
                    <a:pt x="114401" y="9144"/>
                  </a:lnTo>
                  <a:lnTo>
                    <a:pt x="112877" y="7620"/>
                  </a:lnTo>
                  <a:lnTo>
                    <a:pt x="109829" y="4572"/>
                  </a:lnTo>
                  <a:lnTo>
                    <a:pt x="108305" y="3810"/>
                  </a:lnTo>
                  <a:lnTo>
                    <a:pt x="108305" y="21336"/>
                  </a:lnTo>
                  <a:lnTo>
                    <a:pt x="108305" y="25908"/>
                  </a:lnTo>
                  <a:lnTo>
                    <a:pt x="76212" y="25908"/>
                  </a:lnTo>
                  <a:lnTo>
                    <a:pt x="76212" y="22860"/>
                  </a:lnTo>
                  <a:lnTo>
                    <a:pt x="77736" y="21336"/>
                  </a:lnTo>
                  <a:lnTo>
                    <a:pt x="77736" y="18288"/>
                  </a:lnTo>
                  <a:lnTo>
                    <a:pt x="79260" y="16764"/>
                  </a:lnTo>
                  <a:lnTo>
                    <a:pt x="79260" y="15240"/>
                  </a:lnTo>
                  <a:lnTo>
                    <a:pt x="80784" y="12192"/>
                  </a:lnTo>
                  <a:lnTo>
                    <a:pt x="82308" y="10668"/>
                  </a:lnTo>
                  <a:lnTo>
                    <a:pt x="83832" y="10668"/>
                  </a:lnTo>
                  <a:lnTo>
                    <a:pt x="85356" y="9144"/>
                  </a:lnTo>
                  <a:lnTo>
                    <a:pt x="88493" y="7620"/>
                  </a:lnTo>
                  <a:lnTo>
                    <a:pt x="97637" y="7620"/>
                  </a:lnTo>
                  <a:lnTo>
                    <a:pt x="99161" y="9144"/>
                  </a:lnTo>
                  <a:lnTo>
                    <a:pt x="102209" y="10668"/>
                  </a:lnTo>
                  <a:lnTo>
                    <a:pt x="103733" y="10668"/>
                  </a:lnTo>
                  <a:lnTo>
                    <a:pt x="105257" y="13716"/>
                  </a:lnTo>
                  <a:lnTo>
                    <a:pt x="105257" y="15240"/>
                  </a:lnTo>
                  <a:lnTo>
                    <a:pt x="106781" y="16764"/>
                  </a:lnTo>
                  <a:lnTo>
                    <a:pt x="106781" y="18288"/>
                  </a:lnTo>
                  <a:lnTo>
                    <a:pt x="108305" y="21336"/>
                  </a:lnTo>
                  <a:lnTo>
                    <a:pt x="108305" y="3810"/>
                  </a:lnTo>
                  <a:lnTo>
                    <a:pt x="100685" y="0"/>
                  </a:lnTo>
                  <a:lnTo>
                    <a:pt x="85356" y="0"/>
                  </a:lnTo>
                  <a:lnTo>
                    <a:pt x="80784" y="1524"/>
                  </a:lnTo>
                  <a:lnTo>
                    <a:pt x="77736" y="3048"/>
                  </a:lnTo>
                  <a:lnTo>
                    <a:pt x="74688" y="6096"/>
                  </a:lnTo>
                  <a:lnTo>
                    <a:pt x="73164" y="9144"/>
                  </a:lnTo>
                  <a:lnTo>
                    <a:pt x="70116" y="12192"/>
                  </a:lnTo>
                  <a:lnTo>
                    <a:pt x="67068" y="18288"/>
                  </a:lnTo>
                  <a:lnTo>
                    <a:pt x="65544" y="22860"/>
                  </a:lnTo>
                  <a:lnTo>
                    <a:pt x="65544" y="39624"/>
                  </a:lnTo>
                  <a:lnTo>
                    <a:pt x="80784" y="61048"/>
                  </a:lnTo>
                  <a:lnTo>
                    <a:pt x="85356" y="61048"/>
                  </a:lnTo>
                  <a:lnTo>
                    <a:pt x="90017" y="62572"/>
                  </a:lnTo>
                  <a:lnTo>
                    <a:pt x="102209" y="62572"/>
                  </a:lnTo>
                  <a:lnTo>
                    <a:pt x="106781" y="61048"/>
                  </a:lnTo>
                  <a:lnTo>
                    <a:pt x="112877" y="61048"/>
                  </a:lnTo>
                  <a:lnTo>
                    <a:pt x="115925" y="59524"/>
                  </a:lnTo>
                  <a:lnTo>
                    <a:pt x="115925" y="53428"/>
                  </a:lnTo>
                  <a:lnTo>
                    <a:pt x="115925" y="50380"/>
                  </a:lnTo>
                  <a:lnTo>
                    <a:pt x="114401" y="51904"/>
                  </a:lnTo>
                  <a:lnTo>
                    <a:pt x="108305" y="51904"/>
                  </a:lnTo>
                  <a:lnTo>
                    <a:pt x="106781" y="53428"/>
                  </a:lnTo>
                  <a:lnTo>
                    <a:pt x="90017" y="53428"/>
                  </a:lnTo>
                  <a:lnTo>
                    <a:pt x="85356" y="51904"/>
                  </a:lnTo>
                  <a:lnTo>
                    <a:pt x="80784" y="48856"/>
                  </a:lnTo>
                  <a:lnTo>
                    <a:pt x="77736" y="45808"/>
                  </a:lnTo>
                  <a:lnTo>
                    <a:pt x="76212" y="41148"/>
                  </a:lnTo>
                  <a:lnTo>
                    <a:pt x="76212" y="33528"/>
                  </a:lnTo>
                  <a:lnTo>
                    <a:pt x="118973" y="33528"/>
                  </a:lnTo>
                  <a:lnTo>
                    <a:pt x="118973" y="25908"/>
                  </a:lnTo>
                  <a:lnTo>
                    <a:pt x="118973" y="198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 descr=""/>
          <p:cNvSpPr/>
          <p:nvPr/>
        </p:nvSpPr>
        <p:spPr>
          <a:xfrm>
            <a:off x="5537835" y="3122104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70" h="35560">
                <a:moveTo>
                  <a:pt x="51816" y="35147"/>
                </a:moveTo>
                <a:lnTo>
                  <a:pt x="0" y="35147"/>
                </a:lnTo>
                <a:lnTo>
                  <a:pt x="0" y="22860"/>
                </a:lnTo>
                <a:lnTo>
                  <a:pt x="51816" y="22860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5" name="object 185" descr=""/>
          <p:cNvGrpSpPr/>
          <p:nvPr/>
        </p:nvGrpSpPr>
        <p:grpSpPr>
          <a:xfrm>
            <a:off x="5672042" y="3082385"/>
            <a:ext cx="317500" cy="116205"/>
            <a:chOff x="5672042" y="3082385"/>
            <a:chExt cx="317500" cy="116205"/>
          </a:xfrm>
        </p:grpSpPr>
        <p:pic>
          <p:nvPicPr>
            <p:cNvPr id="186" name="object 186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672042" y="3093148"/>
              <a:ext cx="260984" cy="80867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5955791" y="3082385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5">
                  <a:moveTo>
                    <a:pt x="6191" y="116014"/>
                  </a:moveTo>
                  <a:lnTo>
                    <a:pt x="0" y="109918"/>
                  </a:lnTo>
                  <a:lnTo>
                    <a:pt x="5460" y="103965"/>
                  </a:lnTo>
                  <a:lnTo>
                    <a:pt x="10179" y="97726"/>
                  </a:lnTo>
                  <a:lnTo>
                    <a:pt x="22955" y="58007"/>
                  </a:lnTo>
                  <a:lnTo>
                    <a:pt x="21525" y="44337"/>
                  </a:lnTo>
                  <a:lnTo>
                    <a:pt x="17228" y="30944"/>
                  </a:lnTo>
                  <a:lnTo>
                    <a:pt x="10056" y="18104"/>
                  </a:lnTo>
                  <a:lnTo>
                    <a:pt x="0" y="6096"/>
                  </a:lnTo>
                  <a:lnTo>
                    <a:pt x="6191" y="0"/>
                  </a:lnTo>
                  <a:lnTo>
                    <a:pt x="18192" y="13175"/>
                  </a:lnTo>
                  <a:lnTo>
                    <a:pt x="26765" y="27324"/>
                  </a:lnTo>
                  <a:lnTo>
                    <a:pt x="31908" y="42313"/>
                  </a:lnTo>
                  <a:lnTo>
                    <a:pt x="33623" y="58007"/>
                  </a:lnTo>
                  <a:lnTo>
                    <a:pt x="33623" y="67246"/>
                  </a:lnTo>
                  <a:lnTo>
                    <a:pt x="32099" y="71818"/>
                  </a:lnTo>
                  <a:lnTo>
                    <a:pt x="32099" y="76390"/>
                  </a:lnTo>
                  <a:lnTo>
                    <a:pt x="30575" y="80962"/>
                  </a:lnTo>
                  <a:lnTo>
                    <a:pt x="27527" y="85534"/>
                  </a:lnTo>
                  <a:lnTo>
                    <a:pt x="26003" y="90106"/>
                  </a:lnTo>
                  <a:lnTo>
                    <a:pt x="22955" y="96202"/>
                  </a:lnTo>
                  <a:lnTo>
                    <a:pt x="18383" y="100774"/>
                  </a:lnTo>
                  <a:lnTo>
                    <a:pt x="15335" y="105346"/>
                  </a:lnTo>
                  <a:lnTo>
                    <a:pt x="10763" y="111442"/>
                  </a:lnTo>
                  <a:lnTo>
                    <a:pt x="6191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8" name="object 188" descr=""/>
          <p:cNvPicPr/>
          <p:nvPr/>
        </p:nvPicPr>
        <p:blipFill>
          <a:blip r:embed="rId122" cstate="print"/>
          <a:stretch>
            <a:fillRect/>
          </a:stretch>
        </p:blipFill>
        <p:spPr>
          <a:xfrm>
            <a:off x="719327" y="3464052"/>
            <a:ext cx="512063" cy="115824"/>
          </a:xfrm>
          <a:prstGeom prst="rect">
            <a:avLst/>
          </a:prstGeom>
        </p:spPr>
      </p:pic>
      <p:grpSp>
        <p:nvGrpSpPr>
          <p:cNvPr id="189" name="object 189" descr=""/>
          <p:cNvGrpSpPr/>
          <p:nvPr/>
        </p:nvGrpSpPr>
        <p:grpSpPr>
          <a:xfrm>
            <a:off x="1380172" y="3459384"/>
            <a:ext cx="730885" cy="110489"/>
            <a:chOff x="1380172" y="3459384"/>
            <a:chExt cx="730885" cy="110489"/>
          </a:xfrm>
        </p:grpSpPr>
        <p:pic>
          <p:nvPicPr>
            <p:cNvPr id="190" name="object 190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380172" y="3482054"/>
              <a:ext cx="460819" cy="87248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1847075" y="3459390"/>
              <a:ext cx="264160" cy="109855"/>
            </a:xfrm>
            <a:custGeom>
              <a:avLst/>
              <a:gdLst/>
              <a:ahLst/>
              <a:cxnLst/>
              <a:rect l="l" t="t" r="r" b="b"/>
              <a:pathLst>
                <a:path w="264160" h="109854">
                  <a:moveTo>
                    <a:pt x="68580" y="100685"/>
                  </a:moveTo>
                  <a:lnTo>
                    <a:pt x="0" y="100685"/>
                  </a:lnTo>
                  <a:lnTo>
                    <a:pt x="0" y="109829"/>
                  </a:lnTo>
                  <a:lnTo>
                    <a:pt x="68580" y="109829"/>
                  </a:lnTo>
                  <a:lnTo>
                    <a:pt x="68580" y="100685"/>
                  </a:lnTo>
                  <a:close/>
                </a:path>
                <a:path w="264160" h="109854">
                  <a:moveTo>
                    <a:pt x="132791" y="85534"/>
                  </a:moveTo>
                  <a:lnTo>
                    <a:pt x="102209" y="51917"/>
                  </a:lnTo>
                  <a:lnTo>
                    <a:pt x="131267" y="24485"/>
                  </a:lnTo>
                  <a:lnTo>
                    <a:pt x="117449" y="24485"/>
                  </a:lnTo>
                  <a:lnTo>
                    <a:pt x="90017" y="51917"/>
                  </a:lnTo>
                  <a:lnTo>
                    <a:pt x="90017" y="0"/>
                  </a:lnTo>
                  <a:lnTo>
                    <a:pt x="79349" y="0"/>
                  </a:lnTo>
                  <a:lnTo>
                    <a:pt x="79349" y="85534"/>
                  </a:lnTo>
                  <a:lnTo>
                    <a:pt x="90017" y="85534"/>
                  </a:lnTo>
                  <a:lnTo>
                    <a:pt x="90017" y="53441"/>
                  </a:lnTo>
                  <a:lnTo>
                    <a:pt x="118973" y="85534"/>
                  </a:lnTo>
                  <a:lnTo>
                    <a:pt x="132791" y="85534"/>
                  </a:lnTo>
                  <a:close/>
                </a:path>
                <a:path w="264160" h="109854">
                  <a:moveTo>
                    <a:pt x="195364" y="38201"/>
                  </a:moveTo>
                  <a:lnTo>
                    <a:pt x="193840" y="32105"/>
                  </a:lnTo>
                  <a:lnTo>
                    <a:pt x="187744" y="26009"/>
                  </a:lnTo>
                  <a:lnTo>
                    <a:pt x="183172" y="22961"/>
                  </a:lnTo>
                  <a:lnTo>
                    <a:pt x="174028" y="22961"/>
                  </a:lnTo>
                  <a:lnTo>
                    <a:pt x="172504" y="24485"/>
                  </a:lnTo>
                  <a:lnTo>
                    <a:pt x="167932" y="24485"/>
                  </a:lnTo>
                  <a:lnTo>
                    <a:pt x="166408" y="26009"/>
                  </a:lnTo>
                  <a:lnTo>
                    <a:pt x="164884" y="26009"/>
                  </a:lnTo>
                  <a:lnTo>
                    <a:pt x="160312" y="30581"/>
                  </a:lnTo>
                  <a:lnTo>
                    <a:pt x="157175" y="32105"/>
                  </a:lnTo>
                  <a:lnTo>
                    <a:pt x="155651" y="35153"/>
                  </a:lnTo>
                  <a:lnTo>
                    <a:pt x="155651" y="24485"/>
                  </a:lnTo>
                  <a:lnTo>
                    <a:pt x="146507" y="24485"/>
                  </a:lnTo>
                  <a:lnTo>
                    <a:pt x="146507" y="85534"/>
                  </a:lnTo>
                  <a:lnTo>
                    <a:pt x="157175" y="85534"/>
                  </a:lnTo>
                  <a:lnTo>
                    <a:pt x="157175" y="45821"/>
                  </a:lnTo>
                  <a:lnTo>
                    <a:pt x="158788" y="42773"/>
                  </a:lnTo>
                  <a:lnTo>
                    <a:pt x="161836" y="39725"/>
                  </a:lnTo>
                  <a:lnTo>
                    <a:pt x="163360" y="36677"/>
                  </a:lnTo>
                  <a:lnTo>
                    <a:pt x="164884" y="36677"/>
                  </a:lnTo>
                  <a:lnTo>
                    <a:pt x="167932" y="33629"/>
                  </a:lnTo>
                  <a:lnTo>
                    <a:pt x="170980" y="33629"/>
                  </a:lnTo>
                  <a:lnTo>
                    <a:pt x="170980" y="32105"/>
                  </a:lnTo>
                  <a:lnTo>
                    <a:pt x="177076" y="32105"/>
                  </a:lnTo>
                  <a:lnTo>
                    <a:pt x="180124" y="33629"/>
                  </a:lnTo>
                  <a:lnTo>
                    <a:pt x="181648" y="36677"/>
                  </a:lnTo>
                  <a:lnTo>
                    <a:pt x="183172" y="38201"/>
                  </a:lnTo>
                  <a:lnTo>
                    <a:pt x="184696" y="41249"/>
                  </a:lnTo>
                  <a:lnTo>
                    <a:pt x="184696" y="85534"/>
                  </a:lnTo>
                  <a:lnTo>
                    <a:pt x="195364" y="85534"/>
                  </a:lnTo>
                  <a:lnTo>
                    <a:pt x="195364" y="38201"/>
                  </a:lnTo>
                  <a:close/>
                </a:path>
                <a:path w="264160" h="109854">
                  <a:moveTo>
                    <a:pt x="263944" y="38201"/>
                  </a:moveTo>
                  <a:lnTo>
                    <a:pt x="260896" y="32105"/>
                  </a:lnTo>
                  <a:lnTo>
                    <a:pt x="254800" y="26009"/>
                  </a:lnTo>
                  <a:lnTo>
                    <a:pt x="250228" y="22961"/>
                  </a:lnTo>
                  <a:lnTo>
                    <a:pt x="242608" y="22961"/>
                  </a:lnTo>
                  <a:lnTo>
                    <a:pt x="241084" y="24485"/>
                  </a:lnTo>
                  <a:lnTo>
                    <a:pt x="236512" y="24485"/>
                  </a:lnTo>
                  <a:lnTo>
                    <a:pt x="233464" y="26009"/>
                  </a:lnTo>
                  <a:lnTo>
                    <a:pt x="231940" y="26009"/>
                  </a:lnTo>
                  <a:lnTo>
                    <a:pt x="225844" y="32105"/>
                  </a:lnTo>
                  <a:lnTo>
                    <a:pt x="224320" y="35153"/>
                  </a:lnTo>
                  <a:lnTo>
                    <a:pt x="224320" y="24485"/>
                  </a:lnTo>
                  <a:lnTo>
                    <a:pt x="213652" y="24485"/>
                  </a:lnTo>
                  <a:lnTo>
                    <a:pt x="213652" y="85534"/>
                  </a:lnTo>
                  <a:lnTo>
                    <a:pt x="224320" y="85534"/>
                  </a:lnTo>
                  <a:lnTo>
                    <a:pt x="224320" y="45821"/>
                  </a:lnTo>
                  <a:lnTo>
                    <a:pt x="230416" y="39725"/>
                  </a:lnTo>
                  <a:lnTo>
                    <a:pt x="231940" y="36677"/>
                  </a:lnTo>
                  <a:lnTo>
                    <a:pt x="233464" y="36677"/>
                  </a:lnTo>
                  <a:lnTo>
                    <a:pt x="234988" y="35153"/>
                  </a:lnTo>
                  <a:lnTo>
                    <a:pt x="236512" y="33629"/>
                  </a:lnTo>
                  <a:lnTo>
                    <a:pt x="238036" y="33629"/>
                  </a:lnTo>
                  <a:lnTo>
                    <a:pt x="239560" y="32105"/>
                  </a:lnTo>
                  <a:lnTo>
                    <a:pt x="245656" y="32105"/>
                  </a:lnTo>
                  <a:lnTo>
                    <a:pt x="248704" y="33629"/>
                  </a:lnTo>
                  <a:lnTo>
                    <a:pt x="250228" y="36677"/>
                  </a:lnTo>
                  <a:lnTo>
                    <a:pt x="251752" y="38201"/>
                  </a:lnTo>
                  <a:lnTo>
                    <a:pt x="253276" y="41249"/>
                  </a:lnTo>
                  <a:lnTo>
                    <a:pt x="253276" y="85534"/>
                  </a:lnTo>
                  <a:lnTo>
                    <a:pt x="263944" y="85534"/>
                  </a:lnTo>
                  <a:lnTo>
                    <a:pt x="263944" y="38201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2" name="object 192" descr="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711708" y="3788664"/>
            <a:ext cx="519683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63" y="4059935"/>
            <a:ext cx="5969635" cy="266700"/>
          </a:xfrm>
          <a:custGeom>
            <a:avLst/>
            <a:gdLst/>
            <a:ahLst/>
            <a:cxnLst/>
            <a:rect l="l" t="t" r="r" b="b"/>
            <a:pathLst>
              <a:path w="5969634" h="266700">
                <a:moveTo>
                  <a:pt x="5969507" y="266700"/>
                </a:moveTo>
                <a:lnTo>
                  <a:pt x="0" y="266700"/>
                </a:lnTo>
                <a:lnTo>
                  <a:pt x="0" y="0"/>
                </a:lnTo>
                <a:lnTo>
                  <a:pt x="5969507" y="0"/>
                </a:lnTo>
                <a:lnTo>
                  <a:pt x="5969507" y="26670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63" y="3782567"/>
            <a:ext cx="5969635" cy="10795"/>
          </a:xfrm>
          <a:custGeom>
            <a:avLst/>
            <a:gdLst/>
            <a:ahLst/>
            <a:cxnLst/>
            <a:rect l="l" t="t" r="r" b="b"/>
            <a:pathLst>
              <a:path w="5969634" h="10795">
                <a:moveTo>
                  <a:pt x="5969507" y="10667"/>
                </a:moveTo>
                <a:lnTo>
                  <a:pt x="0" y="10667"/>
                </a:lnTo>
                <a:lnTo>
                  <a:pt x="0" y="0"/>
                </a:lnTo>
                <a:lnTo>
                  <a:pt x="5969507" y="0"/>
                </a:lnTo>
                <a:lnTo>
                  <a:pt x="5969507" y="10667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312163" y="6216396"/>
            <a:ext cx="6762115" cy="542925"/>
            <a:chOff x="1312163" y="6216396"/>
            <a:chExt cx="6762115" cy="5429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163" y="6225539"/>
              <a:ext cx="6761987" cy="5334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12163" y="6216396"/>
              <a:ext cx="6762115" cy="10795"/>
            </a:xfrm>
            <a:custGeom>
              <a:avLst/>
              <a:gdLst/>
              <a:ahLst/>
              <a:cxnLst/>
              <a:rect l="l" t="t" r="r" b="b"/>
              <a:pathLst>
                <a:path w="6762115" h="10795">
                  <a:moveTo>
                    <a:pt x="6761987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6761987" y="0"/>
                  </a:lnTo>
                  <a:lnTo>
                    <a:pt x="6761987" y="10667"/>
                  </a:lnTo>
                  <a:close/>
                </a:path>
              </a:pathLst>
            </a:custGeom>
            <a:solidFill>
              <a:srgbClr val="BCBCB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379219" y="594360"/>
            <a:ext cx="875030" cy="177165"/>
            <a:chOff x="1379219" y="594360"/>
            <a:chExt cx="875030" cy="17716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219" y="603504"/>
              <a:ext cx="175259" cy="16611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1911" y="647700"/>
              <a:ext cx="97536" cy="1234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2307" y="647700"/>
              <a:ext cx="91439" cy="1234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8131" y="594360"/>
              <a:ext cx="164591" cy="1752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3203" y="647700"/>
              <a:ext cx="103631" cy="1219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9695" y="647700"/>
              <a:ext cx="106679" cy="12344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252471" y="7688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336292" y="595884"/>
            <a:ext cx="891540" cy="227329"/>
            <a:chOff x="2336292" y="595884"/>
            <a:chExt cx="891540" cy="227329"/>
          </a:xfrm>
        </p:grpSpPr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292" y="603504"/>
              <a:ext cx="89916" cy="1661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8400" y="647699"/>
              <a:ext cx="108203" cy="12344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0319" y="647699"/>
              <a:ext cx="99060" cy="1234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9860" y="649224"/>
              <a:ext cx="68580" cy="12039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5203" y="595884"/>
              <a:ext cx="164592" cy="17373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8752" y="647700"/>
              <a:ext cx="105156" cy="12191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96768" y="647700"/>
              <a:ext cx="114300" cy="17525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226308" y="7688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3305555" y="603504"/>
            <a:ext cx="60960" cy="203200"/>
            <a:chOff x="3305555" y="603504"/>
            <a:chExt cx="60960" cy="203200"/>
          </a:xfrm>
        </p:grpSpPr>
        <p:pic>
          <p:nvPicPr>
            <p:cNvPr id="25" name="object 2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5555" y="603504"/>
              <a:ext cx="59435" cy="20269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364991" y="7688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3448811" y="595884"/>
            <a:ext cx="577850" cy="175260"/>
            <a:chOff x="3448811" y="595884"/>
            <a:chExt cx="577850" cy="175260"/>
          </a:xfrm>
        </p:grpSpPr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48811" y="603504"/>
              <a:ext cx="138684" cy="16611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4927" y="595884"/>
              <a:ext cx="158496" cy="17525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87140" y="650748"/>
              <a:ext cx="118871" cy="11887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12108" y="647699"/>
              <a:ext cx="106679" cy="123443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4024884" y="7688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4108703" y="603504"/>
            <a:ext cx="577850" cy="219710"/>
            <a:chOff x="4108703" y="603504"/>
            <a:chExt cx="577850" cy="219710"/>
          </a:xfrm>
        </p:grpSpPr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08703" y="603504"/>
              <a:ext cx="109728" cy="16611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36719" y="647699"/>
              <a:ext cx="97536" cy="12344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47972" y="650748"/>
              <a:ext cx="118871" cy="17221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2940" y="647699"/>
              <a:ext cx="106679" cy="123443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4859" y="647699"/>
              <a:ext cx="83820" cy="123443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4684775" y="7688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4768596" y="594360"/>
            <a:ext cx="655320" cy="177165"/>
            <a:chOff x="4768596" y="594360"/>
            <a:chExt cx="655320" cy="177165"/>
          </a:xfrm>
        </p:grpSpPr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68596" y="603504"/>
              <a:ext cx="173735" cy="16611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71287" y="647700"/>
              <a:ext cx="120396" cy="12344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08448" y="594360"/>
              <a:ext cx="115823" cy="17678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48655" y="594360"/>
              <a:ext cx="158496" cy="176783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5423154" y="768096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w="0"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6" name="object 4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87923" y="603504"/>
            <a:ext cx="59436" cy="202691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1312163" y="967739"/>
            <a:ext cx="8183245" cy="431800"/>
            <a:chOff x="1312163" y="967739"/>
            <a:chExt cx="8183245" cy="431800"/>
          </a:xfrm>
        </p:grpSpPr>
        <p:sp>
          <p:nvSpPr>
            <p:cNvPr id="48" name="object 48" descr=""/>
            <p:cNvSpPr/>
            <p:nvPr/>
          </p:nvSpPr>
          <p:spPr>
            <a:xfrm>
              <a:off x="1312163" y="967739"/>
              <a:ext cx="8182609" cy="431800"/>
            </a:xfrm>
            <a:custGeom>
              <a:avLst/>
              <a:gdLst/>
              <a:ahLst/>
              <a:cxnLst/>
              <a:rect l="l" t="t" r="r" b="b"/>
              <a:pathLst>
                <a:path w="8182609" h="431800">
                  <a:moveTo>
                    <a:pt x="8182355" y="431292"/>
                  </a:moveTo>
                  <a:lnTo>
                    <a:pt x="0" y="431292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3129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317688" y="974407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69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1312163" y="1492562"/>
            <a:ext cx="8183245" cy="278765"/>
            <a:chOff x="1312163" y="1492562"/>
            <a:chExt cx="8183245" cy="278765"/>
          </a:xfrm>
        </p:grpSpPr>
        <p:sp>
          <p:nvSpPr>
            <p:cNvPr id="51" name="object 51" descr=""/>
            <p:cNvSpPr/>
            <p:nvPr/>
          </p:nvSpPr>
          <p:spPr>
            <a:xfrm>
              <a:off x="1312163" y="1493520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4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317688" y="1497901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65504" y="1850136"/>
            <a:ext cx="1146047" cy="83819"/>
          </a:xfrm>
          <a:prstGeom prst="rect">
            <a:avLst/>
          </a:prstGeom>
        </p:spPr>
      </p:pic>
      <p:grpSp>
        <p:nvGrpSpPr>
          <p:cNvPr id="54" name="object 54" descr=""/>
          <p:cNvGrpSpPr/>
          <p:nvPr/>
        </p:nvGrpSpPr>
        <p:grpSpPr>
          <a:xfrm>
            <a:off x="1312163" y="2189988"/>
            <a:ext cx="8183245" cy="430530"/>
            <a:chOff x="1312163" y="2189988"/>
            <a:chExt cx="8183245" cy="430530"/>
          </a:xfrm>
        </p:grpSpPr>
        <p:sp>
          <p:nvSpPr>
            <p:cNvPr id="55" name="object 55" descr=""/>
            <p:cNvSpPr/>
            <p:nvPr/>
          </p:nvSpPr>
          <p:spPr>
            <a:xfrm>
              <a:off x="1312163" y="2189988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4">
                  <a:moveTo>
                    <a:pt x="8182355" y="429768"/>
                  </a:moveTo>
                  <a:lnTo>
                    <a:pt x="0" y="429768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317688" y="2195512"/>
              <a:ext cx="8171815" cy="419734"/>
            </a:xfrm>
            <a:custGeom>
              <a:avLst/>
              <a:gdLst/>
              <a:ahLst/>
              <a:cxnLst/>
              <a:rect l="l" t="t" r="r" b="b"/>
              <a:pathLst>
                <a:path w="8171815" h="419735">
                  <a:moveTo>
                    <a:pt x="0" y="0"/>
                  </a:moveTo>
                  <a:lnTo>
                    <a:pt x="8171783" y="0"/>
                  </a:lnTo>
                  <a:lnTo>
                    <a:pt x="8171783" y="419671"/>
                  </a:lnTo>
                  <a:lnTo>
                    <a:pt x="0" y="4196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7" name="object 57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67027" y="2688336"/>
            <a:ext cx="2901696" cy="118872"/>
          </a:xfrm>
          <a:prstGeom prst="rect">
            <a:avLst/>
          </a:prstGeom>
        </p:spPr>
      </p:pic>
      <p:grpSp>
        <p:nvGrpSpPr>
          <p:cNvPr id="58" name="object 58" descr=""/>
          <p:cNvGrpSpPr/>
          <p:nvPr/>
        </p:nvGrpSpPr>
        <p:grpSpPr>
          <a:xfrm>
            <a:off x="1312163" y="3037332"/>
            <a:ext cx="8183245" cy="432434"/>
            <a:chOff x="1312163" y="3037332"/>
            <a:chExt cx="8183245" cy="432434"/>
          </a:xfrm>
        </p:grpSpPr>
        <p:sp>
          <p:nvSpPr>
            <p:cNvPr id="59" name="object 59" descr=""/>
            <p:cNvSpPr/>
            <p:nvPr/>
          </p:nvSpPr>
          <p:spPr>
            <a:xfrm>
              <a:off x="1312163" y="3037332"/>
              <a:ext cx="8182609" cy="431800"/>
            </a:xfrm>
            <a:custGeom>
              <a:avLst/>
              <a:gdLst/>
              <a:ahLst/>
              <a:cxnLst/>
              <a:rect l="l" t="t" r="r" b="b"/>
              <a:pathLst>
                <a:path w="8182609" h="431800">
                  <a:moveTo>
                    <a:pt x="8182355" y="431291"/>
                  </a:moveTo>
                  <a:lnTo>
                    <a:pt x="0" y="4312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312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317688" y="3044094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70">
                  <a:moveTo>
                    <a:pt x="0" y="0"/>
                  </a:moveTo>
                  <a:lnTo>
                    <a:pt x="8171783" y="0"/>
                  </a:lnTo>
                  <a:lnTo>
                    <a:pt x="8171783" y="419766"/>
                  </a:lnTo>
                  <a:lnTo>
                    <a:pt x="0" y="41976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1" name="object 61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52955" y="3613403"/>
            <a:ext cx="59436" cy="85343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741932" y="3613403"/>
            <a:ext cx="35051" cy="83819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914144" y="3613403"/>
            <a:ext cx="54863" cy="83819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095500" y="3613403"/>
            <a:ext cx="53339" cy="85343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272283" y="3614928"/>
            <a:ext cx="60960" cy="82296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458211" y="3614927"/>
            <a:ext cx="53339" cy="83819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636519" y="3613403"/>
            <a:ext cx="57912" cy="85343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816351" y="3614928"/>
            <a:ext cx="57912" cy="82296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996183" y="3613403"/>
            <a:ext cx="57912" cy="8534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176016" y="3613403"/>
            <a:ext cx="57911" cy="85343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357372" y="3678935"/>
            <a:ext cx="83819" cy="19811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563111" y="3613403"/>
            <a:ext cx="256031" cy="85343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942588" y="3613403"/>
            <a:ext cx="240791" cy="8534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319015" y="3613403"/>
            <a:ext cx="252983" cy="8534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696967" y="3613403"/>
            <a:ext cx="251460" cy="85343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074920" y="3613403"/>
            <a:ext cx="257556" cy="8534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452871" y="3613403"/>
            <a:ext cx="252983" cy="8534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830823" y="3613403"/>
            <a:ext cx="256031" cy="85343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207252" y="3613403"/>
            <a:ext cx="256031" cy="85343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586728" y="3613403"/>
            <a:ext cx="254507" cy="8534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963155" y="3613403"/>
            <a:ext cx="254507" cy="853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373124" y="3889247"/>
            <a:ext cx="59435" cy="86867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557527" y="3889247"/>
            <a:ext cx="54863" cy="86867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38883" y="3889247"/>
            <a:ext cx="53339" cy="86867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926336" y="3889247"/>
            <a:ext cx="28955" cy="8534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098548" y="3889247"/>
            <a:ext cx="53339" cy="86867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278379" y="3889247"/>
            <a:ext cx="53339" cy="86867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65832" y="3889247"/>
            <a:ext cx="32003" cy="85343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639567" y="3889247"/>
            <a:ext cx="54863" cy="86867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828543" y="3889247"/>
            <a:ext cx="28956" cy="85343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008375" y="3889247"/>
            <a:ext cx="28956" cy="85343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180588" y="3889247"/>
            <a:ext cx="53339" cy="86867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377184" y="3960876"/>
            <a:ext cx="62483" cy="13715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773423" y="3889247"/>
            <a:ext cx="28955" cy="85343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151376" y="3889247"/>
            <a:ext cx="28955" cy="85343"/>
          </a:xfrm>
          <a:prstGeom prst="rect">
            <a:avLst/>
          </a:prstGeom>
        </p:spPr>
      </p:pic>
      <p:pic>
        <p:nvPicPr>
          <p:cNvPr id="96" name="object 96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529327" y="3889247"/>
            <a:ext cx="28955" cy="85343"/>
          </a:xfrm>
          <a:prstGeom prst="rect">
            <a:avLst/>
          </a:prstGeom>
        </p:spPr>
      </p:pic>
      <p:pic>
        <p:nvPicPr>
          <p:cNvPr id="97" name="object 97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905755" y="3889247"/>
            <a:ext cx="30479" cy="85343"/>
          </a:xfrm>
          <a:prstGeom prst="rect">
            <a:avLst/>
          </a:prstGeom>
        </p:spPr>
      </p:pic>
      <p:pic>
        <p:nvPicPr>
          <p:cNvPr id="98" name="object 98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5277611" y="3889247"/>
            <a:ext cx="53339" cy="86867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663184" y="3889247"/>
            <a:ext cx="28955" cy="85343"/>
          </a:xfrm>
          <a:prstGeom prst="rect">
            <a:avLst/>
          </a:prstGeom>
        </p:spPr>
      </p:pic>
      <p:pic>
        <p:nvPicPr>
          <p:cNvPr id="100" name="object 100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31992" y="3889247"/>
            <a:ext cx="53339" cy="86867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6408420" y="3889247"/>
            <a:ext cx="54863" cy="86867"/>
          </a:xfrm>
          <a:prstGeom prst="rect">
            <a:avLst/>
          </a:prstGeom>
        </p:spPr>
      </p:pic>
      <p:pic>
        <p:nvPicPr>
          <p:cNvPr id="102" name="object 102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795516" y="3889247"/>
            <a:ext cx="28955" cy="85343"/>
          </a:xfrm>
          <a:prstGeom prst="rect">
            <a:avLst/>
          </a:prstGeom>
        </p:spPr>
      </p:pic>
      <p:pic>
        <p:nvPicPr>
          <p:cNvPr id="103" name="object 103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173467" y="3889247"/>
            <a:ext cx="28955" cy="85343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380744" y="4157472"/>
            <a:ext cx="36575" cy="85343"/>
          </a:xfrm>
          <a:prstGeom prst="rect">
            <a:avLst/>
          </a:prstGeom>
        </p:spPr>
      </p:pic>
      <p:pic>
        <p:nvPicPr>
          <p:cNvPr id="105" name="object 105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557527" y="4157472"/>
            <a:ext cx="54863" cy="86867"/>
          </a:xfrm>
          <a:prstGeom prst="rect">
            <a:avLst/>
          </a:prstGeom>
        </p:spPr>
      </p:pic>
      <p:pic>
        <p:nvPicPr>
          <p:cNvPr id="106" name="object 106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738883" y="4157472"/>
            <a:ext cx="53339" cy="86867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926336" y="4157472"/>
            <a:ext cx="28955" cy="85343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2098548" y="4157472"/>
            <a:ext cx="53339" cy="86867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2278379" y="4157472"/>
            <a:ext cx="53339" cy="86867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458211" y="4157472"/>
            <a:ext cx="54863" cy="86867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2639567" y="4157472"/>
            <a:ext cx="54863" cy="86867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2820924" y="4157472"/>
            <a:ext cx="53339" cy="86867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000756" y="4157472"/>
            <a:ext cx="53339" cy="86867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180588" y="4157472"/>
            <a:ext cx="53339" cy="86867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3377184" y="4229100"/>
            <a:ext cx="62483" cy="13715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765803" y="4157472"/>
            <a:ext cx="53339" cy="86867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143755" y="4157472"/>
            <a:ext cx="53339" cy="86867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529327" y="4157472"/>
            <a:ext cx="28955" cy="85343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98135" y="4157472"/>
            <a:ext cx="53339" cy="86867"/>
          </a:xfrm>
          <a:prstGeom prst="rect">
            <a:avLst/>
          </a:prstGeom>
        </p:spPr>
      </p:pic>
      <p:pic>
        <p:nvPicPr>
          <p:cNvPr id="120" name="object 120" descr="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5277611" y="4157472"/>
            <a:ext cx="53339" cy="86867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5663184" y="4157472"/>
            <a:ext cx="28955" cy="85343"/>
          </a:xfrm>
          <a:prstGeom prst="rect">
            <a:avLst/>
          </a:prstGeom>
        </p:spPr>
      </p:pic>
      <p:pic>
        <p:nvPicPr>
          <p:cNvPr id="122" name="object 122" descr="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6031992" y="4157472"/>
            <a:ext cx="53339" cy="86867"/>
          </a:xfrm>
          <a:prstGeom prst="rect">
            <a:avLst/>
          </a:prstGeom>
        </p:spPr>
      </p:pic>
      <p:pic>
        <p:nvPicPr>
          <p:cNvPr id="123" name="object 123" descr="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6408420" y="4157472"/>
            <a:ext cx="54863" cy="86867"/>
          </a:xfrm>
          <a:prstGeom prst="rect">
            <a:avLst/>
          </a:prstGeom>
        </p:spPr>
      </p:pic>
      <p:pic>
        <p:nvPicPr>
          <p:cNvPr id="124" name="object 124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787896" y="4157472"/>
            <a:ext cx="53339" cy="86867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165847" y="4157472"/>
            <a:ext cx="53339" cy="86867"/>
          </a:xfrm>
          <a:prstGeom prst="rect">
            <a:avLst/>
          </a:prstGeom>
        </p:spPr>
      </p:pic>
      <p:pic>
        <p:nvPicPr>
          <p:cNvPr id="126" name="object 126" descr="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319783" y="4492752"/>
            <a:ext cx="1356359" cy="103632"/>
          </a:xfrm>
          <a:prstGeom prst="rect">
            <a:avLst/>
          </a:prstGeom>
        </p:spPr>
      </p:pic>
      <p:grpSp>
        <p:nvGrpSpPr>
          <p:cNvPr id="127" name="object 127" descr=""/>
          <p:cNvGrpSpPr/>
          <p:nvPr/>
        </p:nvGrpSpPr>
        <p:grpSpPr>
          <a:xfrm>
            <a:off x="1312163" y="4879557"/>
            <a:ext cx="8183245" cy="279400"/>
            <a:chOff x="1312163" y="4879557"/>
            <a:chExt cx="8183245" cy="279400"/>
          </a:xfrm>
        </p:grpSpPr>
        <p:sp>
          <p:nvSpPr>
            <p:cNvPr id="128" name="object 128" descr=""/>
            <p:cNvSpPr/>
            <p:nvPr/>
          </p:nvSpPr>
          <p:spPr>
            <a:xfrm>
              <a:off x="1312163" y="4879848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317688" y="4884895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 descr=""/>
          <p:cNvGrpSpPr/>
          <p:nvPr/>
        </p:nvGrpSpPr>
        <p:grpSpPr>
          <a:xfrm>
            <a:off x="1312163" y="5251703"/>
            <a:ext cx="8183245" cy="278130"/>
            <a:chOff x="1312163" y="5251703"/>
            <a:chExt cx="8183245" cy="278130"/>
          </a:xfrm>
        </p:grpSpPr>
        <p:sp>
          <p:nvSpPr>
            <p:cNvPr id="131" name="object 131" descr=""/>
            <p:cNvSpPr/>
            <p:nvPr/>
          </p:nvSpPr>
          <p:spPr>
            <a:xfrm>
              <a:off x="1312163" y="5251703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317688" y="5257323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0"/>
                  </a:lnTo>
                  <a:lnTo>
                    <a:pt x="0" y="267080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3" name="object 133" descr=""/>
          <p:cNvGrpSpPr/>
          <p:nvPr/>
        </p:nvGrpSpPr>
        <p:grpSpPr>
          <a:xfrm>
            <a:off x="1312163" y="5623560"/>
            <a:ext cx="8183245" cy="278765"/>
            <a:chOff x="1312163" y="5623560"/>
            <a:chExt cx="8183245" cy="278765"/>
          </a:xfrm>
        </p:grpSpPr>
        <p:sp>
          <p:nvSpPr>
            <p:cNvPr id="134" name="object 134" descr=""/>
            <p:cNvSpPr/>
            <p:nvPr/>
          </p:nvSpPr>
          <p:spPr>
            <a:xfrm>
              <a:off x="1312163" y="5623560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317688" y="5629751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6" name="object 136" descr=""/>
          <p:cNvGrpSpPr/>
          <p:nvPr/>
        </p:nvGrpSpPr>
        <p:grpSpPr>
          <a:xfrm>
            <a:off x="1872995" y="6044184"/>
            <a:ext cx="212090" cy="88900"/>
            <a:chOff x="1872995" y="6044184"/>
            <a:chExt cx="212090" cy="88900"/>
          </a:xfrm>
        </p:grpSpPr>
        <p:pic>
          <p:nvPicPr>
            <p:cNvPr id="137" name="object 137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872995" y="6048755"/>
              <a:ext cx="68579" cy="82295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940051" y="6044184"/>
              <a:ext cx="144780" cy="88392"/>
            </a:xfrm>
            <a:prstGeom prst="rect">
              <a:avLst/>
            </a:prstGeom>
          </p:spPr>
        </p:pic>
      </p:grpSp>
      <p:grpSp>
        <p:nvGrpSpPr>
          <p:cNvPr id="139" name="object 139" descr=""/>
          <p:cNvGrpSpPr/>
          <p:nvPr/>
        </p:nvGrpSpPr>
        <p:grpSpPr>
          <a:xfrm>
            <a:off x="2212848" y="6044184"/>
            <a:ext cx="373380" cy="113030"/>
            <a:chOff x="2212848" y="6044184"/>
            <a:chExt cx="373380" cy="113030"/>
          </a:xfrm>
        </p:grpSpPr>
        <p:pic>
          <p:nvPicPr>
            <p:cNvPr id="140" name="object 14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212848" y="6070092"/>
              <a:ext cx="109727" cy="86867"/>
            </a:xfrm>
            <a:prstGeom prst="rect">
              <a:avLst/>
            </a:prstGeom>
          </p:spPr>
        </p:pic>
        <p:pic>
          <p:nvPicPr>
            <p:cNvPr id="141" name="object 141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325624" y="6044184"/>
              <a:ext cx="260603" cy="88392"/>
            </a:xfrm>
            <a:prstGeom prst="rect">
              <a:avLst/>
            </a:prstGeom>
          </p:spPr>
        </p:pic>
      </p:grpSp>
      <p:pic>
        <p:nvPicPr>
          <p:cNvPr id="142" name="object 142" descr="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2706624" y="6047232"/>
            <a:ext cx="54863" cy="83819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2887980" y="6047232"/>
            <a:ext cx="53339" cy="85343"/>
          </a:xfrm>
          <a:prstGeom prst="rect">
            <a:avLst/>
          </a:prstGeom>
        </p:spPr>
      </p:pic>
      <p:pic>
        <p:nvPicPr>
          <p:cNvPr id="144" name="object 144" descr="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3064764" y="6048755"/>
            <a:ext cx="62483" cy="82295"/>
          </a:xfrm>
          <a:prstGeom prst="rect">
            <a:avLst/>
          </a:prstGeom>
        </p:spPr>
      </p:pic>
      <p:pic>
        <p:nvPicPr>
          <p:cNvPr id="145" name="object 145" descr="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3250692" y="6048755"/>
            <a:ext cx="51816" cy="83819"/>
          </a:xfrm>
          <a:prstGeom prst="rect">
            <a:avLst/>
          </a:prstGeom>
        </p:spPr>
      </p:pic>
      <p:pic>
        <p:nvPicPr>
          <p:cNvPr id="146" name="object 146" descr="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3427476" y="6047232"/>
            <a:ext cx="57912" cy="85343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607308" y="6048755"/>
            <a:ext cx="57911" cy="82295"/>
          </a:xfrm>
          <a:prstGeom prst="rect">
            <a:avLst/>
          </a:prstGeom>
        </p:spPr>
      </p:pic>
      <p:pic>
        <p:nvPicPr>
          <p:cNvPr id="148" name="object 148" descr="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3787140" y="6047232"/>
            <a:ext cx="59435" cy="85343"/>
          </a:xfrm>
          <a:prstGeom prst="rect">
            <a:avLst/>
          </a:prstGeom>
        </p:spPr>
      </p:pic>
      <p:pic>
        <p:nvPicPr>
          <p:cNvPr id="149" name="object 149" descr="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3968496" y="6047232"/>
            <a:ext cx="57911" cy="85343"/>
          </a:xfrm>
          <a:prstGeom prst="rect">
            <a:avLst/>
          </a:prstGeom>
        </p:spPr>
      </p:pic>
      <p:pic>
        <p:nvPicPr>
          <p:cNvPr id="150" name="object 150" descr="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149852" y="6112764"/>
            <a:ext cx="83820" cy="19812"/>
          </a:xfrm>
          <a:prstGeom prst="rect">
            <a:avLst/>
          </a:prstGeom>
        </p:spPr>
      </p:pic>
      <p:pic>
        <p:nvPicPr>
          <p:cNvPr id="151" name="object 151" descr="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4355591" y="6047232"/>
            <a:ext cx="256031" cy="85343"/>
          </a:xfrm>
          <a:prstGeom prst="rect">
            <a:avLst/>
          </a:prstGeom>
        </p:spPr>
      </p:pic>
      <p:pic>
        <p:nvPicPr>
          <p:cNvPr id="152" name="object 152" descr="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4733544" y="6047232"/>
            <a:ext cx="240791" cy="85343"/>
          </a:xfrm>
          <a:prstGeom prst="rect">
            <a:avLst/>
          </a:prstGeom>
        </p:spPr>
      </p:pic>
      <p:pic>
        <p:nvPicPr>
          <p:cNvPr id="153" name="object 153" descr="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5111496" y="6047232"/>
            <a:ext cx="252983" cy="85343"/>
          </a:xfrm>
          <a:prstGeom prst="rect">
            <a:avLst/>
          </a:prstGeom>
        </p:spPr>
      </p:pic>
      <p:pic>
        <p:nvPicPr>
          <p:cNvPr id="154" name="object 154" descr="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5489447" y="6047232"/>
            <a:ext cx="251459" cy="85343"/>
          </a:xfrm>
          <a:prstGeom prst="rect">
            <a:avLst/>
          </a:prstGeom>
        </p:spPr>
      </p:pic>
      <p:pic>
        <p:nvPicPr>
          <p:cNvPr id="155" name="object 155" descr="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867400" y="6047232"/>
            <a:ext cx="256031" cy="85343"/>
          </a:xfrm>
          <a:prstGeom prst="rect">
            <a:avLst/>
          </a:prstGeom>
        </p:spPr>
      </p:pic>
      <p:pic>
        <p:nvPicPr>
          <p:cNvPr id="156" name="object 156" descr="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6243828" y="6047232"/>
            <a:ext cx="252983" cy="85343"/>
          </a:xfrm>
          <a:prstGeom prst="rect">
            <a:avLst/>
          </a:prstGeom>
        </p:spPr>
      </p:pic>
      <p:pic>
        <p:nvPicPr>
          <p:cNvPr id="157" name="object 157" descr="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6623303" y="6047232"/>
            <a:ext cx="256031" cy="85343"/>
          </a:xfrm>
          <a:prstGeom prst="rect">
            <a:avLst/>
          </a:prstGeom>
        </p:spPr>
      </p:pic>
      <p:pic>
        <p:nvPicPr>
          <p:cNvPr id="158" name="object 158" descr="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6999732" y="6047232"/>
            <a:ext cx="256031" cy="85343"/>
          </a:xfrm>
          <a:prstGeom prst="rect">
            <a:avLst/>
          </a:prstGeom>
        </p:spPr>
      </p:pic>
      <p:pic>
        <p:nvPicPr>
          <p:cNvPr id="159" name="object 159" descr="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7377683" y="6047232"/>
            <a:ext cx="254507" cy="85343"/>
          </a:xfrm>
          <a:prstGeom prst="rect">
            <a:avLst/>
          </a:prstGeom>
        </p:spPr>
      </p:pic>
      <p:pic>
        <p:nvPicPr>
          <p:cNvPr id="160" name="object 160" descr="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7755635" y="6047232"/>
            <a:ext cx="256031" cy="85343"/>
          </a:xfrm>
          <a:prstGeom prst="rect">
            <a:avLst/>
          </a:prstGeom>
        </p:spPr>
      </p:pic>
      <p:grpSp>
        <p:nvGrpSpPr>
          <p:cNvPr id="161" name="object 161" descr=""/>
          <p:cNvGrpSpPr/>
          <p:nvPr/>
        </p:nvGrpSpPr>
        <p:grpSpPr>
          <a:xfrm>
            <a:off x="1531619" y="6320028"/>
            <a:ext cx="212090" cy="88900"/>
            <a:chOff x="1531619" y="6320028"/>
            <a:chExt cx="212090" cy="88900"/>
          </a:xfrm>
        </p:grpSpPr>
        <p:pic>
          <p:nvPicPr>
            <p:cNvPr id="162" name="object 162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531619" y="6324600"/>
              <a:ext cx="68579" cy="82296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597151" y="6320028"/>
              <a:ext cx="146304" cy="88391"/>
            </a:xfrm>
            <a:prstGeom prst="rect">
              <a:avLst/>
            </a:prstGeom>
          </p:spPr>
        </p:pic>
      </p:grpSp>
      <p:pic>
        <p:nvPicPr>
          <p:cNvPr id="164" name="object 164" descr="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2034539" y="6323076"/>
            <a:ext cx="53339" cy="85343"/>
          </a:xfrm>
          <a:prstGeom prst="rect">
            <a:avLst/>
          </a:prstGeom>
        </p:spPr>
      </p:pic>
      <p:pic>
        <p:nvPicPr>
          <p:cNvPr id="165" name="object 165" descr=""/>
          <p:cNvPicPr/>
          <p:nvPr/>
        </p:nvPicPr>
        <p:blipFill>
          <a:blip r:embed="rId125" cstate="print"/>
          <a:stretch>
            <a:fillRect/>
          </a:stretch>
        </p:blipFill>
        <p:spPr>
          <a:xfrm>
            <a:off x="2531364" y="6323076"/>
            <a:ext cx="53339" cy="85343"/>
          </a:xfrm>
          <a:prstGeom prst="rect">
            <a:avLst/>
          </a:prstGeom>
        </p:spPr>
      </p:pic>
      <p:pic>
        <p:nvPicPr>
          <p:cNvPr id="166" name="object 166" descr="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2718816" y="6323076"/>
            <a:ext cx="28956" cy="83819"/>
          </a:xfrm>
          <a:prstGeom prst="rect">
            <a:avLst/>
          </a:prstGeom>
        </p:spPr>
      </p:pic>
      <p:pic>
        <p:nvPicPr>
          <p:cNvPr id="167" name="object 167" descr="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2891027" y="6323076"/>
            <a:ext cx="53339" cy="85343"/>
          </a:xfrm>
          <a:prstGeom prst="rect">
            <a:avLst/>
          </a:prstGeom>
        </p:spPr>
      </p:pic>
      <p:pic>
        <p:nvPicPr>
          <p:cNvPr id="168" name="object 168" descr="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3070860" y="6323076"/>
            <a:ext cx="53339" cy="85343"/>
          </a:xfrm>
          <a:prstGeom prst="rect">
            <a:avLst/>
          </a:prstGeom>
        </p:spPr>
      </p:pic>
      <p:pic>
        <p:nvPicPr>
          <p:cNvPr id="169" name="object 169" descr="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3259835" y="6323076"/>
            <a:ext cx="28955" cy="83819"/>
          </a:xfrm>
          <a:prstGeom prst="rect">
            <a:avLst/>
          </a:prstGeom>
        </p:spPr>
      </p:pic>
      <p:pic>
        <p:nvPicPr>
          <p:cNvPr id="170" name="object 170" descr="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3432047" y="6323076"/>
            <a:ext cx="53339" cy="85343"/>
          </a:xfrm>
          <a:prstGeom prst="rect">
            <a:avLst/>
          </a:prstGeom>
        </p:spPr>
      </p:pic>
      <p:pic>
        <p:nvPicPr>
          <p:cNvPr id="171" name="object 171" descr=""/>
          <p:cNvPicPr/>
          <p:nvPr/>
        </p:nvPicPr>
        <p:blipFill>
          <a:blip r:embed="rId131" cstate="print"/>
          <a:stretch>
            <a:fillRect/>
          </a:stretch>
        </p:blipFill>
        <p:spPr>
          <a:xfrm>
            <a:off x="3619500" y="6323076"/>
            <a:ext cx="28955" cy="83819"/>
          </a:xfrm>
          <a:prstGeom prst="rect">
            <a:avLst/>
          </a:prstGeom>
        </p:spPr>
      </p:pic>
      <p:pic>
        <p:nvPicPr>
          <p:cNvPr id="172" name="object 172" descr="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3799332" y="6323076"/>
            <a:ext cx="30479" cy="83819"/>
          </a:xfrm>
          <a:prstGeom prst="rect">
            <a:avLst/>
          </a:prstGeom>
        </p:spPr>
      </p:pic>
      <p:pic>
        <p:nvPicPr>
          <p:cNvPr id="173" name="object 173" descr=""/>
          <p:cNvPicPr/>
          <p:nvPr/>
        </p:nvPicPr>
        <p:blipFill>
          <a:blip r:embed="rId133" cstate="print"/>
          <a:stretch>
            <a:fillRect/>
          </a:stretch>
        </p:blipFill>
        <p:spPr>
          <a:xfrm>
            <a:off x="3973067" y="6323076"/>
            <a:ext cx="53339" cy="85343"/>
          </a:xfrm>
          <a:prstGeom prst="rect">
            <a:avLst/>
          </a:prstGeom>
        </p:spPr>
      </p:pic>
      <p:pic>
        <p:nvPicPr>
          <p:cNvPr id="174" name="object 174" descr="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4169664" y="6394703"/>
            <a:ext cx="62483" cy="13715"/>
          </a:xfrm>
          <a:prstGeom prst="rect">
            <a:avLst/>
          </a:prstGeom>
        </p:spPr>
      </p:pic>
      <p:pic>
        <p:nvPicPr>
          <p:cNvPr id="175" name="object 175" descr="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4565903" y="6323076"/>
            <a:ext cx="28955" cy="83819"/>
          </a:xfrm>
          <a:prstGeom prst="rect">
            <a:avLst/>
          </a:prstGeom>
        </p:spPr>
      </p:pic>
      <p:pic>
        <p:nvPicPr>
          <p:cNvPr id="176" name="object 176" descr=""/>
          <p:cNvPicPr/>
          <p:nvPr/>
        </p:nvPicPr>
        <p:blipFill>
          <a:blip r:embed="rId136" cstate="print"/>
          <a:stretch>
            <a:fillRect/>
          </a:stretch>
        </p:blipFill>
        <p:spPr>
          <a:xfrm>
            <a:off x="4942332" y="6323076"/>
            <a:ext cx="30479" cy="83819"/>
          </a:xfrm>
          <a:prstGeom prst="rect">
            <a:avLst/>
          </a:prstGeom>
        </p:spPr>
      </p:pic>
      <p:pic>
        <p:nvPicPr>
          <p:cNvPr id="177" name="object 177" descr=""/>
          <p:cNvPicPr/>
          <p:nvPr/>
        </p:nvPicPr>
        <p:blipFill>
          <a:blip r:embed="rId137" cstate="print"/>
          <a:stretch>
            <a:fillRect/>
          </a:stretch>
        </p:blipFill>
        <p:spPr>
          <a:xfrm>
            <a:off x="5321807" y="6323076"/>
            <a:ext cx="28955" cy="83819"/>
          </a:xfrm>
          <a:prstGeom prst="rect">
            <a:avLst/>
          </a:prstGeom>
        </p:spPr>
      </p:pic>
      <p:pic>
        <p:nvPicPr>
          <p:cNvPr id="178" name="object 178" descr="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5699760" y="6323076"/>
            <a:ext cx="28955" cy="83819"/>
          </a:xfrm>
          <a:prstGeom prst="rect">
            <a:avLst/>
          </a:prstGeom>
        </p:spPr>
      </p:pic>
      <p:pic>
        <p:nvPicPr>
          <p:cNvPr id="179" name="object 179" descr=""/>
          <p:cNvPicPr/>
          <p:nvPr/>
        </p:nvPicPr>
        <p:blipFill>
          <a:blip r:embed="rId139" cstate="print"/>
          <a:stretch>
            <a:fillRect/>
          </a:stretch>
        </p:blipFill>
        <p:spPr>
          <a:xfrm>
            <a:off x="6068567" y="6323076"/>
            <a:ext cx="53339" cy="85343"/>
          </a:xfrm>
          <a:prstGeom prst="rect">
            <a:avLst/>
          </a:prstGeom>
        </p:spPr>
      </p:pic>
      <p:pic>
        <p:nvPicPr>
          <p:cNvPr id="180" name="object 180" descr=""/>
          <p:cNvPicPr/>
          <p:nvPr/>
        </p:nvPicPr>
        <p:blipFill>
          <a:blip r:embed="rId140" cstate="print"/>
          <a:stretch>
            <a:fillRect/>
          </a:stretch>
        </p:blipFill>
        <p:spPr>
          <a:xfrm>
            <a:off x="6454139" y="6323076"/>
            <a:ext cx="28955" cy="83819"/>
          </a:xfrm>
          <a:prstGeom prst="rect">
            <a:avLst/>
          </a:prstGeom>
        </p:spPr>
      </p:pic>
      <p:pic>
        <p:nvPicPr>
          <p:cNvPr id="181" name="object 181" descr=""/>
          <p:cNvPicPr/>
          <p:nvPr/>
        </p:nvPicPr>
        <p:blipFill>
          <a:blip r:embed="rId141" cstate="print"/>
          <a:stretch>
            <a:fillRect/>
          </a:stretch>
        </p:blipFill>
        <p:spPr>
          <a:xfrm>
            <a:off x="6824471" y="6323076"/>
            <a:ext cx="53340" cy="85343"/>
          </a:xfrm>
          <a:prstGeom prst="rect">
            <a:avLst/>
          </a:prstGeom>
        </p:spPr>
      </p:pic>
      <p:pic>
        <p:nvPicPr>
          <p:cNvPr id="182" name="object 182" descr="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7202423" y="6323076"/>
            <a:ext cx="53340" cy="85343"/>
          </a:xfrm>
          <a:prstGeom prst="rect">
            <a:avLst/>
          </a:prstGeom>
        </p:spPr>
      </p:pic>
      <p:pic>
        <p:nvPicPr>
          <p:cNvPr id="183" name="object 183" descr="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7586471" y="6323076"/>
            <a:ext cx="30479" cy="83819"/>
          </a:xfrm>
          <a:prstGeom prst="rect">
            <a:avLst/>
          </a:prstGeom>
        </p:spPr>
      </p:pic>
      <p:pic>
        <p:nvPicPr>
          <p:cNvPr id="184" name="object 184" descr="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7965947" y="6323076"/>
            <a:ext cx="28955" cy="83819"/>
          </a:xfrm>
          <a:prstGeom prst="rect">
            <a:avLst/>
          </a:prstGeom>
        </p:spPr>
      </p:pic>
      <p:grpSp>
        <p:nvGrpSpPr>
          <p:cNvPr id="185" name="object 185" descr=""/>
          <p:cNvGrpSpPr/>
          <p:nvPr/>
        </p:nvGrpSpPr>
        <p:grpSpPr>
          <a:xfrm>
            <a:off x="1376172" y="6586728"/>
            <a:ext cx="372110" cy="114300"/>
            <a:chOff x="1376172" y="6586728"/>
            <a:chExt cx="372110" cy="114300"/>
          </a:xfrm>
        </p:grpSpPr>
        <p:pic>
          <p:nvPicPr>
            <p:cNvPr id="186" name="object 186" descr="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376172" y="6612635"/>
              <a:ext cx="109728" cy="88391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488948" y="6586728"/>
              <a:ext cx="259079" cy="88391"/>
            </a:xfrm>
            <a:prstGeom prst="rect">
              <a:avLst/>
            </a:prstGeom>
          </p:spPr>
        </p:pic>
      </p:grpSp>
      <p:pic>
        <p:nvPicPr>
          <p:cNvPr id="188" name="object 188" descr=""/>
          <p:cNvPicPr/>
          <p:nvPr/>
        </p:nvPicPr>
        <p:blipFill>
          <a:blip r:embed="rId147" cstate="print"/>
          <a:stretch>
            <a:fillRect/>
          </a:stretch>
        </p:blipFill>
        <p:spPr>
          <a:xfrm>
            <a:off x="2034539" y="6589776"/>
            <a:ext cx="53339" cy="85343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148" cstate="print"/>
          <a:stretch>
            <a:fillRect/>
          </a:stretch>
        </p:blipFill>
        <p:spPr>
          <a:xfrm>
            <a:off x="2531364" y="6589776"/>
            <a:ext cx="53339" cy="85343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2718816" y="6589776"/>
            <a:ext cx="28956" cy="83819"/>
          </a:xfrm>
          <a:prstGeom prst="rect">
            <a:avLst/>
          </a:prstGeom>
        </p:spPr>
      </p:pic>
      <p:pic>
        <p:nvPicPr>
          <p:cNvPr id="191" name="object 191" descr=""/>
          <p:cNvPicPr/>
          <p:nvPr/>
        </p:nvPicPr>
        <p:blipFill>
          <a:blip r:embed="rId150" cstate="print"/>
          <a:stretch>
            <a:fillRect/>
          </a:stretch>
        </p:blipFill>
        <p:spPr>
          <a:xfrm>
            <a:off x="2891027" y="6589776"/>
            <a:ext cx="53339" cy="85343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151" cstate="print"/>
          <a:stretch>
            <a:fillRect/>
          </a:stretch>
        </p:blipFill>
        <p:spPr>
          <a:xfrm>
            <a:off x="3070860" y="6589776"/>
            <a:ext cx="53339" cy="85343"/>
          </a:xfrm>
          <a:prstGeom prst="rect">
            <a:avLst/>
          </a:prstGeom>
        </p:spPr>
      </p:pic>
      <p:pic>
        <p:nvPicPr>
          <p:cNvPr id="193" name="object 193" descr=""/>
          <p:cNvPicPr/>
          <p:nvPr/>
        </p:nvPicPr>
        <p:blipFill>
          <a:blip r:embed="rId152" cstate="print"/>
          <a:stretch>
            <a:fillRect/>
          </a:stretch>
        </p:blipFill>
        <p:spPr>
          <a:xfrm>
            <a:off x="3259835" y="6589776"/>
            <a:ext cx="28955" cy="83819"/>
          </a:xfrm>
          <a:prstGeom prst="rect">
            <a:avLst/>
          </a:prstGeom>
        </p:spPr>
      </p:pic>
      <p:pic>
        <p:nvPicPr>
          <p:cNvPr id="194" name="object 194" descr=""/>
          <p:cNvPicPr/>
          <p:nvPr/>
        </p:nvPicPr>
        <p:blipFill>
          <a:blip r:embed="rId153" cstate="print"/>
          <a:stretch>
            <a:fillRect/>
          </a:stretch>
        </p:blipFill>
        <p:spPr>
          <a:xfrm>
            <a:off x="3432047" y="6589776"/>
            <a:ext cx="53339" cy="85343"/>
          </a:xfrm>
          <a:prstGeom prst="rect">
            <a:avLst/>
          </a:prstGeom>
        </p:spPr>
      </p:pic>
      <p:pic>
        <p:nvPicPr>
          <p:cNvPr id="195" name="object 195" descr=""/>
          <p:cNvPicPr/>
          <p:nvPr/>
        </p:nvPicPr>
        <p:blipFill>
          <a:blip r:embed="rId154" cstate="print"/>
          <a:stretch>
            <a:fillRect/>
          </a:stretch>
        </p:blipFill>
        <p:spPr>
          <a:xfrm>
            <a:off x="3611879" y="6589776"/>
            <a:ext cx="53339" cy="85343"/>
          </a:xfrm>
          <a:prstGeom prst="rect">
            <a:avLst/>
          </a:prstGeom>
        </p:spPr>
      </p:pic>
      <p:pic>
        <p:nvPicPr>
          <p:cNvPr id="196" name="object 196" descr=""/>
          <p:cNvPicPr/>
          <p:nvPr/>
        </p:nvPicPr>
        <p:blipFill>
          <a:blip r:embed="rId155" cstate="print"/>
          <a:stretch>
            <a:fillRect/>
          </a:stretch>
        </p:blipFill>
        <p:spPr>
          <a:xfrm>
            <a:off x="3791711" y="6589776"/>
            <a:ext cx="54863" cy="85343"/>
          </a:xfrm>
          <a:prstGeom prst="rect">
            <a:avLst/>
          </a:prstGeom>
        </p:spPr>
      </p:pic>
      <p:pic>
        <p:nvPicPr>
          <p:cNvPr id="197" name="object 197" descr=""/>
          <p:cNvPicPr/>
          <p:nvPr/>
        </p:nvPicPr>
        <p:blipFill>
          <a:blip r:embed="rId156" cstate="print"/>
          <a:stretch>
            <a:fillRect/>
          </a:stretch>
        </p:blipFill>
        <p:spPr>
          <a:xfrm>
            <a:off x="3973067" y="6589776"/>
            <a:ext cx="53339" cy="85343"/>
          </a:xfrm>
          <a:prstGeom prst="rect">
            <a:avLst/>
          </a:prstGeom>
        </p:spPr>
      </p:pic>
      <p:pic>
        <p:nvPicPr>
          <p:cNvPr id="198" name="object 198" descr=""/>
          <p:cNvPicPr/>
          <p:nvPr/>
        </p:nvPicPr>
        <p:blipFill>
          <a:blip r:embed="rId157" cstate="print"/>
          <a:stretch>
            <a:fillRect/>
          </a:stretch>
        </p:blipFill>
        <p:spPr>
          <a:xfrm>
            <a:off x="4169664" y="6661404"/>
            <a:ext cx="62483" cy="13715"/>
          </a:xfrm>
          <a:prstGeom prst="rect">
            <a:avLst/>
          </a:prstGeom>
        </p:spPr>
      </p:pic>
      <p:pic>
        <p:nvPicPr>
          <p:cNvPr id="199" name="object 199" descr=""/>
          <p:cNvPicPr/>
          <p:nvPr/>
        </p:nvPicPr>
        <p:blipFill>
          <a:blip r:embed="rId158" cstate="print"/>
          <a:stretch>
            <a:fillRect/>
          </a:stretch>
        </p:blipFill>
        <p:spPr>
          <a:xfrm>
            <a:off x="4558284" y="6589776"/>
            <a:ext cx="53339" cy="85343"/>
          </a:xfrm>
          <a:prstGeom prst="rect">
            <a:avLst/>
          </a:prstGeom>
        </p:spPr>
      </p:pic>
      <p:pic>
        <p:nvPicPr>
          <p:cNvPr id="200" name="object 200" descr=""/>
          <p:cNvPicPr/>
          <p:nvPr/>
        </p:nvPicPr>
        <p:blipFill>
          <a:blip r:embed="rId159" cstate="print"/>
          <a:stretch>
            <a:fillRect/>
          </a:stretch>
        </p:blipFill>
        <p:spPr>
          <a:xfrm>
            <a:off x="4934711" y="6589776"/>
            <a:ext cx="53339" cy="85343"/>
          </a:xfrm>
          <a:prstGeom prst="rect">
            <a:avLst/>
          </a:prstGeom>
        </p:spPr>
      </p:pic>
      <p:pic>
        <p:nvPicPr>
          <p:cNvPr id="201" name="object 201" descr=""/>
          <p:cNvPicPr/>
          <p:nvPr/>
        </p:nvPicPr>
        <p:blipFill>
          <a:blip r:embed="rId160" cstate="print"/>
          <a:stretch>
            <a:fillRect/>
          </a:stretch>
        </p:blipFill>
        <p:spPr>
          <a:xfrm>
            <a:off x="5321807" y="6589776"/>
            <a:ext cx="28955" cy="83819"/>
          </a:xfrm>
          <a:prstGeom prst="rect">
            <a:avLst/>
          </a:prstGeom>
        </p:spPr>
      </p:pic>
      <p:pic>
        <p:nvPicPr>
          <p:cNvPr id="202" name="object 202" descr=""/>
          <p:cNvPicPr/>
          <p:nvPr/>
        </p:nvPicPr>
        <p:blipFill>
          <a:blip r:embed="rId161" cstate="print"/>
          <a:stretch>
            <a:fillRect/>
          </a:stretch>
        </p:blipFill>
        <p:spPr>
          <a:xfrm>
            <a:off x="5690615" y="6589776"/>
            <a:ext cx="54863" cy="85343"/>
          </a:xfrm>
          <a:prstGeom prst="rect">
            <a:avLst/>
          </a:prstGeom>
        </p:spPr>
      </p:pic>
      <p:pic>
        <p:nvPicPr>
          <p:cNvPr id="203" name="object 203" descr=""/>
          <p:cNvPicPr/>
          <p:nvPr/>
        </p:nvPicPr>
        <p:blipFill>
          <a:blip r:embed="rId162" cstate="print"/>
          <a:stretch>
            <a:fillRect/>
          </a:stretch>
        </p:blipFill>
        <p:spPr>
          <a:xfrm>
            <a:off x="6068567" y="6589776"/>
            <a:ext cx="53339" cy="85343"/>
          </a:xfrm>
          <a:prstGeom prst="rect">
            <a:avLst/>
          </a:prstGeom>
        </p:spPr>
      </p:pic>
      <p:pic>
        <p:nvPicPr>
          <p:cNvPr id="204" name="object 204" descr=""/>
          <p:cNvPicPr/>
          <p:nvPr/>
        </p:nvPicPr>
        <p:blipFill>
          <a:blip r:embed="rId163" cstate="print"/>
          <a:stretch>
            <a:fillRect/>
          </a:stretch>
        </p:blipFill>
        <p:spPr>
          <a:xfrm>
            <a:off x="6454139" y="6589776"/>
            <a:ext cx="28955" cy="83819"/>
          </a:xfrm>
          <a:prstGeom prst="rect">
            <a:avLst/>
          </a:prstGeom>
        </p:spPr>
      </p:pic>
      <p:pic>
        <p:nvPicPr>
          <p:cNvPr id="205" name="object 205" descr=""/>
          <p:cNvPicPr/>
          <p:nvPr/>
        </p:nvPicPr>
        <p:blipFill>
          <a:blip r:embed="rId164" cstate="print"/>
          <a:stretch>
            <a:fillRect/>
          </a:stretch>
        </p:blipFill>
        <p:spPr>
          <a:xfrm>
            <a:off x="6824471" y="6589776"/>
            <a:ext cx="53340" cy="85343"/>
          </a:xfrm>
          <a:prstGeom prst="rect">
            <a:avLst/>
          </a:prstGeom>
        </p:spPr>
      </p:pic>
      <p:pic>
        <p:nvPicPr>
          <p:cNvPr id="206" name="object 206" descr=""/>
          <p:cNvPicPr/>
          <p:nvPr/>
        </p:nvPicPr>
        <p:blipFill>
          <a:blip r:embed="rId165" cstate="print"/>
          <a:stretch>
            <a:fillRect/>
          </a:stretch>
        </p:blipFill>
        <p:spPr>
          <a:xfrm>
            <a:off x="7202423" y="6589776"/>
            <a:ext cx="53340" cy="85343"/>
          </a:xfrm>
          <a:prstGeom prst="rect">
            <a:avLst/>
          </a:prstGeom>
        </p:spPr>
      </p:pic>
      <p:pic>
        <p:nvPicPr>
          <p:cNvPr id="207" name="object 207" descr=""/>
          <p:cNvPicPr/>
          <p:nvPr/>
        </p:nvPicPr>
        <p:blipFill>
          <a:blip r:embed="rId166" cstate="print"/>
          <a:stretch>
            <a:fillRect/>
          </a:stretch>
        </p:blipFill>
        <p:spPr>
          <a:xfrm>
            <a:off x="7578852" y="6589776"/>
            <a:ext cx="53340" cy="85343"/>
          </a:xfrm>
          <a:prstGeom prst="rect">
            <a:avLst/>
          </a:prstGeom>
        </p:spPr>
      </p:pic>
      <p:pic>
        <p:nvPicPr>
          <p:cNvPr id="208" name="object 208" descr=""/>
          <p:cNvPicPr/>
          <p:nvPr/>
        </p:nvPicPr>
        <p:blipFill>
          <a:blip r:embed="rId167" cstate="print"/>
          <a:stretch>
            <a:fillRect/>
          </a:stretch>
        </p:blipFill>
        <p:spPr>
          <a:xfrm>
            <a:off x="7958328" y="6589776"/>
            <a:ext cx="53339" cy="85343"/>
          </a:xfrm>
          <a:prstGeom prst="rect">
            <a:avLst/>
          </a:prstGeom>
        </p:spPr>
      </p:pic>
      <p:pic>
        <p:nvPicPr>
          <p:cNvPr id="209" name="object 209" descr=""/>
          <p:cNvPicPr/>
          <p:nvPr/>
        </p:nvPicPr>
        <p:blipFill>
          <a:blip r:embed="rId168" cstate="print"/>
          <a:stretch>
            <a:fillRect/>
          </a:stretch>
        </p:blipFill>
        <p:spPr>
          <a:xfrm>
            <a:off x="1319783" y="6925055"/>
            <a:ext cx="1356359" cy="105155"/>
          </a:xfrm>
          <a:prstGeom prst="rect">
            <a:avLst/>
          </a:prstGeom>
        </p:spPr>
      </p:pic>
      <p:pic>
        <p:nvPicPr>
          <p:cNvPr id="210" name="object 210" descr=""/>
          <p:cNvPicPr/>
          <p:nvPr/>
        </p:nvPicPr>
        <p:blipFill>
          <a:blip r:embed="rId169" cstate="print"/>
          <a:stretch>
            <a:fillRect/>
          </a:stretch>
        </p:blipFill>
        <p:spPr>
          <a:xfrm>
            <a:off x="719327" y="1059180"/>
            <a:ext cx="512063" cy="117348"/>
          </a:xfrm>
          <a:prstGeom prst="rect">
            <a:avLst/>
          </a:prstGeom>
        </p:spPr>
      </p:pic>
      <p:grpSp>
        <p:nvGrpSpPr>
          <p:cNvPr id="211" name="object 211" descr=""/>
          <p:cNvGrpSpPr/>
          <p:nvPr/>
        </p:nvGrpSpPr>
        <p:grpSpPr>
          <a:xfrm>
            <a:off x="1375695" y="1061370"/>
            <a:ext cx="2851785" cy="267970"/>
            <a:chOff x="1375695" y="1061370"/>
            <a:chExt cx="2851785" cy="267970"/>
          </a:xfrm>
        </p:grpSpPr>
        <p:pic>
          <p:nvPicPr>
            <p:cNvPr id="212" name="object 212" descr="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375695" y="1062894"/>
              <a:ext cx="263842" cy="88487"/>
            </a:xfrm>
            <a:prstGeom prst="rect">
              <a:avLst/>
            </a:prstGeom>
          </p:spPr>
        </p:pic>
        <p:pic>
          <p:nvPicPr>
            <p:cNvPr id="213" name="object 213" descr="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583150" y="1061370"/>
              <a:ext cx="2644044" cy="267557"/>
            </a:xfrm>
            <a:prstGeom prst="rect">
              <a:avLst/>
            </a:prstGeom>
          </p:spPr>
        </p:pic>
        <p:pic>
          <p:nvPicPr>
            <p:cNvPr id="214" name="object 214" descr="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378648" y="1223200"/>
              <a:ext cx="122110" cy="79343"/>
            </a:xfrm>
            <a:prstGeom prst="rect">
              <a:avLst/>
            </a:prstGeom>
          </p:spPr>
        </p:pic>
      </p:grpSp>
      <p:pic>
        <p:nvPicPr>
          <p:cNvPr id="215" name="object 215" descr=""/>
          <p:cNvPicPr/>
          <p:nvPr/>
        </p:nvPicPr>
        <p:blipFill>
          <a:blip r:embed="rId173" cstate="print"/>
          <a:stretch>
            <a:fillRect/>
          </a:stretch>
        </p:blipFill>
        <p:spPr>
          <a:xfrm>
            <a:off x="719327" y="1584959"/>
            <a:ext cx="512063" cy="115824"/>
          </a:xfrm>
          <a:prstGeom prst="rect">
            <a:avLst/>
          </a:prstGeom>
        </p:spPr>
      </p:pic>
      <p:grpSp>
        <p:nvGrpSpPr>
          <p:cNvPr id="216" name="object 216" descr=""/>
          <p:cNvGrpSpPr/>
          <p:nvPr/>
        </p:nvGrpSpPr>
        <p:grpSpPr>
          <a:xfrm>
            <a:off x="1378648" y="1575815"/>
            <a:ext cx="1543050" cy="114935"/>
            <a:chOff x="1378648" y="1575815"/>
            <a:chExt cx="1543050" cy="114935"/>
          </a:xfrm>
        </p:grpSpPr>
        <p:pic>
          <p:nvPicPr>
            <p:cNvPr id="217" name="object 217" descr="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378648" y="1586388"/>
              <a:ext cx="122110" cy="79438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1529715" y="1642967"/>
              <a:ext cx="23495" cy="24765"/>
            </a:xfrm>
            <a:custGeom>
              <a:avLst/>
              <a:gdLst/>
              <a:ahLst/>
              <a:cxnLst/>
              <a:rect l="l" t="t" r="r" b="b"/>
              <a:pathLst>
                <a:path w="23494" h="24764">
                  <a:moveTo>
                    <a:pt x="16859" y="1524"/>
                  </a:moveTo>
                  <a:lnTo>
                    <a:pt x="7620" y="1524"/>
                  </a:lnTo>
                  <a:lnTo>
                    <a:pt x="7620" y="0"/>
                  </a:lnTo>
                  <a:lnTo>
                    <a:pt x="15335" y="0"/>
                  </a:lnTo>
                  <a:lnTo>
                    <a:pt x="16859" y="1524"/>
                  </a:lnTo>
                  <a:close/>
                </a:path>
                <a:path w="23494" h="24764">
                  <a:moveTo>
                    <a:pt x="18383" y="3048"/>
                  </a:moveTo>
                  <a:lnTo>
                    <a:pt x="4572" y="3048"/>
                  </a:lnTo>
                  <a:lnTo>
                    <a:pt x="6096" y="1524"/>
                  </a:lnTo>
                  <a:lnTo>
                    <a:pt x="18383" y="1524"/>
                  </a:lnTo>
                  <a:lnTo>
                    <a:pt x="18383" y="3048"/>
                  </a:lnTo>
                  <a:close/>
                </a:path>
                <a:path w="23494" h="24764">
                  <a:moveTo>
                    <a:pt x="21431" y="19812"/>
                  </a:moveTo>
                  <a:lnTo>
                    <a:pt x="1524" y="19812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19907" y="3048"/>
                  </a:lnTo>
                  <a:lnTo>
                    <a:pt x="21431" y="4572"/>
                  </a:lnTo>
                  <a:lnTo>
                    <a:pt x="21431" y="6096"/>
                  </a:lnTo>
                  <a:lnTo>
                    <a:pt x="22955" y="7620"/>
                  </a:lnTo>
                  <a:lnTo>
                    <a:pt x="22955" y="16764"/>
                  </a:lnTo>
                  <a:lnTo>
                    <a:pt x="21431" y="18288"/>
                  </a:lnTo>
                  <a:lnTo>
                    <a:pt x="21431" y="19812"/>
                  </a:lnTo>
                  <a:close/>
                </a:path>
                <a:path w="23494" h="24764">
                  <a:moveTo>
                    <a:pt x="18383" y="22860"/>
                  </a:moveTo>
                  <a:lnTo>
                    <a:pt x="6096" y="22860"/>
                  </a:lnTo>
                  <a:lnTo>
                    <a:pt x="3048" y="19812"/>
                  </a:lnTo>
                  <a:lnTo>
                    <a:pt x="19907" y="19812"/>
                  </a:lnTo>
                  <a:lnTo>
                    <a:pt x="18383" y="21336"/>
                  </a:lnTo>
                  <a:lnTo>
                    <a:pt x="18383" y="22860"/>
                  </a:lnTo>
                  <a:close/>
                </a:path>
                <a:path w="23494" h="24764">
                  <a:moveTo>
                    <a:pt x="13716" y="24384"/>
                  </a:moveTo>
                  <a:lnTo>
                    <a:pt x="9144" y="24384"/>
                  </a:lnTo>
                  <a:lnTo>
                    <a:pt x="7620" y="22860"/>
                  </a:lnTo>
                  <a:lnTo>
                    <a:pt x="15335" y="22860"/>
                  </a:lnTo>
                  <a:lnTo>
                    <a:pt x="13716" y="24384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1586103" y="1602968"/>
              <a:ext cx="323850" cy="63500"/>
            </a:xfrm>
            <a:custGeom>
              <a:avLst/>
              <a:gdLst/>
              <a:ahLst/>
              <a:cxnLst/>
              <a:rect l="l" t="t" r="r" b="b"/>
              <a:pathLst>
                <a:path w="323850" h="63500">
                  <a:moveTo>
                    <a:pt x="47332" y="41440"/>
                  </a:moveTo>
                  <a:lnTo>
                    <a:pt x="45808" y="39916"/>
                  </a:lnTo>
                  <a:lnTo>
                    <a:pt x="45808" y="38392"/>
                  </a:lnTo>
                  <a:lnTo>
                    <a:pt x="39712" y="32296"/>
                  </a:lnTo>
                  <a:lnTo>
                    <a:pt x="36576" y="30670"/>
                  </a:lnTo>
                  <a:lnTo>
                    <a:pt x="35052" y="29146"/>
                  </a:lnTo>
                  <a:lnTo>
                    <a:pt x="32004" y="29146"/>
                  </a:lnTo>
                  <a:lnTo>
                    <a:pt x="27432" y="27622"/>
                  </a:lnTo>
                  <a:lnTo>
                    <a:pt x="24384" y="26098"/>
                  </a:lnTo>
                  <a:lnTo>
                    <a:pt x="21336" y="26098"/>
                  </a:lnTo>
                  <a:lnTo>
                    <a:pt x="19812" y="24574"/>
                  </a:lnTo>
                  <a:lnTo>
                    <a:pt x="18288" y="24574"/>
                  </a:lnTo>
                  <a:lnTo>
                    <a:pt x="16764" y="23050"/>
                  </a:lnTo>
                  <a:lnTo>
                    <a:pt x="15240" y="23050"/>
                  </a:lnTo>
                  <a:lnTo>
                    <a:pt x="12192" y="20002"/>
                  </a:lnTo>
                  <a:lnTo>
                    <a:pt x="12192" y="13817"/>
                  </a:lnTo>
                  <a:lnTo>
                    <a:pt x="15240" y="10769"/>
                  </a:lnTo>
                  <a:lnTo>
                    <a:pt x="18288" y="10769"/>
                  </a:lnTo>
                  <a:lnTo>
                    <a:pt x="19812" y="9245"/>
                  </a:lnTo>
                  <a:lnTo>
                    <a:pt x="33528" y="9245"/>
                  </a:lnTo>
                  <a:lnTo>
                    <a:pt x="36576" y="10769"/>
                  </a:lnTo>
                  <a:lnTo>
                    <a:pt x="42760" y="10769"/>
                  </a:lnTo>
                  <a:lnTo>
                    <a:pt x="42760" y="9245"/>
                  </a:lnTo>
                  <a:lnTo>
                    <a:pt x="42760" y="1524"/>
                  </a:lnTo>
                  <a:lnTo>
                    <a:pt x="36576" y="1524"/>
                  </a:lnTo>
                  <a:lnTo>
                    <a:pt x="35052" y="0"/>
                  </a:lnTo>
                  <a:lnTo>
                    <a:pt x="21336" y="0"/>
                  </a:lnTo>
                  <a:lnTo>
                    <a:pt x="16764" y="1524"/>
                  </a:lnTo>
                  <a:lnTo>
                    <a:pt x="13716" y="1524"/>
                  </a:lnTo>
                  <a:lnTo>
                    <a:pt x="10668" y="3048"/>
                  </a:lnTo>
                  <a:lnTo>
                    <a:pt x="9144" y="4572"/>
                  </a:lnTo>
                  <a:lnTo>
                    <a:pt x="6096" y="6096"/>
                  </a:lnTo>
                  <a:lnTo>
                    <a:pt x="4572" y="7721"/>
                  </a:lnTo>
                  <a:lnTo>
                    <a:pt x="3048" y="9245"/>
                  </a:lnTo>
                  <a:lnTo>
                    <a:pt x="3048" y="12293"/>
                  </a:lnTo>
                  <a:lnTo>
                    <a:pt x="1524" y="13817"/>
                  </a:lnTo>
                  <a:lnTo>
                    <a:pt x="1524" y="23050"/>
                  </a:lnTo>
                  <a:lnTo>
                    <a:pt x="4572" y="26098"/>
                  </a:lnTo>
                  <a:lnTo>
                    <a:pt x="4572" y="27622"/>
                  </a:lnTo>
                  <a:lnTo>
                    <a:pt x="7620" y="29146"/>
                  </a:lnTo>
                  <a:lnTo>
                    <a:pt x="9144" y="30670"/>
                  </a:lnTo>
                  <a:lnTo>
                    <a:pt x="10668" y="32296"/>
                  </a:lnTo>
                  <a:lnTo>
                    <a:pt x="12192" y="33820"/>
                  </a:lnTo>
                  <a:lnTo>
                    <a:pt x="15240" y="33820"/>
                  </a:lnTo>
                  <a:lnTo>
                    <a:pt x="18288" y="35344"/>
                  </a:lnTo>
                  <a:lnTo>
                    <a:pt x="19812" y="35344"/>
                  </a:lnTo>
                  <a:lnTo>
                    <a:pt x="24384" y="36868"/>
                  </a:lnTo>
                  <a:lnTo>
                    <a:pt x="27432" y="38392"/>
                  </a:lnTo>
                  <a:lnTo>
                    <a:pt x="28956" y="38392"/>
                  </a:lnTo>
                  <a:lnTo>
                    <a:pt x="32004" y="39916"/>
                  </a:lnTo>
                  <a:lnTo>
                    <a:pt x="33528" y="39916"/>
                  </a:lnTo>
                  <a:lnTo>
                    <a:pt x="33528" y="41440"/>
                  </a:lnTo>
                  <a:lnTo>
                    <a:pt x="35052" y="41440"/>
                  </a:lnTo>
                  <a:lnTo>
                    <a:pt x="35052" y="42964"/>
                  </a:lnTo>
                  <a:lnTo>
                    <a:pt x="36576" y="42964"/>
                  </a:lnTo>
                  <a:lnTo>
                    <a:pt x="36576" y="49149"/>
                  </a:lnTo>
                  <a:lnTo>
                    <a:pt x="33528" y="52197"/>
                  </a:lnTo>
                  <a:lnTo>
                    <a:pt x="27432" y="55245"/>
                  </a:lnTo>
                  <a:lnTo>
                    <a:pt x="18288" y="55245"/>
                  </a:lnTo>
                  <a:lnTo>
                    <a:pt x="15240" y="53721"/>
                  </a:lnTo>
                  <a:lnTo>
                    <a:pt x="7620" y="53721"/>
                  </a:lnTo>
                  <a:lnTo>
                    <a:pt x="4572" y="52197"/>
                  </a:lnTo>
                  <a:lnTo>
                    <a:pt x="0" y="52197"/>
                  </a:lnTo>
                  <a:lnTo>
                    <a:pt x="0" y="61442"/>
                  </a:lnTo>
                  <a:lnTo>
                    <a:pt x="4572" y="61442"/>
                  </a:lnTo>
                  <a:lnTo>
                    <a:pt x="7620" y="62966"/>
                  </a:lnTo>
                  <a:lnTo>
                    <a:pt x="32004" y="62966"/>
                  </a:lnTo>
                  <a:lnTo>
                    <a:pt x="33528" y="61442"/>
                  </a:lnTo>
                  <a:lnTo>
                    <a:pt x="35052" y="61442"/>
                  </a:lnTo>
                  <a:lnTo>
                    <a:pt x="36576" y="59918"/>
                  </a:lnTo>
                  <a:lnTo>
                    <a:pt x="39712" y="59918"/>
                  </a:lnTo>
                  <a:lnTo>
                    <a:pt x="42760" y="56870"/>
                  </a:lnTo>
                  <a:lnTo>
                    <a:pt x="44284" y="55245"/>
                  </a:lnTo>
                  <a:lnTo>
                    <a:pt x="45808" y="53721"/>
                  </a:lnTo>
                  <a:lnTo>
                    <a:pt x="45808" y="52197"/>
                  </a:lnTo>
                  <a:lnTo>
                    <a:pt x="47332" y="49149"/>
                  </a:lnTo>
                  <a:lnTo>
                    <a:pt x="47332" y="41440"/>
                  </a:lnTo>
                  <a:close/>
                </a:path>
                <a:path w="323850" h="63500">
                  <a:moveTo>
                    <a:pt x="114477" y="3340"/>
                  </a:moveTo>
                  <a:lnTo>
                    <a:pt x="112864" y="1816"/>
                  </a:lnTo>
                  <a:lnTo>
                    <a:pt x="106768" y="1816"/>
                  </a:lnTo>
                  <a:lnTo>
                    <a:pt x="103720" y="292"/>
                  </a:lnTo>
                  <a:lnTo>
                    <a:pt x="94576" y="292"/>
                  </a:lnTo>
                  <a:lnTo>
                    <a:pt x="85432" y="3340"/>
                  </a:lnTo>
                  <a:lnTo>
                    <a:pt x="79336" y="6388"/>
                  </a:lnTo>
                  <a:lnTo>
                    <a:pt x="73240" y="12484"/>
                  </a:lnTo>
                  <a:lnTo>
                    <a:pt x="71716" y="15532"/>
                  </a:lnTo>
                  <a:lnTo>
                    <a:pt x="70192" y="20104"/>
                  </a:lnTo>
                  <a:lnTo>
                    <a:pt x="68668" y="23152"/>
                  </a:lnTo>
                  <a:lnTo>
                    <a:pt x="67144" y="27724"/>
                  </a:lnTo>
                  <a:lnTo>
                    <a:pt x="67144" y="42964"/>
                  </a:lnTo>
                  <a:lnTo>
                    <a:pt x="70192" y="50584"/>
                  </a:lnTo>
                  <a:lnTo>
                    <a:pt x="76288" y="55245"/>
                  </a:lnTo>
                  <a:lnTo>
                    <a:pt x="80860" y="61341"/>
                  </a:lnTo>
                  <a:lnTo>
                    <a:pt x="88480" y="62865"/>
                  </a:lnTo>
                  <a:lnTo>
                    <a:pt x="106768" y="62865"/>
                  </a:lnTo>
                  <a:lnTo>
                    <a:pt x="109816" y="61341"/>
                  </a:lnTo>
                  <a:lnTo>
                    <a:pt x="112864" y="61341"/>
                  </a:lnTo>
                  <a:lnTo>
                    <a:pt x="114477" y="59817"/>
                  </a:lnTo>
                  <a:lnTo>
                    <a:pt x="114477" y="50584"/>
                  </a:lnTo>
                  <a:lnTo>
                    <a:pt x="112864" y="52108"/>
                  </a:lnTo>
                  <a:lnTo>
                    <a:pt x="109816" y="52108"/>
                  </a:lnTo>
                  <a:lnTo>
                    <a:pt x="106768" y="53721"/>
                  </a:lnTo>
                  <a:lnTo>
                    <a:pt x="93052" y="53721"/>
                  </a:lnTo>
                  <a:lnTo>
                    <a:pt x="88480" y="52108"/>
                  </a:lnTo>
                  <a:lnTo>
                    <a:pt x="83908" y="49060"/>
                  </a:lnTo>
                  <a:lnTo>
                    <a:pt x="80860" y="44488"/>
                  </a:lnTo>
                  <a:lnTo>
                    <a:pt x="79336" y="39916"/>
                  </a:lnTo>
                  <a:lnTo>
                    <a:pt x="79336" y="26200"/>
                  </a:lnTo>
                  <a:lnTo>
                    <a:pt x="80860" y="23152"/>
                  </a:lnTo>
                  <a:lnTo>
                    <a:pt x="80860" y="20104"/>
                  </a:lnTo>
                  <a:lnTo>
                    <a:pt x="82384" y="17056"/>
                  </a:lnTo>
                  <a:lnTo>
                    <a:pt x="85432" y="15532"/>
                  </a:lnTo>
                  <a:lnTo>
                    <a:pt x="88480" y="12484"/>
                  </a:lnTo>
                  <a:lnTo>
                    <a:pt x="91528" y="10960"/>
                  </a:lnTo>
                  <a:lnTo>
                    <a:pt x="93052" y="10960"/>
                  </a:lnTo>
                  <a:lnTo>
                    <a:pt x="96100" y="9436"/>
                  </a:lnTo>
                  <a:lnTo>
                    <a:pt x="103720" y="9436"/>
                  </a:lnTo>
                  <a:lnTo>
                    <a:pt x="106768" y="10960"/>
                  </a:lnTo>
                  <a:lnTo>
                    <a:pt x="109816" y="10960"/>
                  </a:lnTo>
                  <a:lnTo>
                    <a:pt x="112864" y="12484"/>
                  </a:lnTo>
                  <a:lnTo>
                    <a:pt x="114477" y="14008"/>
                  </a:lnTo>
                  <a:lnTo>
                    <a:pt x="114477" y="3340"/>
                  </a:lnTo>
                  <a:close/>
                </a:path>
                <a:path w="323850" h="63500">
                  <a:moveTo>
                    <a:pt x="187731" y="21628"/>
                  </a:moveTo>
                  <a:lnTo>
                    <a:pt x="186207" y="18580"/>
                  </a:lnTo>
                  <a:lnTo>
                    <a:pt x="184683" y="14008"/>
                  </a:lnTo>
                  <a:lnTo>
                    <a:pt x="182397" y="9436"/>
                  </a:lnTo>
                  <a:lnTo>
                    <a:pt x="181635" y="7912"/>
                  </a:lnTo>
                  <a:lnTo>
                    <a:pt x="178587" y="6388"/>
                  </a:lnTo>
                  <a:lnTo>
                    <a:pt x="177063" y="4864"/>
                  </a:lnTo>
                  <a:lnTo>
                    <a:pt x="177063" y="21628"/>
                  </a:lnTo>
                  <a:lnTo>
                    <a:pt x="177063" y="40005"/>
                  </a:lnTo>
                  <a:lnTo>
                    <a:pt x="175539" y="43053"/>
                  </a:lnTo>
                  <a:lnTo>
                    <a:pt x="175539" y="46101"/>
                  </a:lnTo>
                  <a:lnTo>
                    <a:pt x="169443" y="52197"/>
                  </a:lnTo>
                  <a:lnTo>
                    <a:pt x="167919" y="52197"/>
                  </a:lnTo>
                  <a:lnTo>
                    <a:pt x="166395" y="53721"/>
                  </a:lnTo>
                  <a:lnTo>
                    <a:pt x="163347" y="55245"/>
                  </a:lnTo>
                  <a:lnTo>
                    <a:pt x="157251" y="55245"/>
                  </a:lnTo>
                  <a:lnTo>
                    <a:pt x="154203" y="53721"/>
                  </a:lnTo>
                  <a:lnTo>
                    <a:pt x="152679" y="53721"/>
                  </a:lnTo>
                  <a:lnTo>
                    <a:pt x="149631" y="52197"/>
                  </a:lnTo>
                  <a:lnTo>
                    <a:pt x="145059" y="47625"/>
                  </a:lnTo>
                  <a:lnTo>
                    <a:pt x="143535" y="44577"/>
                  </a:lnTo>
                  <a:lnTo>
                    <a:pt x="143535" y="41529"/>
                  </a:lnTo>
                  <a:lnTo>
                    <a:pt x="142011" y="38481"/>
                  </a:lnTo>
                  <a:lnTo>
                    <a:pt x="142011" y="26200"/>
                  </a:lnTo>
                  <a:lnTo>
                    <a:pt x="143535" y="23152"/>
                  </a:lnTo>
                  <a:lnTo>
                    <a:pt x="143535" y="20104"/>
                  </a:lnTo>
                  <a:lnTo>
                    <a:pt x="145059" y="18580"/>
                  </a:lnTo>
                  <a:lnTo>
                    <a:pt x="146583" y="15532"/>
                  </a:lnTo>
                  <a:lnTo>
                    <a:pt x="151155" y="10960"/>
                  </a:lnTo>
                  <a:lnTo>
                    <a:pt x="154203" y="9436"/>
                  </a:lnTo>
                  <a:lnTo>
                    <a:pt x="164871" y="9436"/>
                  </a:lnTo>
                  <a:lnTo>
                    <a:pt x="167919" y="10960"/>
                  </a:lnTo>
                  <a:lnTo>
                    <a:pt x="169443" y="12484"/>
                  </a:lnTo>
                  <a:lnTo>
                    <a:pt x="170967" y="12484"/>
                  </a:lnTo>
                  <a:lnTo>
                    <a:pt x="172491" y="15532"/>
                  </a:lnTo>
                  <a:lnTo>
                    <a:pt x="175539" y="18580"/>
                  </a:lnTo>
                  <a:lnTo>
                    <a:pt x="177063" y="21628"/>
                  </a:lnTo>
                  <a:lnTo>
                    <a:pt x="177063" y="4864"/>
                  </a:lnTo>
                  <a:lnTo>
                    <a:pt x="175539" y="3340"/>
                  </a:lnTo>
                  <a:lnTo>
                    <a:pt x="172491" y="1816"/>
                  </a:lnTo>
                  <a:lnTo>
                    <a:pt x="169443" y="1816"/>
                  </a:lnTo>
                  <a:lnTo>
                    <a:pt x="164871" y="292"/>
                  </a:lnTo>
                  <a:lnTo>
                    <a:pt x="155727" y="292"/>
                  </a:lnTo>
                  <a:lnTo>
                    <a:pt x="151155" y="1816"/>
                  </a:lnTo>
                  <a:lnTo>
                    <a:pt x="142011" y="6388"/>
                  </a:lnTo>
                  <a:lnTo>
                    <a:pt x="138963" y="9436"/>
                  </a:lnTo>
                  <a:lnTo>
                    <a:pt x="135813" y="12484"/>
                  </a:lnTo>
                  <a:lnTo>
                    <a:pt x="134289" y="15532"/>
                  </a:lnTo>
                  <a:lnTo>
                    <a:pt x="132765" y="20104"/>
                  </a:lnTo>
                  <a:lnTo>
                    <a:pt x="131241" y="23152"/>
                  </a:lnTo>
                  <a:lnTo>
                    <a:pt x="131241" y="41529"/>
                  </a:lnTo>
                  <a:lnTo>
                    <a:pt x="132765" y="46101"/>
                  </a:lnTo>
                  <a:lnTo>
                    <a:pt x="135813" y="52197"/>
                  </a:lnTo>
                  <a:lnTo>
                    <a:pt x="138963" y="55245"/>
                  </a:lnTo>
                  <a:lnTo>
                    <a:pt x="140487" y="58293"/>
                  </a:lnTo>
                  <a:lnTo>
                    <a:pt x="143535" y="59817"/>
                  </a:lnTo>
                  <a:lnTo>
                    <a:pt x="148107" y="61341"/>
                  </a:lnTo>
                  <a:lnTo>
                    <a:pt x="151155" y="62865"/>
                  </a:lnTo>
                  <a:lnTo>
                    <a:pt x="167919" y="62865"/>
                  </a:lnTo>
                  <a:lnTo>
                    <a:pt x="170967" y="61341"/>
                  </a:lnTo>
                  <a:lnTo>
                    <a:pt x="175539" y="59817"/>
                  </a:lnTo>
                  <a:lnTo>
                    <a:pt x="180111" y="55245"/>
                  </a:lnTo>
                  <a:lnTo>
                    <a:pt x="183159" y="52197"/>
                  </a:lnTo>
                  <a:lnTo>
                    <a:pt x="184683" y="49149"/>
                  </a:lnTo>
                  <a:lnTo>
                    <a:pt x="187731" y="40005"/>
                  </a:lnTo>
                  <a:lnTo>
                    <a:pt x="187731" y="21628"/>
                  </a:lnTo>
                  <a:close/>
                </a:path>
                <a:path w="323850" h="63500">
                  <a:moveTo>
                    <a:pt x="256400" y="17043"/>
                  </a:moveTo>
                  <a:lnTo>
                    <a:pt x="254876" y="10947"/>
                  </a:lnTo>
                  <a:lnTo>
                    <a:pt x="253860" y="9423"/>
                  </a:lnTo>
                  <a:lnTo>
                    <a:pt x="248780" y="1803"/>
                  </a:lnTo>
                  <a:lnTo>
                    <a:pt x="242684" y="279"/>
                  </a:lnTo>
                  <a:lnTo>
                    <a:pt x="233540" y="279"/>
                  </a:lnTo>
                  <a:lnTo>
                    <a:pt x="230492" y="1803"/>
                  </a:lnTo>
                  <a:lnTo>
                    <a:pt x="225920" y="3327"/>
                  </a:lnTo>
                  <a:lnTo>
                    <a:pt x="222872" y="4851"/>
                  </a:lnTo>
                  <a:lnTo>
                    <a:pt x="219735" y="7899"/>
                  </a:lnTo>
                  <a:lnTo>
                    <a:pt x="215163" y="12471"/>
                  </a:lnTo>
                  <a:lnTo>
                    <a:pt x="215163" y="1803"/>
                  </a:lnTo>
                  <a:lnTo>
                    <a:pt x="206019" y="1803"/>
                  </a:lnTo>
                  <a:lnTo>
                    <a:pt x="206019" y="62865"/>
                  </a:lnTo>
                  <a:lnTo>
                    <a:pt x="216687" y="62865"/>
                  </a:lnTo>
                  <a:lnTo>
                    <a:pt x="216687" y="23139"/>
                  </a:lnTo>
                  <a:lnTo>
                    <a:pt x="218211" y="20091"/>
                  </a:lnTo>
                  <a:lnTo>
                    <a:pt x="219735" y="18567"/>
                  </a:lnTo>
                  <a:lnTo>
                    <a:pt x="222872" y="17043"/>
                  </a:lnTo>
                  <a:lnTo>
                    <a:pt x="227444" y="12471"/>
                  </a:lnTo>
                  <a:lnTo>
                    <a:pt x="228968" y="10947"/>
                  </a:lnTo>
                  <a:lnTo>
                    <a:pt x="232016" y="10947"/>
                  </a:lnTo>
                  <a:lnTo>
                    <a:pt x="233540" y="9423"/>
                  </a:lnTo>
                  <a:lnTo>
                    <a:pt x="238112" y="9423"/>
                  </a:lnTo>
                  <a:lnTo>
                    <a:pt x="241160" y="10947"/>
                  </a:lnTo>
                  <a:lnTo>
                    <a:pt x="242684" y="12471"/>
                  </a:lnTo>
                  <a:lnTo>
                    <a:pt x="244208" y="15519"/>
                  </a:lnTo>
                  <a:lnTo>
                    <a:pt x="245732" y="20091"/>
                  </a:lnTo>
                  <a:lnTo>
                    <a:pt x="245732" y="24663"/>
                  </a:lnTo>
                  <a:lnTo>
                    <a:pt x="256400" y="24663"/>
                  </a:lnTo>
                  <a:lnTo>
                    <a:pt x="256400" y="17043"/>
                  </a:lnTo>
                  <a:close/>
                </a:path>
                <a:path w="323850" h="63500">
                  <a:moveTo>
                    <a:pt x="323557" y="24676"/>
                  </a:moveTo>
                  <a:lnTo>
                    <a:pt x="322033" y="20104"/>
                  </a:lnTo>
                  <a:lnTo>
                    <a:pt x="320509" y="17056"/>
                  </a:lnTo>
                  <a:lnTo>
                    <a:pt x="320509" y="14008"/>
                  </a:lnTo>
                  <a:lnTo>
                    <a:pt x="318985" y="10960"/>
                  </a:lnTo>
                  <a:lnTo>
                    <a:pt x="317461" y="9436"/>
                  </a:lnTo>
                  <a:lnTo>
                    <a:pt x="311365" y="3340"/>
                  </a:lnTo>
                  <a:lnTo>
                    <a:pt x="311365" y="20104"/>
                  </a:lnTo>
                  <a:lnTo>
                    <a:pt x="311365" y="27724"/>
                  </a:lnTo>
                  <a:lnTo>
                    <a:pt x="279273" y="27724"/>
                  </a:lnTo>
                  <a:lnTo>
                    <a:pt x="280797" y="24676"/>
                  </a:lnTo>
                  <a:lnTo>
                    <a:pt x="280797" y="20104"/>
                  </a:lnTo>
                  <a:lnTo>
                    <a:pt x="282321" y="17056"/>
                  </a:lnTo>
                  <a:lnTo>
                    <a:pt x="288417" y="10960"/>
                  </a:lnTo>
                  <a:lnTo>
                    <a:pt x="289941" y="10960"/>
                  </a:lnTo>
                  <a:lnTo>
                    <a:pt x="291465" y="9436"/>
                  </a:lnTo>
                  <a:lnTo>
                    <a:pt x="300609" y="9436"/>
                  </a:lnTo>
                  <a:lnTo>
                    <a:pt x="303657" y="10960"/>
                  </a:lnTo>
                  <a:lnTo>
                    <a:pt x="305269" y="10960"/>
                  </a:lnTo>
                  <a:lnTo>
                    <a:pt x="309841" y="15532"/>
                  </a:lnTo>
                  <a:lnTo>
                    <a:pt x="309841" y="17056"/>
                  </a:lnTo>
                  <a:lnTo>
                    <a:pt x="311365" y="20104"/>
                  </a:lnTo>
                  <a:lnTo>
                    <a:pt x="311365" y="3340"/>
                  </a:lnTo>
                  <a:lnTo>
                    <a:pt x="308317" y="1816"/>
                  </a:lnTo>
                  <a:lnTo>
                    <a:pt x="305269" y="1816"/>
                  </a:lnTo>
                  <a:lnTo>
                    <a:pt x="300609" y="292"/>
                  </a:lnTo>
                  <a:lnTo>
                    <a:pt x="291465" y="292"/>
                  </a:lnTo>
                  <a:lnTo>
                    <a:pt x="285369" y="3340"/>
                  </a:lnTo>
                  <a:lnTo>
                    <a:pt x="280797" y="4864"/>
                  </a:lnTo>
                  <a:lnTo>
                    <a:pt x="273177" y="12484"/>
                  </a:lnTo>
                  <a:lnTo>
                    <a:pt x="271653" y="15532"/>
                  </a:lnTo>
                  <a:lnTo>
                    <a:pt x="270129" y="20104"/>
                  </a:lnTo>
                  <a:lnTo>
                    <a:pt x="270129" y="23152"/>
                  </a:lnTo>
                  <a:lnTo>
                    <a:pt x="268605" y="27724"/>
                  </a:lnTo>
                  <a:lnTo>
                    <a:pt x="268605" y="36957"/>
                  </a:lnTo>
                  <a:lnTo>
                    <a:pt x="270129" y="41529"/>
                  </a:lnTo>
                  <a:lnTo>
                    <a:pt x="270129" y="46101"/>
                  </a:lnTo>
                  <a:lnTo>
                    <a:pt x="273177" y="52197"/>
                  </a:lnTo>
                  <a:lnTo>
                    <a:pt x="276225" y="55245"/>
                  </a:lnTo>
                  <a:lnTo>
                    <a:pt x="277749" y="58293"/>
                  </a:lnTo>
                  <a:lnTo>
                    <a:pt x="280797" y="59817"/>
                  </a:lnTo>
                  <a:lnTo>
                    <a:pt x="285369" y="61341"/>
                  </a:lnTo>
                  <a:lnTo>
                    <a:pt x="288417" y="62865"/>
                  </a:lnTo>
                  <a:lnTo>
                    <a:pt x="312889" y="62865"/>
                  </a:lnTo>
                  <a:lnTo>
                    <a:pt x="317461" y="61341"/>
                  </a:lnTo>
                  <a:lnTo>
                    <a:pt x="318985" y="61341"/>
                  </a:lnTo>
                  <a:lnTo>
                    <a:pt x="318985" y="55245"/>
                  </a:lnTo>
                  <a:lnTo>
                    <a:pt x="318985" y="52197"/>
                  </a:lnTo>
                  <a:lnTo>
                    <a:pt x="317461" y="52197"/>
                  </a:lnTo>
                  <a:lnTo>
                    <a:pt x="315937" y="53721"/>
                  </a:lnTo>
                  <a:lnTo>
                    <a:pt x="306793" y="53721"/>
                  </a:lnTo>
                  <a:lnTo>
                    <a:pt x="305269" y="55245"/>
                  </a:lnTo>
                  <a:lnTo>
                    <a:pt x="292989" y="55245"/>
                  </a:lnTo>
                  <a:lnTo>
                    <a:pt x="288417" y="53721"/>
                  </a:lnTo>
                  <a:lnTo>
                    <a:pt x="285369" y="49149"/>
                  </a:lnTo>
                  <a:lnTo>
                    <a:pt x="282321" y="46101"/>
                  </a:lnTo>
                  <a:lnTo>
                    <a:pt x="279273" y="41529"/>
                  </a:lnTo>
                  <a:lnTo>
                    <a:pt x="279273" y="35433"/>
                  </a:lnTo>
                  <a:lnTo>
                    <a:pt x="322033" y="35433"/>
                  </a:lnTo>
                  <a:lnTo>
                    <a:pt x="322033" y="33820"/>
                  </a:lnTo>
                  <a:lnTo>
                    <a:pt x="323557" y="33820"/>
                  </a:lnTo>
                  <a:lnTo>
                    <a:pt x="323557" y="27724"/>
                  </a:lnTo>
                  <a:lnTo>
                    <a:pt x="323557" y="2467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1935480" y="1575815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5" h="114935">
                  <a:moveTo>
                    <a:pt x="27527" y="114395"/>
                  </a:moveTo>
                  <a:lnTo>
                    <a:pt x="15510" y="101511"/>
                  </a:lnTo>
                  <a:lnTo>
                    <a:pt x="6905" y="87903"/>
                  </a:lnTo>
                  <a:lnTo>
                    <a:pt x="1729" y="73421"/>
                  </a:lnTo>
                  <a:lnTo>
                    <a:pt x="0" y="57911"/>
                  </a:lnTo>
                  <a:lnTo>
                    <a:pt x="0" y="42671"/>
                  </a:lnTo>
                  <a:lnTo>
                    <a:pt x="3047" y="33527"/>
                  </a:lnTo>
                  <a:lnTo>
                    <a:pt x="6191" y="28955"/>
                  </a:lnTo>
                  <a:lnTo>
                    <a:pt x="7715" y="24383"/>
                  </a:lnTo>
                  <a:lnTo>
                    <a:pt x="10763" y="18287"/>
                  </a:lnTo>
                  <a:lnTo>
                    <a:pt x="13811" y="13715"/>
                  </a:lnTo>
                  <a:lnTo>
                    <a:pt x="27527" y="0"/>
                  </a:lnTo>
                  <a:lnTo>
                    <a:pt x="33623" y="6095"/>
                  </a:lnTo>
                  <a:lnTo>
                    <a:pt x="23621" y="17811"/>
                  </a:lnTo>
                  <a:lnTo>
                    <a:pt x="16478" y="30098"/>
                  </a:lnTo>
                  <a:lnTo>
                    <a:pt x="12191" y="42957"/>
                  </a:lnTo>
                  <a:lnTo>
                    <a:pt x="10763" y="56387"/>
                  </a:lnTo>
                  <a:lnTo>
                    <a:pt x="11048" y="63944"/>
                  </a:lnTo>
                  <a:lnTo>
                    <a:pt x="28193" y="102560"/>
                  </a:lnTo>
                  <a:lnTo>
                    <a:pt x="33623" y="108299"/>
                  </a:lnTo>
                  <a:lnTo>
                    <a:pt x="27527" y="11439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 descr="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989010" y="1584959"/>
              <a:ext cx="395097" cy="105156"/>
            </a:xfrm>
            <a:prstGeom prst="rect">
              <a:avLst/>
            </a:prstGeom>
          </p:spPr>
        </p:pic>
        <p:sp>
          <p:nvSpPr>
            <p:cNvPr id="222" name="object 222" descr=""/>
            <p:cNvSpPr/>
            <p:nvPr/>
          </p:nvSpPr>
          <p:spPr>
            <a:xfrm>
              <a:off x="2408586" y="1646015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5">
                  <a:moveTo>
                    <a:pt x="22860" y="1524"/>
                  </a:moveTo>
                  <a:lnTo>
                    <a:pt x="13716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2860" y="1524"/>
                  </a:lnTo>
                  <a:close/>
                </a:path>
                <a:path w="29210" h="40005">
                  <a:moveTo>
                    <a:pt x="9144" y="39624"/>
                  </a:moveTo>
                  <a:lnTo>
                    <a:pt x="0" y="39624"/>
                  </a:lnTo>
                  <a:lnTo>
                    <a:pt x="0" y="32004"/>
                  </a:lnTo>
                  <a:lnTo>
                    <a:pt x="4572" y="32004"/>
                  </a:lnTo>
                  <a:lnTo>
                    <a:pt x="6096" y="30480"/>
                  </a:lnTo>
                  <a:lnTo>
                    <a:pt x="9144" y="30480"/>
                  </a:lnTo>
                  <a:lnTo>
                    <a:pt x="10668" y="28956"/>
                  </a:lnTo>
                  <a:lnTo>
                    <a:pt x="12192" y="28956"/>
                  </a:lnTo>
                  <a:lnTo>
                    <a:pt x="13716" y="27432"/>
                  </a:lnTo>
                  <a:lnTo>
                    <a:pt x="13716" y="25908"/>
                  </a:lnTo>
                  <a:lnTo>
                    <a:pt x="15240" y="24384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21336"/>
                  </a:lnTo>
                  <a:lnTo>
                    <a:pt x="24384" y="30480"/>
                  </a:lnTo>
                  <a:lnTo>
                    <a:pt x="21336" y="32004"/>
                  </a:lnTo>
                  <a:lnTo>
                    <a:pt x="19812" y="35052"/>
                  </a:lnTo>
                  <a:lnTo>
                    <a:pt x="16764" y="36576"/>
                  </a:lnTo>
                  <a:lnTo>
                    <a:pt x="12192" y="38100"/>
                  </a:lnTo>
                  <a:lnTo>
                    <a:pt x="9144" y="3962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3" name="object 223" descr="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2464974" y="1584864"/>
              <a:ext cx="396716" cy="105346"/>
            </a:xfrm>
            <a:prstGeom prst="rect">
              <a:avLst/>
            </a:prstGeom>
          </p:spPr>
        </p:pic>
        <p:sp>
          <p:nvSpPr>
            <p:cNvPr id="224" name="object 224" descr=""/>
            <p:cNvSpPr/>
            <p:nvPr/>
          </p:nvSpPr>
          <p:spPr>
            <a:xfrm>
              <a:off x="2887598" y="1575815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5" h="114935">
                  <a:moveTo>
                    <a:pt x="6095" y="114490"/>
                  </a:moveTo>
                  <a:lnTo>
                    <a:pt x="0" y="108394"/>
                  </a:lnTo>
                  <a:lnTo>
                    <a:pt x="5405" y="102600"/>
                  </a:lnTo>
                  <a:lnTo>
                    <a:pt x="10096" y="96690"/>
                  </a:lnTo>
                  <a:lnTo>
                    <a:pt x="13930" y="90512"/>
                  </a:lnTo>
                  <a:lnTo>
                    <a:pt x="16763" y="83915"/>
                  </a:lnTo>
                  <a:lnTo>
                    <a:pt x="19645" y="77938"/>
                  </a:lnTo>
                  <a:lnTo>
                    <a:pt x="21526" y="71532"/>
                  </a:lnTo>
                  <a:lnTo>
                    <a:pt x="22550" y="64841"/>
                  </a:lnTo>
                  <a:lnTo>
                    <a:pt x="22859" y="58007"/>
                  </a:lnTo>
                  <a:lnTo>
                    <a:pt x="21431" y="43640"/>
                  </a:lnTo>
                  <a:lnTo>
                    <a:pt x="17144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8112" y="12884"/>
                  </a:lnTo>
                  <a:lnTo>
                    <a:pt x="26717" y="26491"/>
                  </a:lnTo>
                  <a:lnTo>
                    <a:pt x="31893" y="40973"/>
                  </a:lnTo>
                  <a:lnTo>
                    <a:pt x="33623" y="56483"/>
                  </a:lnTo>
                  <a:lnTo>
                    <a:pt x="33623" y="65627"/>
                  </a:lnTo>
                  <a:lnTo>
                    <a:pt x="32099" y="70199"/>
                  </a:lnTo>
                  <a:lnTo>
                    <a:pt x="32099" y="74771"/>
                  </a:lnTo>
                  <a:lnTo>
                    <a:pt x="30575" y="79343"/>
                  </a:lnTo>
                  <a:lnTo>
                    <a:pt x="27431" y="85439"/>
                  </a:lnTo>
                  <a:lnTo>
                    <a:pt x="25907" y="90011"/>
                  </a:lnTo>
                  <a:lnTo>
                    <a:pt x="19811" y="99155"/>
                  </a:lnTo>
                  <a:lnTo>
                    <a:pt x="15239" y="105346"/>
                  </a:lnTo>
                  <a:lnTo>
                    <a:pt x="6095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5" name="object 225" descr=""/>
          <p:cNvPicPr/>
          <p:nvPr/>
        </p:nvPicPr>
        <p:blipFill>
          <a:blip r:embed="rId177" cstate="print"/>
          <a:stretch>
            <a:fillRect/>
          </a:stretch>
        </p:blipFill>
        <p:spPr>
          <a:xfrm>
            <a:off x="711708" y="1909572"/>
            <a:ext cx="519683" cy="114300"/>
          </a:xfrm>
          <a:prstGeom prst="rect">
            <a:avLst/>
          </a:prstGeom>
        </p:spPr>
      </p:pic>
      <p:pic>
        <p:nvPicPr>
          <p:cNvPr id="226" name="object 226" descr=""/>
          <p:cNvPicPr/>
          <p:nvPr/>
        </p:nvPicPr>
        <p:blipFill>
          <a:blip r:embed="rId178" cstate="print"/>
          <a:stretch>
            <a:fillRect/>
          </a:stretch>
        </p:blipFill>
        <p:spPr>
          <a:xfrm>
            <a:off x="719327" y="2281427"/>
            <a:ext cx="512063" cy="115823"/>
          </a:xfrm>
          <a:prstGeom prst="rect">
            <a:avLst/>
          </a:prstGeom>
        </p:spPr>
      </p:pic>
      <p:sp>
        <p:nvSpPr>
          <p:cNvPr id="227" name="object 227" descr=""/>
          <p:cNvSpPr/>
          <p:nvPr/>
        </p:nvSpPr>
        <p:spPr>
          <a:xfrm>
            <a:off x="1374076" y="2300763"/>
            <a:ext cx="61594" cy="85725"/>
          </a:xfrm>
          <a:custGeom>
            <a:avLst/>
            <a:gdLst/>
            <a:ahLst/>
            <a:cxnLst/>
            <a:rect l="l" t="t" r="r" b="b"/>
            <a:pathLst>
              <a:path w="61594" h="85725">
                <a:moveTo>
                  <a:pt x="13811" y="85534"/>
                </a:moveTo>
                <a:lnTo>
                  <a:pt x="0" y="85534"/>
                </a:lnTo>
                <a:lnTo>
                  <a:pt x="0" y="76390"/>
                </a:lnTo>
                <a:lnTo>
                  <a:pt x="12287" y="76390"/>
                </a:lnTo>
                <a:lnTo>
                  <a:pt x="13811" y="74866"/>
                </a:lnTo>
                <a:lnTo>
                  <a:pt x="15335" y="74866"/>
                </a:lnTo>
                <a:lnTo>
                  <a:pt x="21431" y="68770"/>
                </a:lnTo>
                <a:lnTo>
                  <a:pt x="22955" y="65722"/>
                </a:lnTo>
                <a:lnTo>
                  <a:pt x="24479" y="64198"/>
                </a:lnTo>
                <a:lnTo>
                  <a:pt x="26003" y="61055"/>
                </a:lnTo>
                <a:lnTo>
                  <a:pt x="1524" y="0"/>
                </a:lnTo>
                <a:lnTo>
                  <a:pt x="13811" y="0"/>
                </a:lnTo>
                <a:lnTo>
                  <a:pt x="29051" y="39719"/>
                </a:lnTo>
                <a:lnTo>
                  <a:pt x="32099" y="50387"/>
                </a:lnTo>
                <a:lnTo>
                  <a:pt x="35147" y="39719"/>
                </a:lnTo>
                <a:lnTo>
                  <a:pt x="48863" y="0"/>
                </a:lnTo>
                <a:lnTo>
                  <a:pt x="61055" y="0"/>
                </a:lnTo>
                <a:lnTo>
                  <a:pt x="39719" y="54959"/>
                </a:lnTo>
                <a:lnTo>
                  <a:pt x="38195" y="59531"/>
                </a:lnTo>
                <a:lnTo>
                  <a:pt x="35147" y="64198"/>
                </a:lnTo>
                <a:lnTo>
                  <a:pt x="33623" y="68770"/>
                </a:lnTo>
                <a:lnTo>
                  <a:pt x="30575" y="73342"/>
                </a:lnTo>
                <a:lnTo>
                  <a:pt x="29051" y="76390"/>
                </a:lnTo>
                <a:lnTo>
                  <a:pt x="26003" y="79438"/>
                </a:lnTo>
                <a:lnTo>
                  <a:pt x="13811" y="8553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 descr=""/>
          <p:cNvSpPr/>
          <p:nvPr/>
        </p:nvSpPr>
        <p:spPr>
          <a:xfrm>
            <a:off x="2265140" y="2311431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911" y="10763"/>
                </a:moveTo>
                <a:lnTo>
                  <a:pt x="0" y="10763"/>
                </a:lnTo>
                <a:lnTo>
                  <a:pt x="0" y="0"/>
                </a:lnTo>
                <a:lnTo>
                  <a:pt x="51911" y="0"/>
                </a:lnTo>
                <a:lnTo>
                  <a:pt x="51911" y="10763"/>
                </a:lnTo>
                <a:close/>
              </a:path>
              <a:path w="52069" h="35560">
                <a:moveTo>
                  <a:pt x="51911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911" y="22955"/>
                </a:lnTo>
                <a:lnTo>
                  <a:pt x="51911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9" name="object 229" descr=""/>
          <p:cNvPicPr/>
          <p:nvPr/>
        </p:nvPicPr>
        <p:blipFill>
          <a:blip r:embed="rId179" cstate="print"/>
          <a:stretch>
            <a:fillRect/>
          </a:stretch>
        </p:blipFill>
        <p:spPr>
          <a:xfrm>
            <a:off x="2400966" y="2271807"/>
            <a:ext cx="1202245" cy="116014"/>
          </a:xfrm>
          <a:prstGeom prst="rect">
            <a:avLst/>
          </a:prstGeom>
        </p:spPr>
      </p:pic>
      <p:grpSp>
        <p:nvGrpSpPr>
          <p:cNvPr id="230" name="object 230" descr=""/>
          <p:cNvGrpSpPr/>
          <p:nvPr/>
        </p:nvGrpSpPr>
        <p:grpSpPr>
          <a:xfrm>
            <a:off x="1374076" y="2276284"/>
            <a:ext cx="807720" cy="273685"/>
            <a:chOff x="1374076" y="2276284"/>
            <a:chExt cx="807720" cy="273685"/>
          </a:xfrm>
        </p:grpSpPr>
        <p:pic>
          <p:nvPicPr>
            <p:cNvPr id="231" name="object 231" descr="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1440179" y="2276284"/>
              <a:ext cx="741045" cy="273367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1374076" y="2462593"/>
              <a:ext cx="61594" cy="87630"/>
            </a:xfrm>
            <a:custGeom>
              <a:avLst/>
              <a:gdLst/>
              <a:ahLst/>
              <a:cxnLst/>
              <a:rect l="l" t="t" r="r" b="b"/>
              <a:pathLst>
                <a:path w="61594" h="87630">
                  <a:moveTo>
                    <a:pt x="27527" y="77914"/>
                  </a:moveTo>
                  <a:lnTo>
                    <a:pt x="9239" y="77914"/>
                  </a:lnTo>
                  <a:lnTo>
                    <a:pt x="10763" y="76390"/>
                  </a:lnTo>
                  <a:lnTo>
                    <a:pt x="13811" y="76390"/>
                  </a:lnTo>
                  <a:lnTo>
                    <a:pt x="18383" y="71818"/>
                  </a:lnTo>
                  <a:lnTo>
                    <a:pt x="19907" y="70199"/>
                  </a:lnTo>
                  <a:lnTo>
                    <a:pt x="22955" y="67151"/>
                  </a:lnTo>
                  <a:lnTo>
                    <a:pt x="26003" y="61055"/>
                  </a:lnTo>
                  <a:lnTo>
                    <a:pt x="1524" y="0"/>
                  </a:lnTo>
                  <a:lnTo>
                    <a:pt x="13811" y="0"/>
                  </a:lnTo>
                  <a:lnTo>
                    <a:pt x="29051" y="41243"/>
                  </a:lnTo>
                  <a:lnTo>
                    <a:pt x="32099" y="50387"/>
                  </a:lnTo>
                  <a:lnTo>
                    <a:pt x="41494" y="50387"/>
                  </a:lnTo>
                  <a:lnTo>
                    <a:pt x="39719" y="54959"/>
                  </a:lnTo>
                  <a:lnTo>
                    <a:pt x="38195" y="61055"/>
                  </a:lnTo>
                  <a:lnTo>
                    <a:pt x="35147" y="65627"/>
                  </a:lnTo>
                  <a:lnTo>
                    <a:pt x="33623" y="68675"/>
                  </a:lnTo>
                  <a:lnTo>
                    <a:pt x="30575" y="73342"/>
                  </a:lnTo>
                  <a:lnTo>
                    <a:pt x="29051" y="76390"/>
                  </a:lnTo>
                  <a:lnTo>
                    <a:pt x="27527" y="77914"/>
                  </a:lnTo>
                  <a:close/>
                </a:path>
                <a:path w="61594" h="87630">
                  <a:moveTo>
                    <a:pt x="41494" y="50387"/>
                  </a:moveTo>
                  <a:lnTo>
                    <a:pt x="32099" y="50387"/>
                  </a:lnTo>
                  <a:lnTo>
                    <a:pt x="48863" y="0"/>
                  </a:lnTo>
                  <a:lnTo>
                    <a:pt x="61055" y="0"/>
                  </a:lnTo>
                  <a:lnTo>
                    <a:pt x="41494" y="50387"/>
                  </a:lnTo>
                  <a:close/>
                </a:path>
                <a:path w="61594" h="87630">
                  <a:moveTo>
                    <a:pt x="10763" y="87058"/>
                  </a:moveTo>
                  <a:lnTo>
                    <a:pt x="0" y="87058"/>
                  </a:lnTo>
                  <a:lnTo>
                    <a:pt x="0" y="76390"/>
                  </a:lnTo>
                  <a:lnTo>
                    <a:pt x="3048" y="76390"/>
                  </a:lnTo>
                  <a:lnTo>
                    <a:pt x="4667" y="77914"/>
                  </a:lnTo>
                  <a:lnTo>
                    <a:pt x="27527" y="77914"/>
                  </a:lnTo>
                  <a:lnTo>
                    <a:pt x="26003" y="79438"/>
                  </a:lnTo>
                  <a:lnTo>
                    <a:pt x="22955" y="80962"/>
                  </a:lnTo>
                  <a:lnTo>
                    <a:pt x="19907" y="84010"/>
                  </a:lnTo>
                  <a:lnTo>
                    <a:pt x="16859" y="84010"/>
                  </a:lnTo>
                  <a:lnTo>
                    <a:pt x="10763" y="8705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3" name="object 233" descr=""/>
          <p:cNvPicPr/>
          <p:nvPr/>
        </p:nvPicPr>
        <p:blipFill>
          <a:blip r:embed="rId181" cstate="print"/>
          <a:stretch>
            <a:fillRect/>
          </a:stretch>
        </p:blipFill>
        <p:spPr>
          <a:xfrm>
            <a:off x="711708" y="2758439"/>
            <a:ext cx="519683" cy="114300"/>
          </a:xfrm>
          <a:prstGeom prst="rect">
            <a:avLst/>
          </a:prstGeom>
        </p:spPr>
      </p:pic>
      <p:pic>
        <p:nvPicPr>
          <p:cNvPr id="234" name="object 234" descr=""/>
          <p:cNvPicPr/>
          <p:nvPr/>
        </p:nvPicPr>
        <p:blipFill>
          <a:blip r:embed="rId182" cstate="print"/>
          <a:stretch>
            <a:fillRect/>
          </a:stretch>
        </p:blipFill>
        <p:spPr>
          <a:xfrm>
            <a:off x="719327" y="3131819"/>
            <a:ext cx="512063" cy="114300"/>
          </a:xfrm>
          <a:prstGeom prst="rect">
            <a:avLst/>
          </a:prstGeom>
        </p:spPr>
      </p:pic>
      <p:grpSp>
        <p:nvGrpSpPr>
          <p:cNvPr id="235" name="object 235" descr=""/>
          <p:cNvGrpSpPr/>
          <p:nvPr/>
        </p:nvGrpSpPr>
        <p:grpSpPr>
          <a:xfrm>
            <a:off x="1380172" y="3131153"/>
            <a:ext cx="665480" cy="106045"/>
            <a:chOff x="1380172" y="3131153"/>
            <a:chExt cx="665480" cy="106045"/>
          </a:xfrm>
        </p:grpSpPr>
        <p:pic>
          <p:nvPicPr>
            <p:cNvPr id="236" name="object 236" descr="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380172" y="3149441"/>
              <a:ext cx="321945" cy="85439"/>
            </a:xfrm>
            <a:prstGeom prst="rect">
              <a:avLst/>
            </a:prstGeom>
          </p:spPr>
        </p:pic>
        <p:pic>
          <p:nvPicPr>
            <p:cNvPr id="237" name="object 237" descr="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723548" y="3131153"/>
              <a:ext cx="321849" cy="105822"/>
            </a:xfrm>
            <a:prstGeom prst="rect">
              <a:avLst/>
            </a:prstGeom>
          </p:spPr>
        </p:pic>
      </p:grpSp>
      <p:sp>
        <p:nvSpPr>
          <p:cNvPr id="238" name="object 238" descr=""/>
          <p:cNvSpPr/>
          <p:nvPr/>
        </p:nvSpPr>
        <p:spPr>
          <a:xfrm>
            <a:off x="2129313" y="3160109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2860"/>
                </a:lnTo>
                <a:lnTo>
                  <a:pt x="51816" y="22860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9" name="object 239" descr=""/>
          <p:cNvGrpSpPr/>
          <p:nvPr/>
        </p:nvGrpSpPr>
        <p:grpSpPr>
          <a:xfrm>
            <a:off x="2266664" y="3120389"/>
            <a:ext cx="2699385" cy="116839"/>
            <a:chOff x="2266664" y="3120389"/>
            <a:chExt cx="2699385" cy="116839"/>
          </a:xfrm>
        </p:grpSpPr>
        <p:pic>
          <p:nvPicPr>
            <p:cNvPr id="240" name="object 240" descr="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266664" y="3120389"/>
              <a:ext cx="1209865" cy="116014"/>
            </a:xfrm>
            <a:prstGeom prst="rect">
              <a:avLst/>
            </a:prstGeom>
          </p:spPr>
        </p:pic>
        <p:sp>
          <p:nvSpPr>
            <p:cNvPr id="241" name="object 241" descr=""/>
            <p:cNvSpPr/>
            <p:nvPr/>
          </p:nvSpPr>
          <p:spPr>
            <a:xfrm>
              <a:off x="3505568" y="3123120"/>
              <a:ext cx="30480" cy="111760"/>
            </a:xfrm>
            <a:custGeom>
              <a:avLst/>
              <a:gdLst/>
              <a:ahLst/>
              <a:cxnLst/>
              <a:rect l="l" t="t" r="r" b="b"/>
              <a:pathLst>
                <a:path w="30479" h="111760">
                  <a:moveTo>
                    <a:pt x="3048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04140"/>
                  </a:lnTo>
                  <a:lnTo>
                    <a:pt x="0" y="111760"/>
                  </a:lnTo>
                  <a:lnTo>
                    <a:pt x="30480" y="111760"/>
                  </a:lnTo>
                  <a:lnTo>
                    <a:pt x="30480" y="104140"/>
                  </a:lnTo>
                  <a:lnTo>
                    <a:pt x="10668" y="104140"/>
                  </a:lnTo>
                  <a:lnTo>
                    <a:pt x="10668" y="7620"/>
                  </a:lnTo>
                  <a:lnTo>
                    <a:pt x="30480" y="762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 descr="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3555873" y="3131057"/>
              <a:ext cx="396716" cy="105917"/>
            </a:xfrm>
            <a:prstGeom prst="rect">
              <a:avLst/>
            </a:prstGeom>
          </p:spPr>
        </p:pic>
        <p:sp>
          <p:nvSpPr>
            <p:cNvPr id="243" name="object 243" descr=""/>
            <p:cNvSpPr/>
            <p:nvPr/>
          </p:nvSpPr>
          <p:spPr>
            <a:xfrm>
              <a:off x="3976973" y="3190589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19907" y="1524"/>
                  </a:moveTo>
                  <a:lnTo>
                    <a:pt x="15335" y="1524"/>
                  </a:lnTo>
                  <a:lnTo>
                    <a:pt x="16859" y="0"/>
                  </a:lnTo>
                  <a:lnTo>
                    <a:pt x="19907" y="0"/>
                  </a:lnTo>
                  <a:lnTo>
                    <a:pt x="19907" y="1524"/>
                  </a:lnTo>
                  <a:close/>
                </a:path>
                <a:path w="29210" h="41275">
                  <a:moveTo>
                    <a:pt x="4667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715" y="32099"/>
                  </a:lnTo>
                  <a:lnTo>
                    <a:pt x="9239" y="30575"/>
                  </a:lnTo>
                  <a:lnTo>
                    <a:pt x="10763" y="30575"/>
                  </a:lnTo>
                  <a:lnTo>
                    <a:pt x="15335" y="26003"/>
                  </a:lnTo>
                  <a:lnTo>
                    <a:pt x="15335" y="19907"/>
                  </a:lnTo>
                  <a:lnTo>
                    <a:pt x="13811" y="18383"/>
                  </a:lnTo>
                  <a:lnTo>
                    <a:pt x="13811" y="16859"/>
                  </a:lnTo>
                  <a:lnTo>
                    <a:pt x="12287" y="15335"/>
                  </a:lnTo>
                  <a:lnTo>
                    <a:pt x="12287" y="13811"/>
                  </a:lnTo>
                  <a:lnTo>
                    <a:pt x="10763" y="13811"/>
                  </a:lnTo>
                  <a:lnTo>
                    <a:pt x="10763" y="12287"/>
                  </a:lnTo>
                  <a:lnTo>
                    <a:pt x="9239" y="10668"/>
                  </a:lnTo>
                  <a:lnTo>
                    <a:pt x="9239" y="6096"/>
                  </a:lnTo>
                  <a:lnTo>
                    <a:pt x="10763" y="6096"/>
                  </a:lnTo>
                  <a:lnTo>
                    <a:pt x="10763" y="4572"/>
                  </a:lnTo>
                  <a:lnTo>
                    <a:pt x="13811" y="1524"/>
                  </a:lnTo>
                  <a:lnTo>
                    <a:pt x="22955" y="1524"/>
                  </a:lnTo>
                  <a:lnTo>
                    <a:pt x="26003" y="4572"/>
                  </a:lnTo>
                  <a:lnTo>
                    <a:pt x="26003" y="6096"/>
                  </a:lnTo>
                  <a:lnTo>
                    <a:pt x="27527" y="7620"/>
                  </a:lnTo>
                  <a:lnTo>
                    <a:pt x="27527" y="9144"/>
                  </a:lnTo>
                  <a:lnTo>
                    <a:pt x="29051" y="10668"/>
                  </a:lnTo>
                  <a:lnTo>
                    <a:pt x="29051" y="18383"/>
                  </a:lnTo>
                  <a:lnTo>
                    <a:pt x="27527" y="21431"/>
                  </a:lnTo>
                  <a:lnTo>
                    <a:pt x="27527" y="24479"/>
                  </a:lnTo>
                  <a:lnTo>
                    <a:pt x="24479" y="30575"/>
                  </a:lnTo>
                  <a:lnTo>
                    <a:pt x="21431" y="33623"/>
                  </a:lnTo>
                  <a:lnTo>
                    <a:pt x="9239" y="39719"/>
                  </a:lnTo>
                  <a:lnTo>
                    <a:pt x="4667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 descr="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4033456" y="3149441"/>
              <a:ext cx="193738" cy="87534"/>
            </a:xfrm>
            <a:prstGeom prst="rect">
              <a:avLst/>
            </a:prstGeom>
          </p:spPr>
        </p:pic>
        <p:pic>
          <p:nvPicPr>
            <p:cNvPr id="245" name="object 245" descr="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4247102" y="3125057"/>
              <a:ext cx="181546" cy="86963"/>
            </a:xfrm>
            <a:prstGeom prst="rect">
              <a:avLst/>
            </a:prstGeom>
          </p:spPr>
        </p:pic>
        <p:pic>
          <p:nvPicPr>
            <p:cNvPr id="246" name="object 246" descr="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448460" y="3125057"/>
              <a:ext cx="392144" cy="111918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4864887" y="3120402"/>
              <a:ext cx="100965" cy="116205"/>
            </a:xfrm>
            <a:custGeom>
              <a:avLst/>
              <a:gdLst/>
              <a:ahLst/>
              <a:cxnLst/>
              <a:rect l="l" t="t" r="r" b="b"/>
              <a:pathLst>
                <a:path w="100964" h="116205">
                  <a:moveTo>
                    <a:pt x="30581" y="2717"/>
                  </a:moveTo>
                  <a:lnTo>
                    <a:pt x="0" y="2717"/>
                  </a:lnTo>
                  <a:lnTo>
                    <a:pt x="0" y="10337"/>
                  </a:lnTo>
                  <a:lnTo>
                    <a:pt x="19812" y="10337"/>
                  </a:lnTo>
                  <a:lnTo>
                    <a:pt x="19812" y="106857"/>
                  </a:lnTo>
                  <a:lnTo>
                    <a:pt x="0" y="106857"/>
                  </a:lnTo>
                  <a:lnTo>
                    <a:pt x="0" y="114477"/>
                  </a:lnTo>
                  <a:lnTo>
                    <a:pt x="30581" y="114477"/>
                  </a:lnTo>
                  <a:lnTo>
                    <a:pt x="30581" y="106857"/>
                  </a:lnTo>
                  <a:lnTo>
                    <a:pt x="30581" y="10337"/>
                  </a:lnTo>
                  <a:lnTo>
                    <a:pt x="30581" y="2717"/>
                  </a:lnTo>
                  <a:close/>
                </a:path>
                <a:path w="100964" h="116205">
                  <a:moveTo>
                    <a:pt x="100774" y="58000"/>
                  </a:moveTo>
                  <a:lnTo>
                    <a:pt x="99060" y="42303"/>
                  </a:lnTo>
                  <a:lnTo>
                    <a:pt x="93916" y="27317"/>
                  </a:lnTo>
                  <a:lnTo>
                    <a:pt x="85344" y="13169"/>
                  </a:lnTo>
                  <a:lnTo>
                    <a:pt x="73342" y="0"/>
                  </a:lnTo>
                  <a:lnTo>
                    <a:pt x="67246" y="6184"/>
                  </a:lnTo>
                  <a:lnTo>
                    <a:pt x="77254" y="18135"/>
                  </a:lnTo>
                  <a:lnTo>
                    <a:pt x="84391" y="30949"/>
                  </a:lnTo>
                  <a:lnTo>
                    <a:pt x="88684" y="44335"/>
                  </a:lnTo>
                  <a:lnTo>
                    <a:pt x="90106" y="58000"/>
                  </a:lnTo>
                  <a:lnTo>
                    <a:pt x="89801" y="64909"/>
                  </a:lnTo>
                  <a:lnTo>
                    <a:pt x="72656" y="103962"/>
                  </a:lnTo>
                  <a:lnTo>
                    <a:pt x="67246" y="109918"/>
                  </a:lnTo>
                  <a:lnTo>
                    <a:pt x="73342" y="116014"/>
                  </a:lnTo>
                  <a:lnTo>
                    <a:pt x="79438" y="111442"/>
                  </a:lnTo>
                  <a:lnTo>
                    <a:pt x="84010" y="105346"/>
                  </a:lnTo>
                  <a:lnTo>
                    <a:pt x="90106" y="96202"/>
                  </a:lnTo>
                  <a:lnTo>
                    <a:pt x="93154" y="90106"/>
                  </a:lnTo>
                  <a:lnTo>
                    <a:pt x="96202" y="85534"/>
                  </a:lnTo>
                  <a:lnTo>
                    <a:pt x="99250" y="76390"/>
                  </a:lnTo>
                  <a:lnTo>
                    <a:pt x="99250" y="71818"/>
                  </a:lnTo>
                  <a:lnTo>
                    <a:pt x="100774" y="67246"/>
                  </a:lnTo>
                  <a:lnTo>
                    <a:pt x="100774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8" name="object 248" descr=""/>
          <p:cNvGrpSpPr/>
          <p:nvPr/>
        </p:nvGrpSpPr>
        <p:grpSpPr>
          <a:xfrm>
            <a:off x="1380267" y="3294411"/>
            <a:ext cx="665480" cy="104139"/>
            <a:chOff x="1380267" y="3294411"/>
            <a:chExt cx="665480" cy="104139"/>
          </a:xfrm>
        </p:grpSpPr>
        <p:pic>
          <p:nvPicPr>
            <p:cNvPr id="249" name="object 249" descr="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380267" y="3311175"/>
              <a:ext cx="321849" cy="87058"/>
            </a:xfrm>
            <a:prstGeom prst="rect">
              <a:avLst/>
            </a:prstGeom>
          </p:spPr>
        </p:pic>
        <p:pic>
          <p:nvPicPr>
            <p:cNvPr id="250" name="object 250" descr="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1723548" y="3294411"/>
              <a:ext cx="321849" cy="104108"/>
            </a:xfrm>
            <a:prstGeom prst="rect">
              <a:avLst/>
            </a:prstGeom>
          </p:spPr>
        </p:pic>
      </p:grpSp>
      <p:pic>
        <p:nvPicPr>
          <p:cNvPr id="251" name="object 251" descr=""/>
          <p:cNvPicPr/>
          <p:nvPr/>
        </p:nvPicPr>
        <p:blipFill>
          <a:blip r:embed="rId192" cstate="print"/>
          <a:stretch>
            <a:fillRect/>
          </a:stretch>
        </p:blipFill>
        <p:spPr>
          <a:xfrm>
            <a:off x="711708" y="3607308"/>
            <a:ext cx="519683" cy="115824"/>
          </a:xfrm>
          <a:prstGeom prst="rect">
            <a:avLst/>
          </a:prstGeom>
        </p:spPr>
      </p:pic>
      <p:pic>
        <p:nvPicPr>
          <p:cNvPr id="252" name="object 252" descr=""/>
          <p:cNvPicPr/>
          <p:nvPr/>
        </p:nvPicPr>
        <p:blipFill>
          <a:blip r:embed="rId193" cstate="print"/>
          <a:stretch>
            <a:fillRect/>
          </a:stretch>
        </p:blipFill>
        <p:spPr>
          <a:xfrm>
            <a:off x="719327" y="4971288"/>
            <a:ext cx="512063" cy="115823"/>
          </a:xfrm>
          <a:prstGeom prst="rect">
            <a:avLst/>
          </a:prstGeom>
        </p:spPr>
      </p:pic>
      <p:grpSp>
        <p:nvGrpSpPr>
          <p:cNvPr id="253" name="object 253" descr=""/>
          <p:cNvGrpSpPr/>
          <p:nvPr/>
        </p:nvGrpSpPr>
        <p:grpSpPr>
          <a:xfrm>
            <a:off x="1380172" y="4982527"/>
            <a:ext cx="665480" cy="104775"/>
            <a:chOff x="1380172" y="4982527"/>
            <a:chExt cx="665480" cy="104775"/>
          </a:xfrm>
        </p:grpSpPr>
        <p:pic>
          <p:nvPicPr>
            <p:cNvPr id="254" name="object 254" descr="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1380172" y="4999291"/>
              <a:ext cx="321945" cy="87058"/>
            </a:xfrm>
            <a:prstGeom prst="rect">
              <a:avLst/>
            </a:prstGeom>
          </p:spPr>
        </p:pic>
        <p:pic>
          <p:nvPicPr>
            <p:cNvPr id="255" name="object 255" descr="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1723548" y="4982527"/>
              <a:ext cx="321849" cy="104584"/>
            </a:xfrm>
            <a:prstGeom prst="rect">
              <a:avLst/>
            </a:prstGeom>
          </p:spPr>
        </p:pic>
      </p:grpSp>
      <p:grpSp>
        <p:nvGrpSpPr>
          <p:cNvPr id="256" name="object 256" descr=""/>
          <p:cNvGrpSpPr/>
          <p:nvPr/>
        </p:nvGrpSpPr>
        <p:grpSpPr>
          <a:xfrm>
            <a:off x="2129313" y="4971859"/>
            <a:ext cx="1609725" cy="115570"/>
            <a:chOff x="2129313" y="4971859"/>
            <a:chExt cx="1609725" cy="115570"/>
          </a:xfrm>
        </p:grpSpPr>
        <p:pic>
          <p:nvPicPr>
            <p:cNvPr id="257" name="object 257" descr="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2129313" y="4999386"/>
              <a:ext cx="390620" cy="86963"/>
            </a:xfrm>
            <a:prstGeom prst="rect">
              <a:avLst/>
            </a:prstGeom>
          </p:spPr>
        </p:pic>
        <p:sp>
          <p:nvSpPr>
            <p:cNvPr id="258" name="object 258" descr=""/>
            <p:cNvSpPr/>
            <p:nvPr/>
          </p:nvSpPr>
          <p:spPr>
            <a:xfrm>
              <a:off x="2541269" y="4999387"/>
              <a:ext cx="50800" cy="62865"/>
            </a:xfrm>
            <a:custGeom>
              <a:avLst/>
              <a:gdLst/>
              <a:ahLst/>
              <a:cxnLst/>
              <a:rect l="l" t="t" r="r" b="b"/>
              <a:pathLst>
                <a:path w="50800" h="62864">
                  <a:moveTo>
                    <a:pt x="10668" y="62579"/>
                  </a:moveTo>
                  <a:lnTo>
                    <a:pt x="0" y="62579"/>
                  </a:lnTo>
                  <a:lnTo>
                    <a:pt x="0" y="1524"/>
                  </a:lnTo>
                  <a:lnTo>
                    <a:pt x="10668" y="1524"/>
                  </a:lnTo>
                  <a:lnTo>
                    <a:pt x="10668" y="12192"/>
                  </a:lnTo>
                  <a:lnTo>
                    <a:pt x="13716" y="7620"/>
                  </a:lnTo>
                  <a:lnTo>
                    <a:pt x="16764" y="4572"/>
                  </a:lnTo>
                  <a:lnTo>
                    <a:pt x="21336" y="3048"/>
                  </a:lnTo>
                  <a:lnTo>
                    <a:pt x="27527" y="0"/>
                  </a:lnTo>
                  <a:lnTo>
                    <a:pt x="38195" y="0"/>
                  </a:lnTo>
                  <a:lnTo>
                    <a:pt x="42767" y="1524"/>
                  </a:lnTo>
                  <a:lnTo>
                    <a:pt x="48863" y="10668"/>
                  </a:lnTo>
                  <a:lnTo>
                    <a:pt x="50387" y="16764"/>
                  </a:lnTo>
                  <a:lnTo>
                    <a:pt x="50387" y="24384"/>
                  </a:lnTo>
                  <a:lnTo>
                    <a:pt x="39719" y="24384"/>
                  </a:lnTo>
                  <a:lnTo>
                    <a:pt x="39719" y="15240"/>
                  </a:lnTo>
                  <a:lnTo>
                    <a:pt x="38195" y="12192"/>
                  </a:lnTo>
                  <a:lnTo>
                    <a:pt x="35147" y="10668"/>
                  </a:lnTo>
                  <a:lnTo>
                    <a:pt x="33623" y="9144"/>
                  </a:lnTo>
                  <a:lnTo>
                    <a:pt x="27527" y="9144"/>
                  </a:lnTo>
                  <a:lnTo>
                    <a:pt x="26003" y="10668"/>
                  </a:lnTo>
                  <a:lnTo>
                    <a:pt x="22955" y="10668"/>
                  </a:lnTo>
                  <a:lnTo>
                    <a:pt x="10668" y="22860"/>
                  </a:lnTo>
                  <a:lnTo>
                    <a:pt x="10668" y="625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9" name="object 259" descr="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2605373" y="4971859"/>
              <a:ext cx="1133570" cy="115252"/>
            </a:xfrm>
            <a:prstGeom prst="rect">
              <a:avLst/>
            </a:prstGeom>
          </p:spPr>
        </p:pic>
      </p:grpSp>
      <p:pic>
        <p:nvPicPr>
          <p:cNvPr id="260" name="object 260" descr=""/>
          <p:cNvPicPr/>
          <p:nvPr/>
        </p:nvPicPr>
        <p:blipFill>
          <a:blip r:embed="rId198" cstate="print"/>
          <a:stretch>
            <a:fillRect/>
          </a:stretch>
        </p:blipFill>
        <p:spPr>
          <a:xfrm>
            <a:off x="719327" y="5344667"/>
            <a:ext cx="512063" cy="114300"/>
          </a:xfrm>
          <a:prstGeom prst="rect">
            <a:avLst/>
          </a:prstGeom>
        </p:spPr>
      </p:pic>
      <p:grpSp>
        <p:nvGrpSpPr>
          <p:cNvPr id="261" name="object 261" descr=""/>
          <p:cNvGrpSpPr/>
          <p:nvPr/>
        </p:nvGrpSpPr>
        <p:grpSpPr>
          <a:xfrm>
            <a:off x="1380267" y="5342667"/>
            <a:ext cx="1684655" cy="116839"/>
            <a:chOff x="1380267" y="5342667"/>
            <a:chExt cx="1684655" cy="116839"/>
          </a:xfrm>
        </p:grpSpPr>
        <p:pic>
          <p:nvPicPr>
            <p:cNvPr id="262" name="object 262" descr="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1380267" y="5371718"/>
              <a:ext cx="321849" cy="87058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1723542" y="5371719"/>
              <a:ext cx="117475" cy="62865"/>
            </a:xfrm>
            <a:custGeom>
              <a:avLst/>
              <a:gdLst/>
              <a:ahLst/>
              <a:cxnLst/>
              <a:rect l="l" t="t" r="r" b="b"/>
              <a:pathLst>
                <a:path w="117475" h="62864">
                  <a:moveTo>
                    <a:pt x="50380" y="16865"/>
                  </a:moveTo>
                  <a:lnTo>
                    <a:pt x="48856" y="10769"/>
                  </a:lnTo>
                  <a:lnTo>
                    <a:pt x="42760" y="1625"/>
                  </a:lnTo>
                  <a:lnTo>
                    <a:pt x="38188" y="101"/>
                  </a:lnTo>
                  <a:lnTo>
                    <a:pt x="27520" y="101"/>
                  </a:lnTo>
                  <a:lnTo>
                    <a:pt x="21336" y="3149"/>
                  </a:lnTo>
                  <a:lnTo>
                    <a:pt x="16764" y="4673"/>
                  </a:lnTo>
                  <a:lnTo>
                    <a:pt x="13716" y="7721"/>
                  </a:lnTo>
                  <a:lnTo>
                    <a:pt x="10668" y="12293"/>
                  </a:lnTo>
                  <a:lnTo>
                    <a:pt x="9144" y="1625"/>
                  </a:lnTo>
                  <a:lnTo>
                    <a:pt x="0" y="1625"/>
                  </a:lnTo>
                  <a:lnTo>
                    <a:pt x="0" y="61163"/>
                  </a:lnTo>
                  <a:lnTo>
                    <a:pt x="10668" y="61163"/>
                  </a:lnTo>
                  <a:lnTo>
                    <a:pt x="10668" y="22961"/>
                  </a:lnTo>
                  <a:lnTo>
                    <a:pt x="12192" y="19913"/>
                  </a:lnTo>
                  <a:lnTo>
                    <a:pt x="15240" y="18389"/>
                  </a:lnTo>
                  <a:lnTo>
                    <a:pt x="22948" y="10769"/>
                  </a:lnTo>
                  <a:lnTo>
                    <a:pt x="24472" y="10769"/>
                  </a:lnTo>
                  <a:lnTo>
                    <a:pt x="25996" y="9245"/>
                  </a:lnTo>
                  <a:lnTo>
                    <a:pt x="33616" y="9245"/>
                  </a:lnTo>
                  <a:lnTo>
                    <a:pt x="36664" y="12293"/>
                  </a:lnTo>
                  <a:lnTo>
                    <a:pt x="39712" y="18389"/>
                  </a:lnTo>
                  <a:lnTo>
                    <a:pt x="39712" y="24485"/>
                  </a:lnTo>
                  <a:lnTo>
                    <a:pt x="50380" y="24485"/>
                  </a:lnTo>
                  <a:lnTo>
                    <a:pt x="50380" y="16865"/>
                  </a:lnTo>
                  <a:close/>
                </a:path>
                <a:path w="117475" h="62864">
                  <a:moveTo>
                    <a:pt x="117436" y="24485"/>
                  </a:moveTo>
                  <a:lnTo>
                    <a:pt x="115912" y="19913"/>
                  </a:lnTo>
                  <a:lnTo>
                    <a:pt x="115912" y="16865"/>
                  </a:lnTo>
                  <a:lnTo>
                    <a:pt x="114388" y="12293"/>
                  </a:lnTo>
                  <a:lnTo>
                    <a:pt x="112864" y="9144"/>
                  </a:lnTo>
                  <a:lnTo>
                    <a:pt x="109816" y="7620"/>
                  </a:lnTo>
                  <a:lnTo>
                    <a:pt x="108292" y="4572"/>
                  </a:lnTo>
                  <a:lnTo>
                    <a:pt x="106768" y="3810"/>
                  </a:lnTo>
                  <a:lnTo>
                    <a:pt x="106768" y="24485"/>
                  </a:lnTo>
                  <a:lnTo>
                    <a:pt x="106768" y="26009"/>
                  </a:lnTo>
                  <a:lnTo>
                    <a:pt x="74764" y="26009"/>
                  </a:lnTo>
                  <a:lnTo>
                    <a:pt x="74764" y="21437"/>
                  </a:lnTo>
                  <a:lnTo>
                    <a:pt x="76288" y="19913"/>
                  </a:lnTo>
                  <a:lnTo>
                    <a:pt x="76288" y="16865"/>
                  </a:lnTo>
                  <a:lnTo>
                    <a:pt x="80860" y="12293"/>
                  </a:lnTo>
                  <a:lnTo>
                    <a:pt x="82384" y="10668"/>
                  </a:lnTo>
                  <a:lnTo>
                    <a:pt x="83908" y="9144"/>
                  </a:lnTo>
                  <a:lnTo>
                    <a:pt x="85432" y="9144"/>
                  </a:lnTo>
                  <a:lnTo>
                    <a:pt x="88480" y="7620"/>
                  </a:lnTo>
                  <a:lnTo>
                    <a:pt x="93052" y="7620"/>
                  </a:lnTo>
                  <a:lnTo>
                    <a:pt x="94576" y="9144"/>
                  </a:lnTo>
                  <a:lnTo>
                    <a:pt x="97624" y="9144"/>
                  </a:lnTo>
                  <a:lnTo>
                    <a:pt x="99148" y="10668"/>
                  </a:lnTo>
                  <a:lnTo>
                    <a:pt x="100672" y="12293"/>
                  </a:lnTo>
                  <a:lnTo>
                    <a:pt x="105244" y="16865"/>
                  </a:lnTo>
                  <a:lnTo>
                    <a:pt x="105244" y="21437"/>
                  </a:lnTo>
                  <a:lnTo>
                    <a:pt x="106768" y="24485"/>
                  </a:lnTo>
                  <a:lnTo>
                    <a:pt x="106768" y="3810"/>
                  </a:lnTo>
                  <a:lnTo>
                    <a:pt x="99148" y="0"/>
                  </a:lnTo>
                  <a:lnTo>
                    <a:pt x="82384" y="0"/>
                  </a:lnTo>
                  <a:lnTo>
                    <a:pt x="79336" y="3048"/>
                  </a:lnTo>
                  <a:lnTo>
                    <a:pt x="73240" y="6096"/>
                  </a:lnTo>
                  <a:lnTo>
                    <a:pt x="70192" y="9144"/>
                  </a:lnTo>
                  <a:lnTo>
                    <a:pt x="68668" y="12293"/>
                  </a:lnTo>
                  <a:lnTo>
                    <a:pt x="65620" y="15341"/>
                  </a:lnTo>
                  <a:lnTo>
                    <a:pt x="65620" y="19913"/>
                  </a:lnTo>
                  <a:lnTo>
                    <a:pt x="64096" y="22961"/>
                  </a:lnTo>
                  <a:lnTo>
                    <a:pt x="62484" y="27533"/>
                  </a:lnTo>
                  <a:lnTo>
                    <a:pt x="62484" y="36677"/>
                  </a:lnTo>
                  <a:lnTo>
                    <a:pt x="64096" y="41249"/>
                  </a:lnTo>
                  <a:lnTo>
                    <a:pt x="64096" y="44297"/>
                  </a:lnTo>
                  <a:lnTo>
                    <a:pt x="65620" y="48869"/>
                  </a:lnTo>
                  <a:lnTo>
                    <a:pt x="67144" y="51917"/>
                  </a:lnTo>
                  <a:lnTo>
                    <a:pt x="70192" y="54965"/>
                  </a:lnTo>
                  <a:lnTo>
                    <a:pt x="73240" y="56489"/>
                  </a:lnTo>
                  <a:lnTo>
                    <a:pt x="76288" y="59537"/>
                  </a:lnTo>
                  <a:lnTo>
                    <a:pt x="82384" y="62585"/>
                  </a:lnTo>
                  <a:lnTo>
                    <a:pt x="103720" y="62585"/>
                  </a:lnTo>
                  <a:lnTo>
                    <a:pt x="108292" y="61061"/>
                  </a:lnTo>
                  <a:lnTo>
                    <a:pt x="111340" y="61061"/>
                  </a:lnTo>
                  <a:lnTo>
                    <a:pt x="114388" y="59537"/>
                  </a:lnTo>
                  <a:lnTo>
                    <a:pt x="114388" y="53441"/>
                  </a:lnTo>
                  <a:lnTo>
                    <a:pt x="114388" y="51917"/>
                  </a:lnTo>
                  <a:lnTo>
                    <a:pt x="109816" y="51917"/>
                  </a:lnTo>
                  <a:lnTo>
                    <a:pt x="108292" y="53441"/>
                  </a:lnTo>
                  <a:lnTo>
                    <a:pt x="88480" y="53441"/>
                  </a:lnTo>
                  <a:lnTo>
                    <a:pt x="82384" y="51917"/>
                  </a:lnTo>
                  <a:lnTo>
                    <a:pt x="76288" y="45821"/>
                  </a:lnTo>
                  <a:lnTo>
                    <a:pt x="74764" y="41249"/>
                  </a:lnTo>
                  <a:lnTo>
                    <a:pt x="74764" y="35153"/>
                  </a:lnTo>
                  <a:lnTo>
                    <a:pt x="117436" y="35153"/>
                  </a:lnTo>
                  <a:lnTo>
                    <a:pt x="117436" y="26009"/>
                  </a:lnTo>
                  <a:lnTo>
                    <a:pt x="117436" y="2448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1847087" y="5342667"/>
              <a:ext cx="1217485" cy="116300"/>
            </a:xfrm>
            <a:prstGeom prst="rect">
              <a:avLst/>
            </a:prstGeom>
          </p:spPr>
        </p:pic>
      </p:grpSp>
      <p:sp>
        <p:nvSpPr>
          <p:cNvPr id="265" name="object 265" descr=""/>
          <p:cNvSpPr/>
          <p:nvPr/>
        </p:nvSpPr>
        <p:spPr>
          <a:xfrm>
            <a:off x="3151632" y="5383910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911" y="10763"/>
                </a:moveTo>
                <a:lnTo>
                  <a:pt x="0" y="10763"/>
                </a:lnTo>
                <a:lnTo>
                  <a:pt x="0" y="0"/>
                </a:lnTo>
                <a:lnTo>
                  <a:pt x="51911" y="0"/>
                </a:lnTo>
                <a:lnTo>
                  <a:pt x="51911" y="10763"/>
                </a:lnTo>
                <a:close/>
              </a:path>
              <a:path w="52069" h="35560">
                <a:moveTo>
                  <a:pt x="51911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911" y="22955"/>
                </a:lnTo>
                <a:lnTo>
                  <a:pt x="51911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6" name="object 266" descr=""/>
          <p:cNvGrpSpPr/>
          <p:nvPr/>
        </p:nvGrpSpPr>
        <p:grpSpPr>
          <a:xfrm>
            <a:off x="3290411" y="5345810"/>
            <a:ext cx="169545" cy="113030"/>
            <a:chOff x="3290411" y="5345810"/>
            <a:chExt cx="169545" cy="113030"/>
          </a:xfrm>
        </p:grpSpPr>
        <p:sp>
          <p:nvSpPr>
            <p:cNvPr id="267" name="object 267" descr=""/>
            <p:cNvSpPr/>
            <p:nvPr/>
          </p:nvSpPr>
          <p:spPr>
            <a:xfrm>
              <a:off x="3290411" y="5345810"/>
              <a:ext cx="44450" cy="113030"/>
            </a:xfrm>
            <a:custGeom>
              <a:avLst/>
              <a:gdLst/>
              <a:ahLst/>
              <a:cxnLst/>
              <a:rect l="l" t="t" r="r" b="b"/>
              <a:pathLst>
                <a:path w="44450" h="113029">
                  <a:moveTo>
                    <a:pt x="44291" y="112966"/>
                  </a:moveTo>
                  <a:lnTo>
                    <a:pt x="32099" y="112966"/>
                  </a:lnTo>
                  <a:lnTo>
                    <a:pt x="25908" y="111442"/>
                  </a:lnTo>
                  <a:lnTo>
                    <a:pt x="22860" y="106870"/>
                  </a:lnTo>
                  <a:lnTo>
                    <a:pt x="18288" y="103822"/>
                  </a:lnTo>
                  <a:lnTo>
                    <a:pt x="16764" y="97726"/>
                  </a:lnTo>
                  <a:lnTo>
                    <a:pt x="16764" y="65722"/>
                  </a:lnTo>
                  <a:lnTo>
                    <a:pt x="15240" y="64198"/>
                  </a:lnTo>
                  <a:lnTo>
                    <a:pt x="15240" y="61055"/>
                  </a:lnTo>
                  <a:lnTo>
                    <a:pt x="13716" y="61055"/>
                  </a:lnTo>
                  <a:lnTo>
                    <a:pt x="10668" y="58007"/>
                  </a:lnTo>
                  <a:lnTo>
                    <a:pt x="7620" y="58007"/>
                  </a:lnTo>
                  <a:lnTo>
                    <a:pt x="4572" y="56483"/>
                  </a:lnTo>
                  <a:lnTo>
                    <a:pt x="0" y="56483"/>
                  </a:lnTo>
                  <a:lnTo>
                    <a:pt x="0" y="48863"/>
                  </a:lnTo>
                  <a:lnTo>
                    <a:pt x="7620" y="48863"/>
                  </a:lnTo>
                  <a:lnTo>
                    <a:pt x="9144" y="47339"/>
                  </a:lnTo>
                  <a:lnTo>
                    <a:pt x="12192" y="47339"/>
                  </a:lnTo>
                  <a:lnTo>
                    <a:pt x="15240" y="44291"/>
                  </a:lnTo>
                  <a:lnTo>
                    <a:pt x="15240" y="41243"/>
                  </a:lnTo>
                  <a:lnTo>
                    <a:pt x="16764" y="39719"/>
                  </a:lnTo>
                  <a:lnTo>
                    <a:pt x="16764" y="15335"/>
                  </a:lnTo>
                  <a:lnTo>
                    <a:pt x="18288" y="12287"/>
                  </a:lnTo>
                  <a:lnTo>
                    <a:pt x="18288" y="10763"/>
                  </a:lnTo>
                  <a:lnTo>
                    <a:pt x="19812" y="7715"/>
                  </a:lnTo>
                  <a:lnTo>
                    <a:pt x="22860" y="4667"/>
                  </a:lnTo>
                  <a:lnTo>
                    <a:pt x="32099" y="0"/>
                  </a:lnTo>
                  <a:lnTo>
                    <a:pt x="44291" y="0"/>
                  </a:lnTo>
                  <a:lnTo>
                    <a:pt x="44291" y="9239"/>
                  </a:lnTo>
                  <a:lnTo>
                    <a:pt x="30575" y="9239"/>
                  </a:lnTo>
                  <a:lnTo>
                    <a:pt x="25908" y="13811"/>
                  </a:lnTo>
                  <a:lnTo>
                    <a:pt x="25908" y="45815"/>
                  </a:lnTo>
                  <a:lnTo>
                    <a:pt x="22860" y="51911"/>
                  </a:lnTo>
                  <a:lnTo>
                    <a:pt x="13716" y="53435"/>
                  </a:lnTo>
                  <a:lnTo>
                    <a:pt x="22860" y="53435"/>
                  </a:lnTo>
                  <a:lnTo>
                    <a:pt x="25908" y="59531"/>
                  </a:lnTo>
                  <a:lnTo>
                    <a:pt x="25908" y="99250"/>
                  </a:lnTo>
                  <a:lnTo>
                    <a:pt x="32099" y="103822"/>
                  </a:lnTo>
                  <a:lnTo>
                    <a:pt x="44291" y="103822"/>
                  </a:lnTo>
                  <a:lnTo>
                    <a:pt x="44291" y="112966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3354514" y="5353526"/>
              <a:ext cx="56515" cy="81280"/>
            </a:xfrm>
            <a:custGeom>
              <a:avLst/>
              <a:gdLst/>
              <a:ahLst/>
              <a:cxnLst/>
              <a:rect l="l" t="t" r="r" b="b"/>
              <a:pathLst>
                <a:path w="56514" h="81279">
                  <a:moveTo>
                    <a:pt x="32004" y="80867"/>
                  </a:moveTo>
                  <a:lnTo>
                    <a:pt x="19812" y="80867"/>
                  </a:lnTo>
                  <a:lnTo>
                    <a:pt x="15240" y="79343"/>
                  </a:lnTo>
                  <a:lnTo>
                    <a:pt x="12192" y="77819"/>
                  </a:lnTo>
                  <a:lnTo>
                    <a:pt x="9144" y="74771"/>
                  </a:lnTo>
                  <a:lnTo>
                    <a:pt x="7620" y="71723"/>
                  </a:lnTo>
                  <a:lnTo>
                    <a:pt x="4572" y="68675"/>
                  </a:lnTo>
                  <a:lnTo>
                    <a:pt x="3048" y="64103"/>
                  </a:lnTo>
                  <a:lnTo>
                    <a:pt x="1524" y="58007"/>
                  </a:lnTo>
                  <a:lnTo>
                    <a:pt x="0" y="53340"/>
                  </a:lnTo>
                  <a:lnTo>
                    <a:pt x="0" y="28956"/>
                  </a:lnTo>
                  <a:lnTo>
                    <a:pt x="1524" y="24384"/>
                  </a:lnTo>
                  <a:lnTo>
                    <a:pt x="3048" y="18288"/>
                  </a:lnTo>
                  <a:lnTo>
                    <a:pt x="4572" y="15240"/>
                  </a:lnTo>
                  <a:lnTo>
                    <a:pt x="6096" y="10668"/>
                  </a:lnTo>
                  <a:lnTo>
                    <a:pt x="12192" y="4572"/>
                  </a:lnTo>
                  <a:lnTo>
                    <a:pt x="15240" y="3048"/>
                  </a:lnTo>
                  <a:lnTo>
                    <a:pt x="24384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4196" y="3048"/>
                  </a:lnTo>
                  <a:lnTo>
                    <a:pt x="47244" y="6096"/>
                  </a:lnTo>
                  <a:lnTo>
                    <a:pt x="48768" y="9144"/>
                  </a:lnTo>
                  <a:lnTo>
                    <a:pt x="22860" y="9144"/>
                  </a:lnTo>
                  <a:lnTo>
                    <a:pt x="21336" y="10668"/>
                  </a:lnTo>
                  <a:lnTo>
                    <a:pt x="18288" y="12192"/>
                  </a:lnTo>
                  <a:lnTo>
                    <a:pt x="16764" y="13716"/>
                  </a:lnTo>
                  <a:lnTo>
                    <a:pt x="10668" y="25908"/>
                  </a:lnTo>
                  <a:lnTo>
                    <a:pt x="10668" y="47244"/>
                  </a:lnTo>
                  <a:lnTo>
                    <a:pt x="26069" y="47244"/>
                  </a:lnTo>
                  <a:lnTo>
                    <a:pt x="12192" y="58007"/>
                  </a:lnTo>
                  <a:lnTo>
                    <a:pt x="12192" y="59531"/>
                  </a:lnTo>
                  <a:lnTo>
                    <a:pt x="13716" y="61055"/>
                  </a:lnTo>
                  <a:lnTo>
                    <a:pt x="15240" y="64103"/>
                  </a:lnTo>
                  <a:lnTo>
                    <a:pt x="15240" y="65627"/>
                  </a:lnTo>
                  <a:lnTo>
                    <a:pt x="18288" y="68675"/>
                  </a:lnTo>
                  <a:lnTo>
                    <a:pt x="19812" y="68675"/>
                  </a:lnTo>
                  <a:lnTo>
                    <a:pt x="22860" y="71723"/>
                  </a:lnTo>
                  <a:lnTo>
                    <a:pt x="48006" y="71723"/>
                  </a:lnTo>
                  <a:lnTo>
                    <a:pt x="47244" y="73247"/>
                  </a:lnTo>
                  <a:lnTo>
                    <a:pt x="44196" y="76295"/>
                  </a:lnTo>
                  <a:lnTo>
                    <a:pt x="39624" y="77819"/>
                  </a:lnTo>
                  <a:lnTo>
                    <a:pt x="36576" y="79343"/>
                  </a:lnTo>
                  <a:lnTo>
                    <a:pt x="32004" y="80867"/>
                  </a:lnTo>
                  <a:close/>
                </a:path>
                <a:path w="56514" h="81279">
                  <a:moveTo>
                    <a:pt x="26069" y="47244"/>
                  </a:moveTo>
                  <a:lnTo>
                    <a:pt x="10668" y="47244"/>
                  </a:lnTo>
                  <a:lnTo>
                    <a:pt x="44196" y="22860"/>
                  </a:lnTo>
                  <a:lnTo>
                    <a:pt x="42672" y="21336"/>
                  </a:lnTo>
                  <a:lnTo>
                    <a:pt x="42672" y="18288"/>
                  </a:lnTo>
                  <a:lnTo>
                    <a:pt x="41148" y="16764"/>
                  </a:lnTo>
                  <a:lnTo>
                    <a:pt x="41148" y="15240"/>
                  </a:lnTo>
                  <a:lnTo>
                    <a:pt x="38100" y="12192"/>
                  </a:lnTo>
                  <a:lnTo>
                    <a:pt x="36576" y="12192"/>
                  </a:lnTo>
                  <a:lnTo>
                    <a:pt x="33528" y="9144"/>
                  </a:lnTo>
                  <a:lnTo>
                    <a:pt x="48768" y="9144"/>
                  </a:lnTo>
                  <a:lnTo>
                    <a:pt x="51911" y="12192"/>
                  </a:lnTo>
                  <a:lnTo>
                    <a:pt x="53435" y="16764"/>
                  </a:lnTo>
                  <a:lnTo>
                    <a:pt x="54959" y="22860"/>
                  </a:lnTo>
                  <a:lnTo>
                    <a:pt x="56483" y="27432"/>
                  </a:lnTo>
                  <a:lnTo>
                    <a:pt x="56483" y="32004"/>
                  </a:lnTo>
                  <a:lnTo>
                    <a:pt x="45720" y="32004"/>
                  </a:lnTo>
                  <a:lnTo>
                    <a:pt x="26069" y="47244"/>
                  </a:lnTo>
                  <a:close/>
                </a:path>
                <a:path w="56514" h="81279">
                  <a:moveTo>
                    <a:pt x="48006" y="71723"/>
                  </a:moveTo>
                  <a:lnTo>
                    <a:pt x="33528" y="71723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7151"/>
                  </a:lnTo>
                  <a:lnTo>
                    <a:pt x="44196" y="58007"/>
                  </a:lnTo>
                  <a:lnTo>
                    <a:pt x="44196" y="54864"/>
                  </a:lnTo>
                  <a:lnTo>
                    <a:pt x="45720" y="50292"/>
                  </a:lnTo>
                  <a:lnTo>
                    <a:pt x="45720" y="32004"/>
                  </a:lnTo>
                  <a:lnTo>
                    <a:pt x="56483" y="32004"/>
                  </a:lnTo>
                  <a:lnTo>
                    <a:pt x="56483" y="51816"/>
                  </a:lnTo>
                  <a:lnTo>
                    <a:pt x="54959" y="56483"/>
                  </a:lnTo>
                  <a:lnTo>
                    <a:pt x="53435" y="62579"/>
                  </a:lnTo>
                  <a:lnTo>
                    <a:pt x="51911" y="65627"/>
                  </a:lnTo>
                  <a:lnTo>
                    <a:pt x="48768" y="70199"/>
                  </a:lnTo>
                  <a:lnTo>
                    <a:pt x="48006" y="7172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3441477" y="5371814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371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2192" y="0"/>
                  </a:lnTo>
                  <a:lnTo>
                    <a:pt x="13716" y="1524"/>
                  </a:lnTo>
                  <a:close/>
                </a:path>
                <a:path w="18414" h="62864">
                  <a:moveTo>
                    <a:pt x="1524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15240" y="1524"/>
                  </a:lnTo>
                  <a:lnTo>
                    <a:pt x="15240" y="3048"/>
                  </a:lnTo>
                  <a:close/>
                </a:path>
                <a:path w="18414" h="62864">
                  <a:moveTo>
                    <a:pt x="16764" y="15240"/>
                  </a:moveTo>
                  <a:lnTo>
                    <a:pt x="1524" y="15240"/>
                  </a:lnTo>
                  <a:lnTo>
                    <a:pt x="1524" y="12192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3048"/>
                  </a:lnTo>
                  <a:lnTo>
                    <a:pt x="16764" y="3048"/>
                  </a:lnTo>
                  <a:lnTo>
                    <a:pt x="16764" y="4572"/>
                  </a:lnTo>
                  <a:lnTo>
                    <a:pt x="18288" y="6096"/>
                  </a:lnTo>
                  <a:lnTo>
                    <a:pt x="18288" y="12192"/>
                  </a:lnTo>
                  <a:lnTo>
                    <a:pt x="16764" y="13716"/>
                  </a:lnTo>
                  <a:lnTo>
                    <a:pt x="16764" y="15240"/>
                  </a:lnTo>
                  <a:close/>
                </a:path>
                <a:path w="18414" h="62864">
                  <a:moveTo>
                    <a:pt x="15240" y="16764"/>
                  </a:moveTo>
                  <a:lnTo>
                    <a:pt x="3048" y="16764"/>
                  </a:lnTo>
                  <a:lnTo>
                    <a:pt x="3048" y="15240"/>
                  </a:lnTo>
                  <a:lnTo>
                    <a:pt x="15240" y="15240"/>
                  </a:lnTo>
                  <a:lnTo>
                    <a:pt x="15240" y="16764"/>
                  </a:lnTo>
                  <a:close/>
                </a:path>
                <a:path w="18414" h="62864">
                  <a:moveTo>
                    <a:pt x="12192" y="18288"/>
                  </a:moveTo>
                  <a:lnTo>
                    <a:pt x="6096" y="18288"/>
                  </a:lnTo>
                  <a:lnTo>
                    <a:pt x="4572" y="16764"/>
                  </a:lnTo>
                  <a:lnTo>
                    <a:pt x="13716" y="16764"/>
                  </a:lnTo>
                  <a:lnTo>
                    <a:pt x="12192" y="18288"/>
                  </a:lnTo>
                  <a:close/>
                </a:path>
                <a:path w="18414" h="62864">
                  <a:moveTo>
                    <a:pt x="13716" y="45815"/>
                  </a:moveTo>
                  <a:lnTo>
                    <a:pt x="4572" y="45815"/>
                  </a:lnTo>
                  <a:lnTo>
                    <a:pt x="6096" y="44291"/>
                  </a:lnTo>
                  <a:lnTo>
                    <a:pt x="12192" y="44291"/>
                  </a:lnTo>
                  <a:lnTo>
                    <a:pt x="13716" y="45815"/>
                  </a:lnTo>
                  <a:close/>
                </a:path>
                <a:path w="18414" h="62864">
                  <a:moveTo>
                    <a:pt x="15240" y="47339"/>
                  </a:moveTo>
                  <a:lnTo>
                    <a:pt x="3048" y="47339"/>
                  </a:lnTo>
                  <a:lnTo>
                    <a:pt x="3048" y="45815"/>
                  </a:lnTo>
                  <a:lnTo>
                    <a:pt x="15240" y="45815"/>
                  </a:lnTo>
                  <a:lnTo>
                    <a:pt x="15240" y="47339"/>
                  </a:lnTo>
                  <a:close/>
                </a:path>
                <a:path w="18414" h="62864">
                  <a:moveTo>
                    <a:pt x="16764" y="59531"/>
                  </a:moveTo>
                  <a:lnTo>
                    <a:pt x="1524" y="59531"/>
                  </a:lnTo>
                  <a:lnTo>
                    <a:pt x="1524" y="56483"/>
                  </a:lnTo>
                  <a:lnTo>
                    <a:pt x="0" y="56483"/>
                  </a:lnTo>
                  <a:lnTo>
                    <a:pt x="0" y="50387"/>
                  </a:lnTo>
                  <a:lnTo>
                    <a:pt x="1524" y="50387"/>
                  </a:lnTo>
                  <a:lnTo>
                    <a:pt x="1524" y="47339"/>
                  </a:lnTo>
                  <a:lnTo>
                    <a:pt x="16764" y="47339"/>
                  </a:lnTo>
                  <a:lnTo>
                    <a:pt x="16764" y="48863"/>
                  </a:lnTo>
                  <a:lnTo>
                    <a:pt x="18288" y="50387"/>
                  </a:lnTo>
                  <a:lnTo>
                    <a:pt x="18288" y="56483"/>
                  </a:lnTo>
                  <a:lnTo>
                    <a:pt x="16764" y="58007"/>
                  </a:lnTo>
                  <a:lnTo>
                    <a:pt x="16764" y="59531"/>
                  </a:lnTo>
                  <a:close/>
                </a:path>
                <a:path w="18414" h="62864">
                  <a:moveTo>
                    <a:pt x="15240" y="61055"/>
                  </a:moveTo>
                  <a:lnTo>
                    <a:pt x="3048" y="61055"/>
                  </a:lnTo>
                  <a:lnTo>
                    <a:pt x="3048" y="59531"/>
                  </a:lnTo>
                  <a:lnTo>
                    <a:pt x="15240" y="59531"/>
                  </a:lnTo>
                  <a:lnTo>
                    <a:pt x="15240" y="61055"/>
                  </a:lnTo>
                  <a:close/>
                </a:path>
                <a:path w="18414" h="62864">
                  <a:moveTo>
                    <a:pt x="12192" y="62579"/>
                  </a:moveTo>
                  <a:lnTo>
                    <a:pt x="6096" y="62579"/>
                  </a:lnTo>
                  <a:lnTo>
                    <a:pt x="4572" y="61055"/>
                  </a:lnTo>
                  <a:lnTo>
                    <a:pt x="13716" y="61055"/>
                  </a:lnTo>
                  <a:lnTo>
                    <a:pt x="12192" y="6257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0" name="object 270" descr=""/>
          <p:cNvGrpSpPr/>
          <p:nvPr/>
        </p:nvGrpSpPr>
        <p:grpSpPr>
          <a:xfrm>
            <a:off x="3511677" y="5347429"/>
            <a:ext cx="563245" cy="107314"/>
            <a:chOff x="3511677" y="5347429"/>
            <a:chExt cx="563245" cy="107314"/>
          </a:xfrm>
        </p:grpSpPr>
        <p:sp>
          <p:nvSpPr>
            <p:cNvPr id="271" name="object 271" descr=""/>
            <p:cNvSpPr/>
            <p:nvPr/>
          </p:nvSpPr>
          <p:spPr>
            <a:xfrm>
              <a:off x="3511677" y="5347429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8956"/>
                  </a:moveTo>
                  <a:lnTo>
                    <a:pt x="1524" y="28956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895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 descr="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563493" y="5355050"/>
              <a:ext cx="183165" cy="79343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3767988" y="5347436"/>
              <a:ext cx="97790" cy="85725"/>
            </a:xfrm>
            <a:custGeom>
              <a:avLst/>
              <a:gdLst/>
              <a:ahLst/>
              <a:cxnLst/>
              <a:rect l="l" t="t" r="r" b="b"/>
              <a:pathLst>
                <a:path w="97789" h="85725">
                  <a:moveTo>
                    <a:pt x="48768" y="77914"/>
                  </a:moveTo>
                  <a:lnTo>
                    <a:pt x="30480" y="77914"/>
                  </a:lnTo>
                  <a:lnTo>
                    <a:pt x="30480" y="0"/>
                  </a:lnTo>
                  <a:lnTo>
                    <a:pt x="1524" y="0"/>
                  </a:lnTo>
                  <a:lnTo>
                    <a:pt x="1524" y="9144"/>
                  </a:lnTo>
                  <a:lnTo>
                    <a:pt x="19812" y="9144"/>
                  </a:lnTo>
                  <a:lnTo>
                    <a:pt x="19812" y="77914"/>
                  </a:lnTo>
                  <a:lnTo>
                    <a:pt x="0" y="77914"/>
                  </a:lnTo>
                  <a:lnTo>
                    <a:pt x="0" y="85534"/>
                  </a:lnTo>
                  <a:lnTo>
                    <a:pt x="48768" y="85534"/>
                  </a:lnTo>
                  <a:lnTo>
                    <a:pt x="48768" y="77914"/>
                  </a:lnTo>
                  <a:close/>
                </a:path>
                <a:path w="97789" h="85725">
                  <a:moveTo>
                    <a:pt x="97624" y="0"/>
                  </a:moveTo>
                  <a:lnTo>
                    <a:pt x="83908" y="0"/>
                  </a:lnTo>
                  <a:lnTo>
                    <a:pt x="85432" y="28956"/>
                  </a:lnTo>
                  <a:lnTo>
                    <a:pt x="96100" y="28956"/>
                  </a:lnTo>
                  <a:lnTo>
                    <a:pt x="97624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908393" y="5414581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9144" y="39624"/>
                  </a:moveTo>
                  <a:lnTo>
                    <a:pt x="0" y="39624"/>
                  </a:lnTo>
                  <a:lnTo>
                    <a:pt x="0" y="32004"/>
                  </a:lnTo>
                  <a:lnTo>
                    <a:pt x="4572" y="32004"/>
                  </a:lnTo>
                  <a:lnTo>
                    <a:pt x="6096" y="30480"/>
                  </a:lnTo>
                  <a:lnTo>
                    <a:pt x="7620" y="30480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12192" y="27432"/>
                  </a:lnTo>
                  <a:lnTo>
                    <a:pt x="13716" y="27432"/>
                  </a:lnTo>
                  <a:lnTo>
                    <a:pt x="15240" y="25908"/>
                  </a:lnTo>
                  <a:lnTo>
                    <a:pt x="15240" y="24384"/>
                  </a:lnTo>
                  <a:lnTo>
                    <a:pt x="16764" y="22860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5240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0668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13716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19812"/>
                  </a:lnTo>
                  <a:lnTo>
                    <a:pt x="27432" y="24384"/>
                  </a:lnTo>
                  <a:lnTo>
                    <a:pt x="25908" y="27432"/>
                  </a:lnTo>
                  <a:lnTo>
                    <a:pt x="16764" y="36576"/>
                  </a:lnTo>
                  <a:lnTo>
                    <a:pt x="12192" y="38100"/>
                  </a:lnTo>
                  <a:lnTo>
                    <a:pt x="9144" y="3962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3970877" y="5353526"/>
              <a:ext cx="52069" cy="79375"/>
            </a:xfrm>
            <a:custGeom>
              <a:avLst/>
              <a:gdLst/>
              <a:ahLst/>
              <a:cxnLst/>
              <a:rect l="l" t="t" r="r" b="b"/>
              <a:pathLst>
                <a:path w="52070" h="79375">
                  <a:moveTo>
                    <a:pt x="51911" y="79343"/>
                  </a:moveTo>
                  <a:lnTo>
                    <a:pt x="1523" y="79343"/>
                  </a:lnTo>
                  <a:lnTo>
                    <a:pt x="1523" y="70199"/>
                  </a:lnTo>
                  <a:lnTo>
                    <a:pt x="22859" y="70199"/>
                  </a:lnTo>
                  <a:lnTo>
                    <a:pt x="22859" y="12192"/>
                  </a:lnTo>
                  <a:lnTo>
                    <a:pt x="3047" y="22860"/>
                  </a:lnTo>
                  <a:lnTo>
                    <a:pt x="0" y="13716"/>
                  </a:lnTo>
                  <a:lnTo>
                    <a:pt x="24383" y="0"/>
                  </a:lnTo>
                  <a:lnTo>
                    <a:pt x="33527" y="0"/>
                  </a:lnTo>
                  <a:lnTo>
                    <a:pt x="33527" y="70199"/>
                  </a:lnTo>
                  <a:lnTo>
                    <a:pt x="51911" y="70199"/>
                  </a:lnTo>
                  <a:lnTo>
                    <a:pt x="51911" y="79343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4054792" y="5371813"/>
              <a:ext cx="20320" cy="62865"/>
            </a:xfrm>
            <a:custGeom>
              <a:avLst/>
              <a:gdLst/>
              <a:ahLst/>
              <a:cxnLst/>
              <a:rect l="l" t="t" r="r" b="b"/>
              <a:pathLst>
                <a:path w="20320" h="62864">
                  <a:moveTo>
                    <a:pt x="13716" y="18288"/>
                  </a:moveTo>
                  <a:lnTo>
                    <a:pt x="6096" y="18288"/>
                  </a:lnTo>
                  <a:lnTo>
                    <a:pt x="1524" y="13716"/>
                  </a:lnTo>
                  <a:lnTo>
                    <a:pt x="1524" y="12192"/>
                  </a:lnTo>
                  <a:lnTo>
                    <a:pt x="0" y="12192"/>
                  </a:lnTo>
                  <a:lnTo>
                    <a:pt x="0" y="6096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8288" y="4572"/>
                  </a:lnTo>
                  <a:lnTo>
                    <a:pt x="18288" y="6096"/>
                  </a:lnTo>
                  <a:lnTo>
                    <a:pt x="19812" y="7620"/>
                  </a:lnTo>
                  <a:lnTo>
                    <a:pt x="19812" y="10668"/>
                  </a:lnTo>
                  <a:lnTo>
                    <a:pt x="18288" y="12192"/>
                  </a:lnTo>
                  <a:lnTo>
                    <a:pt x="18288" y="13716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8288"/>
                  </a:lnTo>
                  <a:close/>
                </a:path>
                <a:path w="20320" h="62864">
                  <a:moveTo>
                    <a:pt x="13716" y="62579"/>
                  </a:moveTo>
                  <a:lnTo>
                    <a:pt x="6096" y="62579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0" y="56483"/>
                  </a:lnTo>
                  <a:lnTo>
                    <a:pt x="0" y="50387"/>
                  </a:lnTo>
                  <a:lnTo>
                    <a:pt x="1524" y="50387"/>
                  </a:lnTo>
                  <a:lnTo>
                    <a:pt x="1524" y="48863"/>
                  </a:lnTo>
                  <a:lnTo>
                    <a:pt x="6096" y="44291"/>
                  </a:lnTo>
                  <a:lnTo>
                    <a:pt x="13716" y="44291"/>
                  </a:lnTo>
                  <a:lnTo>
                    <a:pt x="13716" y="45815"/>
                  </a:lnTo>
                  <a:lnTo>
                    <a:pt x="15240" y="45815"/>
                  </a:lnTo>
                  <a:lnTo>
                    <a:pt x="18288" y="48863"/>
                  </a:lnTo>
                  <a:lnTo>
                    <a:pt x="18288" y="50387"/>
                  </a:lnTo>
                  <a:lnTo>
                    <a:pt x="19812" y="51911"/>
                  </a:lnTo>
                  <a:lnTo>
                    <a:pt x="19812" y="54959"/>
                  </a:lnTo>
                  <a:lnTo>
                    <a:pt x="18288" y="56483"/>
                  </a:lnTo>
                  <a:lnTo>
                    <a:pt x="18288" y="58007"/>
                  </a:lnTo>
                  <a:lnTo>
                    <a:pt x="15240" y="61055"/>
                  </a:lnTo>
                  <a:lnTo>
                    <a:pt x="13716" y="61055"/>
                  </a:lnTo>
                  <a:lnTo>
                    <a:pt x="13716" y="6257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7" name="object 277" descr=""/>
          <p:cNvGrpSpPr/>
          <p:nvPr/>
        </p:nvGrpSpPr>
        <p:grpSpPr>
          <a:xfrm>
            <a:off x="4126515" y="5345810"/>
            <a:ext cx="697230" cy="113030"/>
            <a:chOff x="4126515" y="5345810"/>
            <a:chExt cx="697230" cy="113030"/>
          </a:xfrm>
        </p:grpSpPr>
        <p:sp>
          <p:nvSpPr>
            <p:cNvPr id="278" name="object 278" descr=""/>
            <p:cNvSpPr/>
            <p:nvPr/>
          </p:nvSpPr>
          <p:spPr>
            <a:xfrm>
              <a:off x="4126515" y="5347429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10">
                  <a:moveTo>
                    <a:pt x="12191" y="28956"/>
                  </a:moveTo>
                  <a:lnTo>
                    <a:pt x="1524" y="28956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895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9" name="object 279" descr="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4176903" y="5347430"/>
              <a:ext cx="251745" cy="111346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449984" y="5347430"/>
              <a:ext cx="183070" cy="86963"/>
            </a:xfrm>
            <a:prstGeom prst="rect">
              <a:avLst/>
            </a:prstGeom>
          </p:spPr>
        </p:pic>
        <p:sp>
          <p:nvSpPr>
            <p:cNvPr id="281" name="object 281" descr=""/>
            <p:cNvSpPr/>
            <p:nvPr/>
          </p:nvSpPr>
          <p:spPr>
            <a:xfrm>
              <a:off x="4669726" y="5347429"/>
              <a:ext cx="15240" cy="29209"/>
            </a:xfrm>
            <a:custGeom>
              <a:avLst/>
              <a:gdLst/>
              <a:ahLst/>
              <a:cxnLst/>
              <a:rect l="l" t="t" r="r" b="b"/>
              <a:pathLst>
                <a:path w="15239" h="29210">
                  <a:moveTo>
                    <a:pt x="12191" y="28956"/>
                  </a:moveTo>
                  <a:lnTo>
                    <a:pt x="3047" y="28956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2191" y="2895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4726102" y="5345810"/>
              <a:ext cx="97790" cy="113030"/>
            </a:xfrm>
            <a:custGeom>
              <a:avLst/>
              <a:gdLst/>
              <a:ahLst/>
              <a:cxnLst/>
              <a:rect l="l" t="t" r="r" b="b"/>
              <a:pathLst>
                <a:path w="97789" h="113029">
                  <a:moveTo>
                    <a:pt x="44297" y="48869"/>
                  </a:moveTo>
                  <a:lnTo>
                    <a:pt x="36677" y="48869"/>
                  </a:lnTo>
                  <a:lnTo>
                    <a:pt x="35153" y="47345"/>
                  </a:lnTo>
                  <a:lnTo>
                    <a:pt x="33629" y="47345"/>
                  </a:lnTo>
                  <a:lnTo>
                    <a:pt x="32105" y="45821"/>
                  </a:lnTo>
                  <a:lnTo>
                    <a:pt x="30581" y="45821"/>
                  </a:lnTo>
                  <a:lnTo>
                    <a:pt x="29057" y="44297"/>
                  </a:lnTo>
                  <a:lnTo>
                    <a:pt x="29057" y="42773"/>
                  </a:lnTo>
                  <a:lnTo>
                    <a:pt x="27533" y="41249"/>
                  </a:lnTo>
                  <a:lnTo>
                    <a:pt x="27533" y="15341"/>
                  </a:lnTo>
                  <a:lnTo>
                    <a:pt x="26009" y="9245"/>
                  </a:lnTo>
                  <a:lnTo>
                    <a:pt x="21336" y="6197"/>
                  </a:lnTo>
                  <a:lnTo>
                    <a:pt x="18288" y="1625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9245"/>
                  </a:lnTo>
                  <a:lnTo>
                    <a:pt x="12192" y="9245"/>
                  </a:lnTo>
                  <a:lnTo>
                    <a:pt x="16764" y="13817"/>
                  </a:lnTo>
                  <a:lnTo>
                    <a:pt x="16764" y="45821"/>
                  </a:lnTo>
                  <a:lnTo>
                    <a:pt x="21336" y="51917"/>
                  </a:lnTo>
                  <a:lnTo>
                    <a:pt x="30581" y="53441"/>
                  </a:lnTo>
                  <a:lnTo>
                    <a:pt x="21336" y="53441"/>
                  </a:lnTo>
                  <a:lnTo>
                    <a:pt x="16764" y="59537"/>
                  </a:lnTo>
                  <a:lnTo>
                    <a:pt x="16764" y="99250"/>
                  </a:lnTo>
                  <a:lnTo>
                    <a:pt x="12192" y="103822"/>
                  </a:lnTo>
                  <a:lnTo>
                    <a:pt x="0" y="103822"/>
                  </a:lnTo>
                  <a:lnTo>
                    <a:pt x="0" y="112966"/>
                  </a:lnTo>
                  <a:lnTo>
                    <a:pt x="9144" y="112966"/>
                  </a:lnTo>
                  <a:lnTo>
                    <a:pt x="12192" y="111442"/>
                  </a:lnTo>
                  <a:lnTo>
                    <a:pt x="15240" y="111442"/>
                  </a:lnTo>
                  <a:lnTo>
                    <a:pt x="18288" y="109918"/>
                  </a:lnTo>
                  <a:lnTo>
                    <a:pt x="19812" y="108394"/>
                  </a:lnTo>
                  <a:lnTo>
                    <a:pt x="22961" y="106870"/>
                  </a:lnTo>
                  <a:lnTo>
                    <a:pt x="24485" y="105346"/>
                  </a:lnTo>
                  <a:lnTo>
                    <a:pt x="26009" y="102298"/>
                  </a:lnTo>
                  <a:lnTo>
                    <a:pt x="26009" y="99250"/>
                  </a:lnTo>
                  <a:lnTo>
                    <a:pt x="27533" y="96202"/>
                  </a:lnTo>
                  <a:lnTo>
                    <a:pt x="27533" y="64198"/>
                  </a:lnTo>
                  <a:lnTo>
                    <a:pt x="29057" y="62585"/>
                  </a:lnTo>
                  <a:lnTo>
                    <a:pt x="29057" y="61061"/>
                  </a:lnTo>
                  <a:lnTo>
                    <a:pt x="32105" y="58013"/>
                  </a:lnTo>
                  <a:lnTo>
                    <a:pt x="36677" y="58013"/>
                  </a:lnTo>
                  <a:lnTo>
                    <a:pt x="38201" y="56489"/>
                  </a:lnTo>
                  <a:lnTo>
                    <a:pt x="44297" y="56489"/>
                  </a:lnTo>
                  <a:lnTo>
                    <a:pt x="44297" y="48869"/>
                  </a:lnTo>
                  <a:close/>
                </a:path>
                <a:path w="97789" h="113029">
                  <a:moveTo>
                    <a:pt x="97637" y="77927"/>
                  </a:moveTo>
                  <a:lnTo>
                    <a:pt x="96113" y="76403"/>
                  </a:lnTo>
                  <a:lnTo>
                    <a:pt x="96113" y="73355"/>
                  </a:lnTo>
                  <a:lnTo>
                    <a:pt x="91541" y="68783"/>
                  </a:lnTo>
                  <a:lnTo>
                    <a:pt x="82397" y="68783"/>
                  </a:lnTo>
                  <a:lnTo>
                    <a:pt x="79349" y="71831"/>
                  </a:lnTo>
                  <a:lnTo>
                    <a:pt x="79349" y="79451"/>
                  </a:lnTo>
                  <a:lnTo>
                    <a:pt x="80873" y="80975"/>
                  </a:lnTo>
                  <a:lnTo>
                    <a:pt x="80873" y="82499"/>
                  </a:lnTo>
                  <a:lnTo>
                    <a:pt x="82397" y="84023"/>
                  </a:lnTo>
                  <a:lnTo>
                    <a:pt x="82397" y="85547"/>
                  </a:lnTo>
                  <a:lnTo>
                    <a:pt x="83921" y="85547"/>
                  </a:lnTo>
                  <a:lnTo>
                    <a:pt x="83921" y="93167"/>
                  </a:lnTo>
                  <a:lnTo>
                    <a:pt x="82397" y="94691"/>
                  </a:lnTo>
                  <a:lnTo>
                    <a:pt x="82397" y="96215"/>
                  </a:lnTo>
                  <a:lnTo>
                    <a:pt x="80873" y="96215"/>
                  </a:lnTo>
                  <a:lnTo>
                    <a:pt x="79349" y="97739"/>
                  </a:lnTo>
                  <a:lnTo>
                    <a:pt x="77825" y="97739"/>
                  </a:lnTo>
                  <a:lnTo>
                    <a:pt x="76301" y="99263"/>
                  </a:lnTo>
                  <a:lnTo>
                    <a:pt x="74777" y="99263"/>
                  </a:lnTo>
                  <a:lnTo>
                    <a:pt x="73253" y="100787"/>
                  </a:lnTo>
                  <a:lnTo>
                    <a:pt x="68681" y="100787"/>
                  </a:lnTo>
                  <a:lnTo>
                    <a:pt x="68681" y="108407"/>
                  </a:lnTo>
                  <a:lnTo>
                    <a:pt x="77825" y="108407"/>
                  </a:lnTo>
                  <a:lnTo>
                    <a:pt x="80873" y="106883"/>
                  </a:lnTo>
                  <a:lnTo>
                    <a:pt x="85445" y="105359"/>
                  </a:lnTo>
                  <a:lnTo>
                    <a:pt x="94589" y="96215"/>
                  </a:lnTo>
                  <a:lnTo>
                    <a:pt x="96113" y="93167"/>
                  </a:lnTo>
                  <a:lnTo>
                    <a:pt x="97637" y="88595"/>
                  </a:lnTo>
                  <a:lnTo>
                    <a:pt x="97637" y="77927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3" name="object 283" descr=""/>
          <p:cNvGrpSpPr/>
          <p:nvPr/>
        </p:nvGrpSpPr>
        <p:grpSpPr>
          <a:xfrm>
            <a:off x="4927567" y="5347430"/>
            <a:ext cx="459740" cy="111760"/>
            <a:chOff x="4927567" y="5347430"/>
            <a:chExt cx="459740" cy="111760"/>
          </a:xfrm>
        </p:grpSpPr>
        <p:pic>
          <p:nvPicPr>
            <p:cNvPr id="284" name="object 284" descr="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4927567" y="5347430"/>
              <a:ext cx="318802" cy="111347"/>
            </a:xfrm>
            <a:prstGeom prst="rect">
              <a:avLst/>
            </a:prstGeom>
          </p:spPr>
        </p:pic>
        <p:sp>
          <p:nvSpPr>
            <p:cNvPr id="285" name="object 285" descr=""/>
            <p:cNvSpPr/>
            <p:nvPr/>
          </p:nvSpPr>
          <p:spPr>
            <a:xfrm>
              <a:off x="5266270" y="5371820"/>
              <a:ext cx="120650" cy="62865"/>
            </a:xfrm>
            <a:custGeom>
              <a:avLst/>
              <a:gdLst/>
              <a:ahLst/>
              <a:cxnLst/>
              <a:rect l="l" t="t" r="r" b="b"/>
              <a:pathLst>
                <a:path w="120650" h="62864">
                  <a:moveTo>
                    <a:pt x="47244" y="3048"/>
                  </a:moveTo>
                  <a:lnTo>
                    <a:pt x="45720" y="1524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25908" y="0"/>
                  </a:lnTo>
                  <a:lnTo>
                    <a:pt x="22860" y="1524"/>
                  </a:lnTo>
                  <a:lnTo>
                    <a:pt x="18288" y="3048"/>
                  </a:lnTo>
                  <a:lnTo>
                    <a:pt x="12192" y="6096"/>
                  </a:lnTo>
                  <a:lnTo>
                    <a:pt x="6096" y="12192"/>
                  </a:lnTo>
                  <a:lnTo>
                    <a:pt x="3048" y="18288"/>
                  </a:lnTo>
                  <a:lnTo>
                    <a:pt x="0" y="27432"/>
                  </a:lnTo>
                  <a:lnTo>
                    <a:pt x="0" y="41236"/>
                  </a:lnTo>
                  <a:lnTo>
                    <a:pt x="3048" y="48856"/>
                  </a:lnTo>
                  <a:lnTo>
                    <a:pt x="7620" y="54952"/>
                  </a:lnTo>
                  <a:lnTo>
                    <a:pt x="13716" y="59524"/>
                  </a:lnTo>
                  <a:lnTo>
                    <a:pt x="21336" y="62572"/>
                  </a:lnTo>
                  <a:lnTo>
                    <a:pt x="36576" y="62572"/>
                  </a:lnTo>
                  <a:lnTo>
                    <a:pt x="39624" y="61048"/>
                  </a:lnTo>
                  <a:lnTo>
                    <a:pt x="44196" y="61048"/>
                  </a:lnTo>
                  <a:lnTo>
                    <a:pt x="47244" y="59524"/>
                  </a:lnTo>
                  <a:lnTo>
                    <a:pt x="47244" y="50380"/>
                  </a:lnTo>
                  <a:lnTo>
                    <a:pt x="45720" y="50380"/>
                  </a:lnTo>
                  <a:lnTo>
                    <a:pt x="42672" y="51904"/>
                  </a:lnTo>
                  <a:lnTo>
                    <a:pt x="39624" y="51904"/>
                  </a:lnTo>
                  <a:lnTo>
                    <a:pt x="36576" y="53428"/>
                  </a:lnTo>
                  <a:lnTo>
                    <a:pt x="25908" y="53428"/>
                  </a:lnTo>
                  <a:lnTo>
                    <a:pt x="19812" y="51904"/>
                  </a:lnTo>
                  <a:lnTo>
                    <a:pt x="16764" y="47332"/>
                  </a:lnTo>
                  <a:lnTo>
                    <a:pt x="13716" y="44284"/>
                  </a:lnTo>
                  <a:lnTo>
                    <a:pt x="10668" y="38188"/>
                  </a:lnTo>
                  <a:lnTo>
                    <a:pt x="10668" y="27432"/>
                  </a:lnTo>
                  <a:lnTo>
                    <a:pt x="12192" y="24384"/>
                  </a:lnTo>
                  <a:lnTo>
                    <a:pt x="12192" y="21336"/>
                  </a:lnTo>
                  <a:lnTo>
                    <a:pt x="13716" y="19812"/>
                  </a:lnTo>
                  <a:lnTo>
                    <a:pt x="15240" y="16764"/>
                  </a:lnTo>
                  <a:lnTo>
                    <a:pt x="18288" y="13716"/>
                  </a:lnTo>
                  <a:lnTo>
                    <a:pt x="21336" y="12192"/>
                  </a:lnTo>
                  <a:lnTo>
                    <a:pt x="22860" y="10668"/>
                  </a:lnTo>
                  <a:lnTo>
                    <a:pt x="25908" y="9144"/>
                  </a:lnTo>
                  <a:lnTo>
                    <a:pt x="36576" y="9144"/>
                  </a:lnTo>
                  <a:lnTo>
                    <a:pt x="39624" y="10668"/>
                  </a:lnTo>
                  <a:lnTo>
                    <a:pt x="42672" y="10668"/>
                  </a:lnTo>
                  <a:lnTo>
                    <a:pt x="45720" y="12192"/>
                  </a:lnTo>
                  <a:lnTo>
                    <a:pt x="47244" y="12192"/>
                  </a:lnTo>
                  <a:lnTo>
                    <a:pt x="47244" y="3048"/>
                  </a:lnTo>
                  <a:close/>
                </a:path>
                <a:path w="120650" h="62864">
                  <a:moveTo>
                    <a:pt x="120484" y="24384"/>
                  </a:moveTo>
                  <a:lnTo>
                    <a:pt x="118960" y="19812"/>
                  </a:lnTo>
                  <a:lnTo>
                    <a:pt x="117436" y="16764"/>
                  </a:lnTo>
                  <a:lnTo>
                    <a:pt x="117436" y="12192"/>
                  </a:lnTo>
                  <a:lnTo>
                    <a:pt x="115912" y="9144"/>
                  </a:lnTo>
                  <a:lnTo>
                    <a:pt x="112864" y="7620"/>
                  </a:lnTo>
                  <a:lnTo>
                    <a:pt x="111340" y="4572"/>
                  </a:lnTo>
                  <a:lnTo>
                    <a:pt x="108292" y="3048"/>
                  </a:lnTo>
                  <a:lnTo>
                    <a:pt x="108292" y="19812"/>
                  </a:lnTo>
                  <a:lnTo>
                    <a:pt x="108292" y="25908"/>
                  </a:lnTo>
                  <a:lnTo>
                    <a:pt x="76200" y="25908"/>
                  </a:lnTo>
                  <a:lnTo>
                    <a:pt x="77724" y="24384"/>
                  </a:lnTo>
                  <a:lnTo>
                    <a:pt x="77724" y="19812"/>
                  </a:lnTo>
                  <a:lnTo>
                    <a:pt x="79248" y="16764"/>
                  </a:lnTo>
                  <a:lnTo>
                    <a:pt x="80860" y="15240"/>
                  </a:lnTo>
                  <a:lnTo>
                    <a:pt x="86956" y="9144"/>
                  </a:lnTo>
                  <a:lnTo>
                    <a:pt x="88480" y="9144"/>
                  </a:lnTo>
                  <a:lnTo>
                    <a:pt x="90004" y="7620"/>
                  </a:lnTo>
                  <a:lnTo>
                    <a:pt x="96100" y="7620"/>
                  </a:lnTo>
                  <a:lnTo>
                    <a:pt x="97624" y="9144"/>
                  </a:lnTo>
                  <a:lnTo>
                    <a:pt x="100672" y="9144"/>
                  </a:lnTo>
                  <a:lnTo>
                    <a:pt x="106768" y="15240"/>
                  </a:lnTo>
                  <a:lnTo>
                    <a:pt x="106768" y="16764"/>
                  </a:lnTo>
                  <a:lnTo>
                    <a:pt x="108292" y="19812"/>
                  </a:lnTo>
                  <a:lnTo>
                    <a:pt x="108292" y="3048"/>
                  </a:lnTo>
                  <a:lnTo>
                    <a:pt x="102196" y="0"/>
                  </a:lnTo>
                  <a:lnTo>
                    <a:pt x="85432" y="0"/>
                  </a:lnTo>
                  <a:lnTo>
                    <a:pt x="82384" y="3048"/>
                  </a:lnTo>
                  <a:lnTo>
                    <a:pt x="77724" y="4572"/>
                  </a:lnTo>
                  <a:lnTo>
                    <a:pt x="74676" y="6096"/>
                  </a:lnTo>
                  <a:lnTo>
                    <a:pt x="73152" y="9144"/>
                  </a:lnTo>
                  <a:lnTo>
                    <a:pt x="70104" y="12192"/>
                  </a:lnTo>
                  <a:lnTo>
                    <a:pt x="68580" y="15240"/>
                  </a:lnTo>
                  <a:lnTo>
                    <a:pt x="67056" y="19812"/>
                  </a:lnTo>
                  <a:lnTo>
                    <a:pt x="67056" y="22860"/>
                  </a:lnTo>
                  <a:lnTo>
                    <a:pt x="65532" y="27432"/>
                  </a:lnTo>
                  <a:lnTo>
                    <a:pt x="65532" y="36576"/>
                  </a:lnTo>
                  <a:lnTo>
                    <a:pt x="67056" y="41148"/>
                  </a:lnTo>
                  <a:lnTo>
                    <a:pt x="67056" y="44196"/>
                  </a:lnTo>
                  <a:lnTo>
                    <a:pt x="68580" y="48856"/>
                  </a:lnTo>
                  <a:lnTo>
                    <a:pt x="70104" y="51904"/>
                  </a:lnTo>
                  <a:lnTo>
                    <a:pt x="77724" y="59524"/>
                  </a:lnTo>
                  <a:lnTo>
                    <a:pt x="82384" y="61048"/>
                  </a:lnTo>
                  <a:lnTo>
                    <a:pt x="85432" y="62572"/>
                  </a:lnTo>
                  <a:lnTo>
                    <a:pt x="106768" y="62572"/>
                  </a:lnTo>
                  <a:lnTo>
                    <a:pt x="109816" y="61048"/>
                  </a:lnTo>
                  <a:lnTo>
                    <a:pt x="114388" y="61048"/>
                  </a:lnTo>
                  <a:lnTo>
                    <a:pt x="115912" y="59524"/>
                  </a:lnTo>
                  <a:lnTo>
                    <a:pt x="115912" y="53428"/>
                  </a:lnTo>
                  <a:lnTo>
                    <a:pt x="115912" y="51904"/>
                  </a:lnTo>
                  <a:lnTo>
                    <a:pt x="112864" y="51904"/>
                  </a:lnTo>
                  <a:lnTo>
                    <a:pt x="111340" y="53428"/>
                  </a:lnTo>
                  <a:lnTo>
                    <a:pt x="90004" y="53428"/>
                  </a:lnTo>
                  <a:lnTo>
                    <a:pt x="85432" y="51904"/>
                  </a:lnTo>
                  <a:lnTo>
                    <a:pt x="79248" y="45720"/>
                  </a:lnTo>
                  <a:lnTo>
                    <a:pt x="76200" y="41148"/>
                  </a:lnTo>
                  <a:lnTo>
                    <a:pt x="76200" y="35052"/>
                  </a:lnTo>
                  <a:lnTo>
                    <a:pt x="118960" y="35052"/>
                  </a:lnTo>
                  <a:lnTo>
                    <a:pt x="118960" y="33528"/>
                  </a:lnTo>
                  <a:lnTo>
                    <a:pt x="120484" y="32004"/>
                  </a:lnTo>
                  <a:lnTo>
                    <a:pt x="120484" y="25908"/>
                  </a:lnTo>
                  <a:lnTo>
                    <a:pt x="120484" y="2438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6" name="object 286" descr=""/>
          <p:cNvSpPr/>
          <p:nvPr/>
        </p:nvSpPr>
        <p:spPr>
          <a:xfrm>
            <a:off x="5470683" y="5383910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60">
                <a:moveTo>
                  <a:pt x="51911" y="10763"/>
                </a:moveTo>
                <a:lnTo>
                  <a:pt x="0" y="10763"/>
                </a:lnTo>
                <a:lnTo>
                  <a:pt x="0" y="0"/>
                </a:lnTo>
                <a:lnTo>
                  <a:pt x="51911" y="0"/>
                </a:lnTo>
                <a:lnTo>
                  <a:pt x="51911" y="10763"/>
                </a:lnTo>
                <a:close/>
              </a:path>
              <a:path w="52070" h="35560">
                <a:moveTo>
                  <a:pt x="51911" y="35147"/>
                </a:moveTo>
                <a:lnTo>
                  <a:pt x="0" y="35147"/>
                </a:lnTo>
                <a:lnTo>
                  <a:pt x="0" y="22955"/>
                </a:lnTo>
                <a:lnTo>
                  <a:pt x="51911" y="22955"/>
                </a:lnTo>
                <a:lnTo>
                  <a:pt x="51911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7" name="object 287" descr=""/>
          <p:cNvGrpSpPr/>
          <p:nvPr/>
        </p:nvGrpSpPr>
        <p:grpSpPr>
          <a:xfrm>
            <a:off x="5603366" y="5342763"/>
            <a:ext cx="317500" cy="116205"/>
            <a:chOff x="5603366" y="5342763"/>
            <a:chExt cx="317500" cy="116205"/>
          </a:xfrm>
        </p:grpSpPr>
        <p:pic>
          <p:nvPicPr>
            <p:cNvPr id="288" name="object 288" descr="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603366" y="5355050"/>
              <a:ext cx="260984" cy="79343"/>
            </a:xfrm>
            <a:prstGeom prst="rect">
              <a:avLst/>
            </a:prstGeom>
          </p:spPr>
        </p:pic>
        <p:sp>
          <p:nvSpPr>
            <p:cNvPr id="289" name="object 289" descr=""/>
            <p:cNvSpPr/>
            <p:nvPr/>
          </p:nvSpPr>
          <p:spPr>
            <a:xfrm>
              <a:off x="5887211" y="5342763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05" y="104179"/>
                  </a:lnTo>
                  <a:lnTo>
                    <a:pt x="10096" y="98298"/>
                  </a:lnTo>
                  <a:lnTo>
                    <a:pt x="22860" y="59531"/>
                  </a:lnTo>
                  <a:lnTo>
                    <a:pt x="21431" y="45219"/>
                  </a:lnTo>
                  <a:lnTo>
                    <a:pt x="17145" y="31908"/>
                  </a:lnTo>
                  <a:lnTo>
                    <a:pt x="10001" y="19454"/>
                  </a:lnTo>
                  <a:lnTo>
                    <a:pt x="0" y="7715"/>
                  </a:lnTo>
                  <a:lnTo>
                    <a:pt x="6096" y="0"/>
                  </a:lnTo>
                  <a:lnTo>
                    <a:pt x="18097" y="13818"/>
                  </a:lnTo>
                  <a:lnTo>
                    <a:pt x="26670" y="27896"/>
                  </a:lnTo>
                  <a:lnTo>
                    <a:pt x="31813" y="42527"/>
                  </a:lnTo>
                  <a:lnTo>
                    <a:pt x="33528" y="58007"/>
                  </a:lnTo>
                  <a:lnTo>
                    <a:pt x="33528" y="67246"/>
                  </a:lnTo>
                  <a:lnTo>
                    <a:pt x="32004" y="71818"/>
                  </a:lnTo>
                  <a:lnTo>
                    <a:pt x="32004" y="76390"/>
                  </a:lnTo>
                  <a:lnTo>
                    <a:pt x="28956" y="85534"/>
                  </a:lnTo>
                  <a:lnTo>
                    <a:pt x="25908" y="91630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0" name="object 290" descr=""/>
          <p:cNvPicPr/>
          <p:nvPr/>
        </p:nvPicPr>
        <p:blipFill>
          <a:blip r:embed="rId206" cstate="print"/>
          <a:stretch>
            <a:fillRect/>
          </a:stretch>
        </p:blipFill>
        <p:spPr>
          <a:xfrm>
            <a:off x="719327" y="5715000"/>
            <a:ext cx="512063" cy="115823"/>
          </a:xfrm>
          <a:prstGeom prst="rect">
            <a:avLst/>
          </a:prstGeom>
        </p:spPr>
      </p:pic>
      <p:grpSp>
        <p:nvGrpSpPr>
          <p:cNvPr id="291" name="object 291" descr=""/>
          <p:cNvGrpSpPr/>
          <p:nvPr/>
        </p:nvGrpSpPr>
        <p:grpSpPr>
          <a:xfrm>
            <a:off x="1380172" y="5725953"/>
            <a:ext cx="665480" cy="105410"/>
            <a:chOff x="1380172" y="5725953"/>
            <a:chExt cx="665480" cy="105410"/>
          </a:xfrm>
        </p:grpSpPr>
        <p:pic>
          <p:nvPicPr>
            <p:cNvPr id="292" name="object 292" descr="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1380172" y="5744241"/>
              <a:ext cx="321945" cy="85439"/>
            </a:xfrm>
            <a:prstGeom prst="rect">
              <a:avLst/>
            </a:prstGeom>
          </p:spPr>
        </p:pic>
        <p:pic>
          <p:nvPicPr>
            <p:cNvPr id="293" name="object 293" descr="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1723548" y="5725953"/>
              <a:ext cx="321849" cy="104870"/>
            </a:xfrm>
            <a:prstGeom prst="rect">
              <a:avLst/>
            </a:prstGeom>
          </p:spPr>
        </p:pic>
      </p:grpSp>
      <p:pic>
        <p:nvPicPr>
          <p:cNvPr id="294" name="object 294" descr=""/>
          <p:cNvPicPr/>
          <p:nvPr/>
        </p:nvPicPr>
        <p:blipFill>
          <a:blip r:embed="rId209" cstate="print"/>
          <a:stretch>
            <a:fillRect/>
          </a:stretch>
        </p:blipFill>
        <p:spPr>
          <a:xfrm>
            <a:off x="711708" y="6041135"/>
            <a:ext cx="519683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163" y="3183635"/>
            <a:ext cx="5969507" cy="54559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70075" y="594360"/>
            <a:ext cx="1894839" cy="228600"/>
            <a:chOff x="1370075" y="594360"/>
            <a:chExt cx="1894839" cy="2286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075" y="594360"/>
              <a:ext cx="176783" cy="17678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7340" y="650748"/>
              <a:ext cx="105155" cy="1203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79" y="647700"/>
              <a:ext cx="83819" cy="12344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367" y="615696"/>
              <a:ext cx="74675" cy="1554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7379" y="595884"/>
              <a:ext cx="115823" cy="1737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9" y="647700"/>
              <a:ext cx="105156" cy="12191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0175" y="603504"/>
              <a:ext cx="204215" cy="21945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5728" y="603504"/>
              <a:ext cx="124968" cy="16611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7648" y="603504"/>
              <a:ext cx="289559" cy="19811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6164" y="647700"/>
              <a:ext cx="106679" cy="12344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6559" y="647700"/>
              <a:ext cx="99059" cy="12344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86100" y="603504"/>
              <a:ext cx="178308" cy="202691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312163" y="969263"/>
            <a:ext cx="8183245" cy="1050925"/>
            <a:chOff x="1312163" y="969263"/>
            <a:chExt cx="8183245" cy="1050925"/>
          </a:xfrm>
        </p:grpSpPr>
        <p:sp>
          <p:nvSpPr>
            <p:cNvPr id="17" name="object 17" descr=""/>
            <p:cNvSpPr/>
            <p:nvPr/>
          </p:nvSpPr>
          <p:spPr>
            <a:xfrm>
              <a:off x="1312163" y="969263"/>
              <a:ext cx="8182609" cy="1050290"/>
            </a:xfrm>
            <a:custGeom>
              <a:avLst/>
              <a:gdLst/>
              <a:ahLst/>
              <a:cxnLst/>
              <a:rect l="l" t="t" r="r" b="b"/>
              <a:pathLst>
                <a:path w="8182609" h="1050289">
                  <a:moveTo>
                    <a:pt x="8182355" y="1050035"/>
                  </a:moveTo>
                  <a:lnTo>
                    <a:pt x="0" y="1050035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105003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17688" y="974693"/>
              <a:ext cx="8171815" cy="1040130"/>
            </a:xfrm>
            <a:custGeom>
              <a:avLst/>
              <a:gdLst/>
              <a:ahLst/>
              <a:cxnLst/>
              <a:rect l="l" t="t" r="r" b="b"/>
              <a:pathLst>
                <a:path w="8171815" h="1040130">
                  <a:moveTo>
                    <a:pt x="0" y="0"/>
                  </a:moveTo>
                  <a:lnTo>
                    <a:pt x="8171783" y="0"/>
                  </a:lnTo>
                  <a:lnTo>
                    <a:pt x="8171783" y="1040129"/>
                  </a:lnTo>
                  <a:lnTo>
                    <a:pt x="0" y="1040129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67027" y="2089404"/>
            <a:ext cx="2016251" cy="117347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312163" y="2438585"/>
            <a:ext cx="8183245" cy="431165"/>
            <a:chOff x="1312163" y="2438585"/>
            <a:chExt cx="8183245" cy="431165"/>
          </a:xfrm>
        </p:grpSpPr>
        <p:sp>
          <p:nvSpPr>
            <p:cNvPr id="21" name="object 21" descr=""/>
            <p:cNvSpPr/>
            <p:nvPr/>
          </p:nvSpPr>
          <p:spPr>
            <a:xfrm>
              <a:off x="1312163" y="2439924"/>
              <a:ext cx="8182609" cy="429895"/>
            </a:xfrm>
            <a:custGeom>
              <a:avLst/>
              <a:gdLst/>
              <a:ahLst/>
              <a:cxnLst/>
              <a:rect l="l" t="t" r="r" b="b"/>
              <a:pathLst>
                <a:path w="8182609" h="429894">
                  <a:moveTo>
                    <a:pt x="8182355" y="429767"/>
                  </a:moveTo>
                  <a:lnTo>
                    <a:pt x="0" y="4297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4297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17688" y="2443924"/>
              <a:ext cx="8171815" cy="420370"/>
            </a:xfrm>
            <a:custGeom>
              <a:avLst/>
              <a:gdLst/>
              <a:ahLst/>
              <a:cxnLst/>
              <a:rect l="l" t="t" r="r" b="b"/>
              <a:pathLst>
                <a:path w="8171815" h="420369">
                  <a:moveTo>
                    <a:pt x="0" y="0"/>
                  </a:moveTo>
                  <a:lnTo>
                    <a:pt x="8171783" y="0"/>
                  </a:lnTo>
                  <a:lnTo>
                    <a:pt x="8171783" y="420052"/>
                  </a:lnTo>
                  <a:lnTo>
                    <a:pt x="0" y="420052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52955" y="3012948"/>
            <a:ext cx="59436" cy="8839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41932" y="3012948"/>
            <a:ext cx="35051" cy="8686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14144" y="3012948"/>
            <a:ext cx="54863" cy="86867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95500" y="3012948"/>
            <a:ext cx="53339" cy="88391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72283" y="3014472"/>
            <a:ext cx="60960" cy="8534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458211" y="3014472"/>
            <a:ext cx="53339" cy="86867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636519" y="3012948"/>
            <a:ext cx="57912" cy="88391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16351" y="3014472"/>
            <a:ext cx="57912" cy="85343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996183" y="3012948"/>
            <a:ext cx="57912" cy="86867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76016" y="3012948"/>
            <a:ext cx="57911" cy="88391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357372" y="3080003"/>
            <a:ext cx="83819" cy="2133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563111" y="3012948"/>
            <a:ext cx="256031" cy="8839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42588" y="3012948"/>
            <a:ext cx="240791" cy="88391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19015" y="3012948"/>
            <a:ext cx="252983" cy="88391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696967" y="3012948"/>
            <a:ext cx="251460" cy="8839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074920" y="3012948"/>
            <a:ext cx="257556" cy="8839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52871" y="3012948"/>
            <a:ext cx="252983" cy="88391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830823" y="3012948"/>
            <a:ext cx="256031" cy="88391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207252" y="3012948"/>
            <a:ext cx="256031" cy="88391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586728" y="3012948"/>
            <a:ext cx="254507" cy="88391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963155" y="3012948"/>
            <a:ext cx="254507" cy="88391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73124" y="3291840"/>
            <a:ext cx="59435" cy="8534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557527" y="3291840"/>
            <a:ext cx="54863" cy="85343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38883" y="3291840"/>
            <a:ext cx="53339" cy="85343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926336" y="3290315"/>
            <a:ext cx="28955" cy="85343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098548" y="3291840"/>
            <a:ext cx="53339" cy="85343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278379" y="3291840"/>
            <a:ext cx="53339" cy="85343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465832" y="3290315"/>
            <a:ext cx="32003" cy="85343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639567" y="3291840"/>
            <a:ext cx="54863" cy="85343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28543" y="3290315"/>
            <a:ext cx="28956" cy="85343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008375" y="3290315"/>
            <a:ext cx="28956" cy="85343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180588" y="3291840"/>
            <a:ext cx="53339" cy="85343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377184" y="3361944"/>
            <a:ext cx="62483" cy="15239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773423" y="3290315"/>
            <a:ext cx="28955" cy="85343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151376" y="3290315"/>
            <a:ext cx="28955" cy="85343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529327" y="3290315"/>
            <a:ext cx="28955" cy="85343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905755" y="3290315"/>
            <a:ext cx="30479" cy="85343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277611" y="3291840"/>
            <a:ext cx="53339" cy="85343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663184" y="3290315"/>
            <a:ext cx="28955" cy="85343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31992" y="3291840"/>
            <a:ext cx="53339" cy="85343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08420" y="3291840"/>
            <a:ext cx="54863" cy="85343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95516" y="3290315"/>
            <a:ext cx="28955" cy="85343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173467" y="3290315"/>
            <a:ext cx="28955" cy="85343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80744" y="3557015"/>
            <a:ext cx="36575" cy="85343"/>
          </a:xfrm>
          <a:prstGeom prst="rect">
            <a:avLst/>
          </a:prstGeom>
        </p:spPr>
      </p:pic>
      <p:pic>
        <p:nvPicPr>
          <p:cNvPr id="67" name="object 67" descr="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566672" y="3557015"/>
            <a:ext cx="28956" cy="85343"/>
          </a:xfrm>
          <a:prstGeom prst="rect">
            <a:avLst/>
          </a:prstGeom>
        </p:spPr>
      </p:pic>
      <p:pic>
        <p:nvPicPr>
          <p:cNvPr id="68" name="object 68" descr="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746504" y="3557015"/>
            <a:ext cx="28955" cy="85343"/>
          </a:xfrm>
          <a:prstGeom prst="rect">
            <a:avLst/>
          </a:prstGeom>
        </p:spPr>
      </p:pic>
      <p:pic>
        <p:nvPicPr>
          <p:cNvPr id="69" name="object 69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918716" y="3558540"/>
            <a:ext cx="53339" cy="85343"/>
          </a:xfrm>
          <a:prstGeom prst="rect">
            <a:avLst/>
          </a:prstGeom>
        </p:spPr>
      </p:pic>
      <p:pic>
        <p:nvPicPr>
          <p:cNvPr id="70" name="object 70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106167" y="3557015"/>
            <a:ext cx="28956" cy="85343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286000" y="3557015"/>
            <a:ext cx="30479" cy="8534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458211" y="3558540"/>
            <a:ext cx="54863" cy="85343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639567" y="3558540"/>
            <a:ext cx="54863" cy="85343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828543" y="3557015"/>
            <a:ext cx="28956" cy="85343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008375" y="3557015"/>
            <a:ext cx="28956" cy="85343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188207" y="3557015"/>
            <a:ext cx="28956" cy="85343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377184" y="3628644"/>
            <a:ext cx="62483" cy="15239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773423" y="3557015"/>
            <a:ext cx="28955" cy="85343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151376" y="3557015"/>
            <a:ext cx="28955" cy="85343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521708" y="3558540"/>
            <a:ext cx="53339" cy="85343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905755" y="3557015"/>
            <a:ext cx="30479" cy="85343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5285232" y="3557015"/>
            <a:ext cx="28955" cy="85343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654039" y="3558540"/>
            <a:ext cx="54863" cy="85343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031992" y="3558540"/>
            <a:ext cx="53339" cy="85343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417564" y="3557015"/>
            <a:ext cx="28955" cy="85343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6795516" y="3557015"/>
            <a:ext cx="28955" cy="85343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7165847" y="3558540"/>
            <a:ext cx="53339" cy="85343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319783" y="3893820"/>
            <a:ext cx="1356359" cy="103632"/>
          </a:xfrm>
          <a:prstGeom prst="rect">
            <a:avLst/>
          </a:prstGeom>
        </p:spPr>
      </p:pic>
      <p:grpSp>
        <p:nvGrpSpPr>
          <p:cNvPr id="89" name="object 89" descr=""/>
          <p:cNvGrpSpPr/>
          <p:nvPr/>
        </p:nvGrpSpPr>
        <p:grpSpPr>
          <a:xfrm>
            <a:off x="1312163" y="4290059"/>
            <a:ext cx="8183245" cy="279400"/>
            <a:chOff x="1312163" y="4290059"/>
            <a:chExt cx="8183245" cy="279400"/>
          </a:xfrm>
        </p:grpSpPr>
        <p:sp>
          <p:nvSpPr>
            <p:cNvPr id="90" name="object 90" descr=""/>
            <p:cNvSpPr/>
            <p:nvPr/>
          </p:nvSpPr>
          <p:spPr>
            <a:xfrm>
              <a:off x="1312163" y="4290059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317688" y="4296536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271"/>
                  </a:lnTo>
                  <a:lnTo>
                    <a:pt x="0" y="2672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 descr=""/>
          <p:cNvGrpSpPr/>
          <p:nvPr/>
        </p:nvGrpSpPr>
        <p:grpSpPr>
          <a:xfrm>
            <a:off x="1312163" y="4662387"/>
            <a:ext cx="8183245" cy="278765"/>
            <a:chOff x="1312163" y="4662387"/>
            <a:chExt cx="8183245" cy="278765"/>
          </a:xfrm>
        </p:grpSpPr>
        <p:sp>
          <p:nvSpPr>
            <p:cNvPr id="93" name="object 93" descr=""/>
            <p:cNvSpPr/>
            <p:nvPr/>
          </p:nvSpPr>
          <p:spPr>
            <a:xfrm>
              <a:off x="1312163" y="4663440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317688" y="4667726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271"/>
                  </a:lnTo>
                  <a:lnTo>
                    <a:pt x="0" y="2672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1312163" y="5035005"/>
            <a:ext cx="8183245" cy="279400"/>
            <a:chOff x="1312163" y="5035005"/>
            <a:chExt cx="8183245" cy="279400"/>
          </a:xfrm>
        </p:grpSpPr>
        <p:sp>
          <p:nvSpPr>
            <p:cNvPr id="96" name="object 96" descr=""/>
            <p:cNvSpPr/>
            <p:nvPr/>
          </p:nvSpPr>
          <p:spPr>
            <a:xfrm>
              <a:off x="1312163" y="5035296"/>
              <a:ext cx="8182609" cy="279400"/>
            </a:xfrm>
            <a:custGeom>
              <a:avLst/>
              <a:gdLst/>
              <a:ahLst/>
              <a:cxnLst/>
              <a:rect l="l" t="t" r="r" b="b"/>
              <a:pathLst>
                <a:path w="8182609" h="279400">
                  <a:moveTo>
                    <a:pt x="8182355" y="278891"/>
                  </a:moveTo>
                  <a:lnTo>
                    <a:pt x="0" y="278891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88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317688" y="5040344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271"/>
                  </a:lnTo>
                  <a:lnTo>
                    <a:pt x="0" y="26727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8" name="object 98" descr="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719327" y="1060704"/>
            <a:ext cx="512063" cy="115823"/>
          </a:xfrm>
          <a:prstGeom prst="rect">
            <a:avLst/>
          </a:prstGeom>
        </p:spPr>
      </p:pic>
      <p:pic>
        <p:nvPicPr>
          <p:cNvPr id="99" name="object 99" descr="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375695" y="1063275"/>
            <a:ext cx="263842" cy="88582"/>
          </a:xfrm>
          <a:prstGeom prst="rect">
            <a:avLst/>
          </a:prstGeom>
        </p:spPr>
      </p:pic>
      <p:grpSp>
        <p:nvGrpSpPr>
          <p:cNvPr id="100" name="object 100" descr=""/>
          <p:cNvGrpSpPr/>
          <p:nvPr/>
        </p:nvGrpSpPr>
        <p:grpSpPr>
          <a:xfrm>
            <a:off x="3288887" y="1070895"/>
            <a:ext cx="389255" cy="81280"/>
            <a:chOff x="3288887" y="1070895"/>
            <a:chExt cx="389255" cy="81280"/>
          </a:xfrm>
        </p:grpSpPr>
        <p:pic>
          <p:nvPicPr>
            <p:cNvPr id="101" name="object 101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288887" y="1070895"/>
              <a:ext cx="253269" cy="80962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3561956" y="1089291"/>
              <a:ext cx="116205" cy="62865"/>
            </a:xfrm>
            <a:custGeom>
              <a:avLst/>
              <a:gdLst/>
              <a:ahLst/>
              <a:cxnLst/>
              <a:rect l="l" t="t" r="r" b="b"/>
              <a:pathLst>
                <a:path w="116204" h="62865">
                  <a:moveTo>
                    <a:pt x="48768" y="13716"/>
                  </a:moveTo>
                  <a:lnTo>
                    <a:pt x="47244" y="9144"/>
                  </a:lnTo>
                  <a:lnTo>
                    <a:pt x="44196" y="4572"/>
                  </a:lnTo>
                  <a:lnTo>
                    <a:pt x="41148" y="1524"/>
                  </a:lnTo>
                  <a:lnTo>
                    <a:pt x="3657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3048"/>
                  </a:lnTo>
                  <a:lnTo>
                    <a:pt x="16764" y="3048"/>
                  </a:lnTo>
                  <a:lnTo>
                    <a:pt x="9144" y="10668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61048"/>
                  </a:lnTo>
                  <a:lnTo>
                    <a:pt x="10668" y="61048"/>
                  </a:lnTo>
                  <a:lnTo>
                    <a:pt x="10668" y="21424"/>
                  </a:lnTo>
                  <a:lnTo>
                    <a:pt x="12192" y="18288"/>
                  </a:lnTo>
                  <a:lnTo>
                    <a:pt x="19812" y="10668"/>
                  </a:lnTo>
                  <a:lnTo>
                    <a:pt x="21336" y="10668"/>
                  </a:lnTo>
                  <a:lnTo>
                    <a:pt x="22860" y="9144"/>
                  </a:lnTo>
                  <a:lnTo>
                    <a:pt x="33528" y="9144"/>
                  </a:lnTo>
                  <a:lnTo>
                    <a:pt x="35052" y="12192"/>
                  </a:lnTo>
                  <a:lnTo>
                    <a:pt x="38100" y="13716"/>
                  </a:lnTo>
                  <a:lnTo>
                    <a:pt x="38100" y="61048"/>
                  </a:lnTo>
                  <a:lnTo>
                    <a:pt x="48768" y="61048"/>
                  </a:lnTo>
                  <a:lnTo>
                    <a:pt x="48768" y="13716"/>
                  </a:lnTo>
                  <a:close/>
                </a:path>
                <a:path w="116204" h="62865">
                  <a:moveTo>
                    <a:pt x="116027" y="39712"/>
                  </a:moveTo>
                  <a:lnTo>
                    <a:pt x="114503" y="38188"/>
                  </a:lnTo>
                  <a:lnTo>
                    <a:pt x="114503" y="36664"/>
                  </a:lnTo>
                  <a:lnTo>
                    <a:pt x="112979" y="35140"/>
                  </a:lnTo>
                  <a:lnTo>
                    <a:pt x="111455" y="33528"/>
                  </a:lnTo>
                  <a:lnTo>
                    <a:pt x="108407" y="30480"/>
                  </a:lnTo>
                  <a:lnTo>
                    <a:pt x="105359" y="30480"/>
                  </a:lnTo>
                  <a:lnTo>
                    <a:pt x="103835" y="28956"/>
                  </a:lnTo>
                  <a:lnTo>
                    <a:pt x="100787" y="27432"/>
                  </a:lnTo>
                  <a:lnTo>
                    <a:pt x="96215" y="27432"/>
                  </a:lnTo>
                  <a:lnTo>
                    <a:pt x="93065" y="25908"/>
                  </a:lnTo>
                  <a:lnTo>
                    <a:pt x="90017" y="24384"/>
                  </a:lnTo>
                  <a:lnTo>
                    <a:pt x="88493" y="24384"/>
                  </a:lnTo>
                  <a:lnTo>
                    <a:pt x="86969" y="22860"/>
                  </a:lnTo>
                  <a:lnTo>
                    <a:pt x="85445" y="22860"/>
                  </a:lnTo>
                  <a:lnTo>
                    <a:pt x="83921" y="21336"/>
                  </a:lnTo>
                  <a:lnTo>
                    <a:pt x="82397" y="21336"/>
                  </a:lnTo>
                  <a:lnTo>
                    <a:pt x="82397" y="19812"/>
                  </a:lnTo>
                  <a:lnTo>
                    <a:pt x="80873" y="18288"/>
                  </a:lnTo>
                  <a:lnTo>
                    <a:pt x="80873" y="13716"/>
                  </a:lnTo>
                  <a:lnTo>
                    <a:pt x="82397" y="12192"/>
                  </a:lnTo>
                  <a:lnTo>
                    <a:pt x="82397" y="10668"/>
                  </a:lnTo>
                  <a:lnTo>
                    <a:pt x="83921" y="10668"/>
                  </a:lnTo>
                  <a:lnTo>
                    <a:pt x="85445" y="9144"/>
                  </a:lnTo>
                  <a:lnTo>
                    <a:pt x="90017" y="9144"/>
                  </a:lnTo>
                  <a:lnTo>
                    <a:pt x="93065" y="7620"/>
                  </a:lnTo>
                  <a:lnTo>
                    <a:pt x="97739" y="7620"/>
                  </a:lnTo>
                  <a:lnTo>
                    <a:pt x="99263" y="9144"/>
                  </a:lnTo>
                  <a:lnTo>
                    <a:pt x="108407" y="9144"/>
                  </a:lnTo>
                  <a:lnTo>
                    <a:pt x="111455" y="10668"/>
                  </a:lnTo>
                  <a:lnTo>
                    <a:pt x="111455" y="7620"/>
                  </a:lnTo>
                  <a:lnTo>
                    <a:pt x="111455" y="1524"/>
                  </a:lnTo>
                  <a:lnTo>
                    <a:pt x="108407" y="0"/>
                  </a:lnTo>
                  <a:lnTo>
                    <a:pt x="85445" y="0"/>
                  </a:lnTo>
                  <a:lnTo>
                    <a:pt x="79349" y="3048"/>
                  </a:lnTo>
                  <a:lnTo>
                    <a:pt x="77825" y="3048"/>
                  </a:lnTo>
                  <a:lnTo>
                    <a:pt x="71729" y="9144"/>
                  </a:lnTo>
                  <a:lnTo>
                    <a:pt x="71729" y="10668"/>
                  </a:lnTo>
                  <a:lnTo>
                    <a:pt x="70205" y="13716"/>
                  </a:lnTo>
                  <a:lnTo>
                    <a:pt x="70205" y="21336"/>
                  </a:lnTo>
                  <a:lnTo>
                    <a:pt x="71729" y="22860"/>
                  </a:lnTo>
                  <a:lnTo>
                    <a:pt x="73253" y="25908"/>
                  </a:lnTo>
                  <a:lnTo>
                    <a:pt x="73253" y="27432"/>
                  </a:lnTo>
                  <a:lnTo>
                    <a:pt x="76301" y="28956"/>
                  </a:lnTo>
                  <a:lnTo>
                    <a:pt x="77825" y="30480"/>
                  </a:lnTo>
                  <a:lnTo>
                    <a:pt x="79349" y="30480"/>
                  </a:lnTo>
                  <a:lnTo>
                    <a:pt x="80873" y="32004"/>
                  </a:lnTo>
                  <a:lnTo>
                    <a:pt x="83921" y="33528"/>
                  </a:lnTo>
                  <a:lnTo>
                    <a:pt x="86969" y="33528"/>
                  </a:lnTo>
                  <a:lnTo>
                    <a:pt x="88493" y="35140"/>
                  </a:lnTo>
                  <a:lnTo>
                    <a:pt x="93065" y="36664"/>
                  </a:lnTo>
                  <a:lnTo>
                    <a:pt x="96215" y="36664"/>
                  </a:lnTo>
                  <a:lnTo>
                    <a:pt x="97739" y="38188"/>
                  </a:lnTo>
                  <a:lnTo>
                    <a:pt x="100787" y="38188"/>
                  </a:lnTo>
                  <a:lnTo>
                    <a:pt x="105359" y="42760"/>
                  </a:lnTo>
                  <a:lnTo>
                    <a:pt x="105359" y="48856"/>
                  </a:lnTo>
                  <a:lnTo>
                    <a:pt x="102311" y="51904"/>
                  </a:lnTo>
                  <a:lnTo>
                    <a:pt x="99263" y="53428"/>
                  </a:lnTo>
                  <a:lnTo>
                    <a:pt x="79349" y="53428"/>
                  </a:lnTo>
                  <a:lnTo>
                    <a:pt x="76301" y="51904"/>
                  </a:lnTo>
                  <a:lnTo>
                    <a:pt x="73253" y="51904"/>
                  </a:lnTo>
                  <a:lnTo>
                    <a:pt x="68681" y="50380"/>
                  </a:lnTo>
                  <a:lnTo>
                    <a:pt x="68681" y="59524"/>
                  </a:lnTo>
                  <a:lnTo>
                    <a:pt x="73253" y="61048"/>
                  </a:lnTo>
                  <a:lnTo>
                    <a:pt x="76301" y="61048"/>
                  </a:lnTo>
                  <a:lnTo>
                    <a:pt x="79349" y="62572"/>
                  </a:lnTo>
                  <a:lnTo>
                    <a:pt x="96215" y="62572"/>
                  </a:lnTo>
                  <a:lnTo>
                    <a:pt x="99263" y="61048"/>
                  </a:lnTo>
                  <a:lnTo>
                    <a:pt x="102311" y="61048"/>
                  </a:lnTo>
                  <a:lnTo>
                    <a:pt x="103835" y="59524"/>
                  </a:lnTo>
                  <a:lnTo>
                    <a:pt x="105359" y="59524"/>
                  </a:lnTo>
                  <a:lnTo>
                    <a:pt x="108407" y="58000"/>
                  </a:lnTo>
                  <a:lnTo>
                    <a:pt x="109931" y="58000"/>
                  </a:lnTo>
                  <a:lnTo>
                    <a:pt x="111455" y="56476"/>
                  </a:lnTo>
                  <a:lnTo>
                    <a:pt x="111455" y="54952"/>
                  </a:lnTo>
                  <a:lnTo>
                    <a:pt x="112979" y="53428"/>
                  </a:lnTo>
                  <a:lnTo>
                    <a:pt x="114503" y="51904"/>
                  </a:lnTo>
                  <a:lnTo>
                    <a:pt x="114503" y="50380"/>
                  </a:lnTo>
                  <a:lnTo>
                    <a:pt x="116027" y="48856"/>
                  </a:lnTo>
                  <a:lnTo>
                    <a:pt x="116027" y="397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3" name="object 103" descr=""/>
          <p:cNvGrpSpPr/>
          <p:nvPr/>
        </p:nvGrpSpPr>
        <p:grpSpPr>
          <a:xfrm>
            <a:off x="1381791" y="1217675"/>
            <a:ext cx="387985" cy="86995"/>
            <a:chOff x="1381791" y="1217675"/>
            <a:chExt cx="387985" cy="86995"/>
          </a:xfrm>
        </p:grpSpPr>
        <p:pic>
          <p:nvPicPr>
            <p:cNvPr id="104" name="object 10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381791" y="1217675"/>
              <a:ext cx="251650" cy="86963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1653349" y="1241970"/>
              <a:ext cx="116205" cy="62865"/>
            </a:xfrm>
            <a:custGeom>
              <a:avLst/>
              <a:gdLst/>
              <a:ahLst/>
              <a:cxnLst/>
              <a:rect l="l" t="t" r="r" b="b"/>
              <a:pathLst>
                <a:path w="116205" h="62865">
                  <a:moveTo>
                    <a:pt x="48768" y="13804"/>
                  </a:moveTo>
                  <a:lnTo>
                    <a:pt x="47244" y="9232"/>
                  </a:lnTo>
                  <a:lnTo>
                    <a:pt x="44196" y="4660"/>
                  </a:lnTo>
                  <a:lnTo>
                    <a:pt x="41148" y="1524"/>
                  </a:lnTo>
                  <a:lnTo>
                    <a:pt x="36576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3136"/>
                  </a:lnTo>
                  <a:lnTo>
                    <a:pt x="16764" y="3136"/>
                  </a:lnTo>
                  <a:lnTo>
                    <a:pt x="13716" y="6184"/>
                  </a:lnTo>
                  <a:lnTo>
                    <a:pt x="10668" y="7708"/>
                  </a:lnTo>
                  <a:lnTo>
                    <a:pt x="9144" y="10756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61048"/>
                  </a:lnTo>
                  <a:lnTo>
                    <a:pt x="10668" y="61048"/>
                  </a:lnTo>
                  <a:lnTo>
                    <a:pt x="10668" y="21424"/>
                  </a:lnTo>
                  <a:lnTo>
                    <a:pt x="12192" y="18376"/>
                  </a:lnTo>
                  <a:lnTo>
                    <a:pt x="19812" y="10756"/>
                  </a:lnTo>
                  <a:lnTo>
                    <a:pt x="21336" y="10756"/>
                  </a:lnTo>
                  <a:lnTo>
                    <a:pt x="22860" y="9232"/>
                  </a:lnTo>
                  <a:lnTo>
                    <a:pt x="33528" y="9232"/>
                  </a:lnTo>
                  <a:lnTo>
                    <a:pt x="35052" y="12280"/>
                  </a:lnTo>
                  <a:lnTo>
                    <a:pt x="36576" y="13804"/>
                  </a:lnTo>
                  <a:lnTo>
                    <a:pt x="38100" y="18376"/>
                  </a:lnTo>
                  <a:lnTo>
                    <a:pt x="38100" y="61048"/>
                  </a:lnTo>
                  <a:lnTo>
                    <a:pt x="48768" y="61048"/>
                  </a:lnTo>
                  <a:lnTo>
                    <a:pt x="48768" y="13804"/>
                  </a:lnTo>
                  <a:close/>
                </a:path>
                <a:path w="116205" h="62865">
                  <a:moveTo>
                    <a:pt x="115912" y="39624"/>
                  </a:moveTo>
                  <a:lnTo>
                    <a:pt x="114388" y="38100"/>
                  </a:lnTo>
                  <a:lnTo>
                    <a:pt x="114388" y="36576"/>
                  </a:lnTo>
                  <a:lnTo>
                    <a:pt x="108292" y="30480"/>
                  </a:lnTo>
                  <a:lnTo>
                    <a:pt x="105244" y="30480"/>
                  </a:lnTo>
                  <a:lnTo>
                    <a:pt x="103720" y="28956"/>
                  </a:lnTo>
                  <a:lnTo>
                    <a:pt x="100672" y="27432"/>
                  </a:lnTo>
                  <a:lnTo>
                    <a:pt x="95999" y="27432"/>
                  </a:lnTo>
                  <a:lnTo>
                    <a:pt x="89903" y="24384"/>
                  </a:lnTo>
                  <a:lnTo>
                    <a:pt x="88379" y="24384"/>
                  </a:lnTo>
                  <a:lnTo>
                    <a:pt x="86855" y="22860"/>
                  </a:lnTo>
                  <a:lnTo>
                    <a:pt x="85331" y="22860"/>
                  </a:lnTo>
                  <a:lnTo>
                    <a:pt x="83807" y="21336"/>
                  </a:lnTo>
                  <a:lnTo>
                    <a:pt x="82283" y="21336"/>
                  </a:lnTo>
                  <a:lnTo>
                    <a:pt x="82283" y="19812"/>
                  </a:lnTo>
                  <a:lnTo>
                    <a:pt x="80759" y="18288"/>
                  </a:lnTo>
                  <a:lnTo>
                    <a:pt x="80759" y="13716"/>
                  </a:lnTo>
                  <a:lnTo>
                    <a:pt x="82283" y="12192"/>
                  </a:lnTo>
                  <a:lnTo>
                    <a:pt x="82283" y="10668"/>
                  </a:lnTo>
                  <a:lnTo>
                    <a:pt x="83807" y="10668"/>
                  </a:lnTo>
                  <a:lnTo>
                    <a:pt x="85331" y="9144"/>
                  </a:lnTo>
                  <a:lnTo>
                    <a:pt x="89903" y="9144"/>
                  </a:lnTo>
                  <a:lnTo>
                    <a:pt x="91427" y="7620"/>
                  </a:lnTo>
                  <a:lnTo>
                    <a:pt x="97523" y="7620"/>
                  </a:lnTo>
                  <a:lnTo>
                    <a:pt x="99148" y="9144"/>
                  </a:lnTo>
                  <a:lnTo>
                    <a:pt x="108292" y="9144"/>
                  </a:lnTo>
                  <a:lnTo>
                    <a:pt x="111340" y="10668"/>
                  </a:lnTo>
                  <a:lnTo>
                    <a:pt x="111340" y="7620"/>
                  </a:lnTo>
                  <a:lnTo>
                    <a:pt x="111340" y="1524"/>
                  </a:lnTo>
                  <a:lnTo>
                    <a:pt x="108292" y="0"/>
                  </a:lnTo>
                  <a:lnTo>
                    <a:pt x="85331" y="0"/>
                  </a:lnTo>
                  <a:lnTo>
                    <a:pt x="79235" y="3048"/>
                  </a:lnTo>
                  <a:lnTo>
                    <a:pt x="76187" y="3048"/>
                  </a:lnTo>
                  <a:lnTo>
                    <a:pt x="74663" y="6096"/>
                  </a:lnTo>
                  <a:lnTo>
                    <a:pt x="71615" y="9144"/>
                  </a:lnTo>
                  <a:lnTo>
                    <a:pt x="71615" y="10668"/>
                  </a:lnTo>
                  <a:lnTo>
                    <a:pt x="70091" y="13716"/>
                  </a:lnTo>
                  <a:lnTo>
                    <a:pt x="70091" y="21336"/>
                  </a:lnTo>
                  <a:lnTo>
                    <a:pt x="71615" y="22860"/>
                  </a:lnTo>
                  <a:lnTo>
                    <a:pt x="71615" y="25908"/>
                  </a:lnTo>
                  <a:lnTo>
                    <a:pt x="74663" y="28956"/>
                  </a:lnTo>
                  <a:lnTo>
                    <a:pt x="77711" y="30480"/>
                  </a:lnTo>
                  <a:lnTo>
                    <a:pt x="79235" y="30480"/>
                  </a:lnTo>
                  <a:lnTo>
                    <a:pt x="80759" y="32004"/>
                  </a:lnTo>
                  <a:lnTo>
                    <a:pt x="83807" y="33528"/>
                  </a:lnTo>
                  <a:lnTo>
                    <a:pt x="86855" y="33528"/>
                  </a:lnTo>
                  <a:lnTo>
                    <a:pt x="88379" y="35052"/>
                  </a:lnTo>
                  <a:lnTo>
                    <a:pt x="92951" y="36576"/>
                  </a:lnTo>
                  <a:lnTo>
                    <a:pt x="95999" y="36576"/>
                  </a:lnTo>
                  <a:lnTo>
                    <a:pt x="97523" y="38100"/>
                  </a:lnTo>
                  <a:lnTo>
                    <a:pt x="99148" y="38100"/>
                  </a:lnTo>
                  <a:lnTo>
                    <a:pt x="100672" y="39624"/>
                  </a:lnTo>
                  <a:lnTo>
                    <a:pt x="102196" y="39624"/>
                  </a:lnTo>
                  <a:lnTo>
                    <a:pt x="103720" y="41148"/>
                  </a:lnTo>
                  <a:lnTo>
                    <a:pt x="103720" y="42760"/>
                  </a:lnTo>
                  <a:lnTo>
                    <a:pt x="105244" y="44284"/>
                  </a:lnTo>
                  <a:lnTo>
                    <a:pt x="105244" y="48856"/>
                  </a:lnTo>
                  <a:lnTo>
                    <a:pt x="103720" y="50380"/>
                  </a:lnTo>
                  <a:lnTo>
                    <a:pt x="100672" y="51904"/>
                  </a:lnTo>
                  <a:lnTo>
                    <a:pt x="99148" y="53428"/>
                  </a:lnTo>
                  <a:lnTo>
                    <a:pt x="79235" y="53428"/>
                  </a:lnTo>
                  <a:lnTo>
                    <a:pt x="76187" y="51904"/>
                  </a:lnTo>
                  <a:lnTo>
                    <a:pt x="73139" y="51904"/>
                  </a:lnTo>
                  <a:lnTo>
                    <a:pt x="68567" y="50380"/>
                  </a:lnTo>
                  <a:lnTo>
                    <a:pt x="68567" y="59524"/>
                  </a:lnTo>
                  <a:lnTo>
                    <a:pt x="73139" y="61048"/>
                  </a:lnTo>
                  <a:lnTo>
                    <a:pt x="76187" y="61048"/>
                  </a:lnTo>
                  <a:lnTo>
                    <a:pt x="79235" y="62572"/>
                  </a:lnTo>
                  <a:lnTo>
                    <a:pt x="95999" y="62572"/>
                  </a:lnTo>
                  <a:lnTo>
                    <a:pt x="99148" y="61048"/>
                  </a:lnTo>
                  <a:lnTo>
                    <a:pt x="102196" y="61048"/>
                  </a:lnTo>
                  <a:lnTo>
                    <a:pt x="103720" y="59524"/>
                  </a:lnTo>
                  <a:lnTo>
                    <a:pt x="105244" y="59524"/>
                  </a:lnTo>
                  <a:lnTo>
                    <a:pt x="106768" y="58000"/>
                  </a:lnTo>
                  <a:lnTo>
                    <a:pt x="109816" y="58000"/>
                  </a:lnTo>
                  <a:lnTo>
                    <a:pt x="111340" y="56476"/>
                  </a:lnTo>
                  <a:lnTo>
                    <a:pt x="111340" y="54952"/>
                  </a:lnTo>
                  <a:lnTo>
                    <a:pt x="112864" y="53428"/>
                  </a:lnTo>
                  <a:lnTo>
                    <a:pt x="114388" y="51904"/>
                  </a:lnTo>
                  <a:lnTo>
                    <a:pt x="114388" y="50380"/>
                  </a:lnTo>
                  <a:lnTo>
                    <a:pt x="115912" y="48856"/>
                  </a:lnTo>
                  <a:lnTo>
                    <a:pt x="115912" y="3962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6" name="object 106" descr=""/>
          <p:cNvGrpSpPr/>
          <p:nvPr/>
        </p:nvGrpSpPr>
        <p:grpSpPr>
          <a:xfrm>
            <a:off x="1647158" y="1061751"/>
            <a:ext cx="2836545" cy="420370"/>
            <a:chOff x="1647158" y="1061751"/>
            <a:chExt cx="2836545" cy="420370"/>
          </a:xfrm>
        </p:grpSpPr>
        <p:sp>
          <p:nvSpPr>
            <p:cNvPr id="107" name="object 107" descr=""/>
            <p:cNvSpPr/>
            <p:nvPr/>
          </p:nvSpPr>
          <p:spPr>
            <a:xfrm>
              <a:off x="1856231" y="1252727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59">
                  <a:moveTo>
                    <a:pt x="51816" y="12192"/>
                  </a:moveTo>
                  <a:lnTo>
                    <a:pt x="0" y="12192"/>
                  </a:lnTo>
                  <a:lnTo>
                    <a:pt x="0" y="0"/>
                  </a:lnTo>
                  <a:lnTo>
                    <a:pt x="51816" y="0"/>
                  </a:lnTo>
                  <a:lnTo>
                    <a:pt x="51816" y="12192"/>
                  </a:lnTo>
                  <a:close/>
                </a:path>
                <a:path w="52069" h="35559">
                  <a:moveTo>
                    <a:pt x="51816" y="35147"/>
                  </a:moveTo>
                  <a:lnTo>
                    <a:pt x="0" y="35147"/>
                  </a:lnTo>
                  <a:lnTo>
                    <a:pt x="0" y="22860"/>
                  </a:lnTo>
                  <a:lnTo>
                    <a:pt x="51816" y="22860"/>
                  </a:lnTo>
                  <a:lnTo>
                    <a:pt x="51816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47158" y="1061751"/>
              <a:ext cx="2033778" cy="420052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3716083" y="1217586"/>
              <a:ext cx="441325" cy="87630"/>
            </a:xfrm>
            <a:custGeom>
              <a:avLst/>
              <a:gdLst/>
              <a:ahLst/>
              <a:cxnLst/>
              <a:rect l="l" t="t" r="r" b="b"/>
              <a:pathLst>
                <a:path w="441325" h="87630">
                  <a:moveTo>
                    <a:pt x="13703" y="0"/>
                  </a:moveTo>
                  <a:lnTo>
                    <a:pt x="0" y="0"/>
                  </a:lnTo>
                  <a:lnTo>
                    <a:pt x="1511" y="28956"/>
                  </a:lnTo>
                  <a:lnTo>
                    <a:pt x="12192" y="28956"/>
                  </a:lnTo>
                  <a:lnTo>
                    <a:pt x="13703" y="0"/>
                  </a:lnTo>
                  <a:close/>
                </a:path>
                <a:path w="441325" h="87630">
                  <a:moveTo>
                    <a:pt x="62572" y="88"/>
                  </a:moveTo>
                  <a:lnTo>
                    <a:pt x="51904" y="88"/>
                  </a:lnTo>
                  <a:lnTo>
                    <a:pt x="51904" y="85534"/>
                  </a:lnTo>
                  <a:lnTo>
                    <a:pt x="62572" y="85534"/>
                  </a:lnTo>
                  <a:lnTo>
                    <a:pt x="62572" y="53530"/>
                  </a:lnTo>
                  <a:lnTo>
                    <a:pt x="62572" y="88"/>
                  </a:lnTo>
                  <a:close/>
                </a:path>
                <a:path w="441325" h="87630">
                  <a:moveTo>
                    <a:pt x="105244" y="85534"/>
                  </a:moveTo>
                  <a:lnTo>
                    <a:pt x="76288" y="53530"/>
                  </a:lnTo>
                  <a:lnTo>
                    <a:pt x="103720" y="24472"/>
                  </a:lnTo>
                  <a:lnTo>
                    <a:pt x="90004" y="24472"/>
                  </a:lnTo>
                  <a:lnTo>
                    <a:pt x="62572" y="53530"/>
                  </a:lnTo>
                  <a:lnTo>
                    <a:pt x="91528" y="85534"/>
                  </a:lnTo>
                  <a:lnTo>
                    <a:pt x="105244" y="85534"/>
                  </a:lnTo>
                  <a:close/>
                </a:path>
                <a:path w="441325" h="87630">
                  <a:moveTo>
                    <a:pt x="162496" y="47345"/>
                  </a:moveTo>
                  <a:lnTo>
                    <a:pt x="125907" y="47345"/>
                  </a:lnTo>
                  <a:lnTo>
                    <a:pt x="125907" y="58000"/>
                  </a:lnTo>
                  <a:lnTo>
                    <a:pt x="162496" y="58000"/>
                  </a:lnTo>
                  <a:lnTo>
                    <a:pt x="162496" y="47345"/>
                  </a:lnTo>
                  <a:close/>
                </a:path>
                <a:path w="441325" h="87630">
                  <a:moveTo>
                    <a:pt x="239547" y="29044"/>
                  </a:moveTo>
                  <a:lnTo>
                    <a:pt x="236499" y="24472"/>
                  </a:lnTo>
                  <a:lnTo>
                    <a:pt x="224307" y="24472"/>
                  </a:lnTo>
                  <a:lnTo>
                    <a:pt x="222783" y="25996"/>
                  </a:lnTo>
                  <a:lnTo>
                    <a:pt x="221157" y="25996"/>
                  </a:lnTo>
                  <a:lnTo>
                    <a:pt x="221157" y="27520"/>
                  </a:lnTo>
                  <a:lnTo>
                    <a:pt x="218109" y="30568"/>
                  </a:lnTo>
                  <a:lnTo>
                    <a:pt x="218109" y="32092"/>
                  </a:lnTo>
                  <a:lnTo>
                    <a:pt x="216585" y="33616"/>
                  </a:lnTo>
                  <a:lnTo>
                    <a:pt x="216585" y="35140"/>
                  </a:lnTo>
                  <a:lnTo>
                    <a:pt x="215061" y="36664"/>
                  </a:lnTo>
                  <a:lnTo>
                    <a:pt x="215061" y="32092"/>
                  </a:lnTo>
                  <a:lnTo>
                    <a:pt x="213537" y="29044"/>
                  </a:lnTo>
                  <a:lnTo>
                    <a:pt x="212013" y="27520"/>
                  </a:lnTo>
                  <a:lnTo>
                    <a:pt x="210489" y="24472"/>
                  </a:lnTo>
                  <a:lnTo>
                    <a:pt x="199821" y="24472"/>
                  </a:lnTo>
                  <a:lnTo>
                    <a:pt x="198297" y="25996"/>
                  </a:lnTo>
                  <a:lnTo>
                    <a:pt x="198297" y="27520"/>
                  </a:lnTo>
                  <a:lnTo>
                    <a:pt x="196773" y="27520"/>
                  </a:lnTo>
                  <a:lnTo>
                    <a:pt x="195249" y="29044"/>
                  </a:lnTo>
                  <a:lnTo>
                    <a:pt x="195249" y="30568"/>
                  </a:lnTo>
                  <a:lnTo>
                    <a:pt x="192201" y="33616"/>
                  </a:lnTo>
                  <a:lnTo>
                    <a:pt x="192201" y="36664"/>
                  </a:lnTo>
                  <a:lnTo>
                    <a:pt x="190677" y="24472"/>
                  </a:lnTo>
                  <a:lnTo>
                    <a:pt x="183057" y="24472"/>
                  </a:lnTo>
                  <a:lnTo>
                    <a:pt x="183057" y="85534"/>
                  </a:lnTo>
                  <a:lnTo>
                    <a:pt x="192201" y="85534"/>
                  </a:lnTo>
                  <a:lnTo>
                    <a:pt x="192201" y="47332"/>
                  </a:lnTo>
                  <a:lnTo>
                    <a:pt x="195249" y="41236"/>
                  </a:lnTo>
                  <a:lnTo>
                    <a:pt x="196773" y="39712"/>
                  </a:lnTo>
                  <a:lnTo>
                    <a:pt x="196773" y="38188"/>
                  </a:lnTo>
                  <a:lnTo>
                    <a:pt x="198297" y="36664"/>
                  </a:lnTo>
                  <a:lnTo>
                    <a:pt x="198297" y="35140"/>
                  </a:lnTo>
                  <a:lnTo>
                    <a:pt x="199821" y="35140"/>
                  </a:lnTo>
                  <a:lnTo>
                    <a:pt x="199821" y="33616"/>
                  </a:lnTo>
                  <a:lnTo>
                    <a:pt x="201345" y="33616"/>
                  </a:lnTo>
                  <a:lnTo>
                    <a:pt x="202869" y="32092"/>
                  </a:lnTo>
                  <a:lnTo>
                    <a:pt x="204393" y="32092"/>
                  </a:lnTo>
                  <a:lnTo>
                    <a:pt x="204393" y="33616"/>
                  </a:lnTo>
                  <a:lnTo>
                    <a:pt x="205917" y="33616"/>
                  </a:lnTo>
                  <a:lnTo>
                    <a:pt x="205917" y="39712"/>
                  </a:lnTo>
                  <a:lnTo>
                    <a:pt x="207441" y="41236"/>
                  </a:lnTo>
                  <a:lnTo>
                    <a:pt x="207441" y="85534"/>
                  </a:lnTo>
                  <a:lnTo>
                    <a:pt x="216585" y="85534"/>
                  </a:lnTo>
                  <a:lnTo>
                    <a:pt x="216585" y="47332"/>
                  </a:lnTo>
                  <a:lnTo>
                    <a:pt x="218109" y="44284"/>
                  </a:lnTo>
                  <a:lnTo>
                    <a:pt x="218109" y="41236"/>
                  </a:lnTo>
                  <a:lnTo>
                    <a:pt x="221157" y="38188"/>
                  </a:lnTo>
                  <a:lnTo>
                    <a:pt x="221157" y="36664"/>
                  </a:lnTo>
                  <a:lnTo>
                    <a:pt x="222783" y="35140"/>
                  </a:lnTo>
                  <a:lnTo>
                    <a:pt x="224307" y="33616"/>
                  </a:lnTo>
                  <a:lnTo>
                    <a:pt x="225831" y="33616"/>
                  </a:lnTo>
                  <a:lnTo>
                    <a:pt x="225831" y="32092"/>
                  </a:lnTo>
                  <a:lnTo>
                    <a:pt x="227355" y="32092"/>
                  </a:lnTo>
                  <a:lnTo>
                    <a:pt x="230403" y="35140"/>
                  </a:lnTo>
                  <a:lnTo>
                    <a:pt x="230403" y="85534"/>
                  </a:lnTo>
                  <a:lnTo>
                    <a:pt x="239547" y="85534"/>
                  </a:lnTo>
                  <a:lnTo>
                    <a:pt x="239547" y="32092"/>
                  </a:lnTo>
                  <a:lnTo>
                    <a:pt x="239547" y="29044"/>
                  </a:lnTo>
                  <a:close/>
                </a:path>
                <a:path w="441325" h="87630">
                  <a:moveTo>
                    <a:pt x="306692" y="44284"/>
                  </a:moveTo>
                  <a:lnTo>
                    <a:pt x="305168" y="39712"/>
                  </a:lnTo>
                  <a:lnTo>
                    <a:pt x="302120" y="33616"/>
                  </a:lnTo>
                  <a:lnTo>
                    <a:pt x="299072" y="32092"/>
                  </a:lnTo>
                  <a:lnTo>
                    <a:pt x="297548" y="29044"/>
                  </a:lnTo>
                  <a:lnTo>
                    <a:pt x="296024" y="28282"/>
                  </a:lnTo>
                  <a:lnTo>
                    <a:pt x="296024" y="45808"/>
                  </a:lnTo>
                  <a:lnTo>
                    <a:pt x="296024" y="50380"/>
                  </a:lnTo>
                  <a:lnTo>
                    <a:pt x="264020" y="50380"/>
                  </a:lnTo>
                  <a:lnTo>
                    <a:pt x="264020" y="45808"/>
                  </a:lnTo>
                  <a:lnTo>
                    <a:pt x="265544" y="42760"/>
                  </a:lnTo>
                  <a:lnTo>
                    <a:pt x="265544" y="41236"/>
                  </a:lnTo>
                  <a:lnTo>
                    <a:pt x="267068" y="39712"/>
                  </a:lnTo>
                  <a:lnTo>
                    <a:pt x="268592" y="36664"/>
                  </a:lnTo>
                  <a:lnTo>
                    <a:pt x="270116" y="35140"/>
                  </a:lnTo>
                  <a:lnTo>
                    <a:pt x="271640" y="35140"/>
                  </a:lnTo>
                  <a:lnTo>
                    <a:pt x="274688" y="32092"/>
                  </a:lnTo>
                  <a:lnTo>
                    <a:pt x="285356" y="32092"/>
                  </a:lnTo>
                  <a:lnTo>
                    <a:pt x="288404" y="35140"/>
                  </a:lnTo>
                  <a:lnTo>
                    <a:pt x="289928" y="35140"/>
                  </a:lnTo>
                  <a:lnTo>
                    <a:pt x="291452" y="38188"/>
                  </a:lnTo>
                  <a:lnTo>
                    <a:pt x="294500" y="41236"/>
                  </a:lnTo>
                  <a:lnTo>
                    <a:pt x="294500" y="42760"/>
                  </a:lnTo>
                  <a:lnTo>
                    <a:pt x="296024" y="45808"/>
                  </a:lnTo>
                  <a:lnTo>
                    <a:pt x="296024" y="28282"/>
                  </a:lnTo>
                  <a:lnTo>
                    <a:pt x="288404" y="24472"/>
                  </a:lnTo>
                  <a:lnTo>
                    <a:pt x="271640" y="24472"/>
                  </a:lnTo>
                  <a:lnTo>
                    <a:pt x="265544" y="27520"/>
                  </a:lnTo>
                  <a:lnTo>
                    <a:pt x="259448" y="33616"/>
                  </a:lnTo>
                  <a:lnTo>
                    <a:pt x="254876" y="42760"/>
                  </a:lnTo>
                  <a:lnTo>
                    <a:pt x="253352" y="47332"/>
                  </a:lnTo>
                  <a:lnTo>
                    <a:pt x="253352" y="64198"/>
                  </a:lnTo>
                  <a:lnTo>
                    <a:pt x="254876" y="68770"/>
                  </a:lnTo>
                  <a:lnTo>
                    <a:pt x="254876" y="73342"/>
                  </a:lnTo>
                  <a:lnTo>
                    <a:pt x="265544" y="84010"/>
                  </a:lnTo>
                  <a:lnTo>
                    <a:pt x="268592" y="85534"/>
                  </a:lnTo>
                  <a:lnTo>
                    <a:pt x="273164" y="85534"/>
                  </a:lnTo>
                  <a:lnTo>
                    <a:pt x="277736" y="87058"/>
                  </a:lnTo>
                  <a:lnTo>
                    <a:pt x="289928" y="87058"/>
                  </a:lnTo>
                  <a:lnTo>
                    <a:pt x="292976" y="85534"/>
                  </a:lnTo>
                  <a:lnTo>
                    <a:pt x="300596" y="85534"/>
                  </a:lnTo>
                  <a:lnTo>
                    <a:pt x="303644" y="84010"/>
                  </a:lnTo>
                  <a:lnTo>
                    <a:pt x="303644" y="77914"/>
                  </a:lnTo>
                  <a:lnTo>
                    <a:pt x="303644" y="74866"/>
                  </a:lnTo>
                  <a:lnTo>
                    <a:pt x="302120" y="76390"/>
                  </a:lnTo>
                  <a:lnTo>
                    <a:pt x="296024" y="76390"/>
                  </a:lnTo>
                  <a:lnTo>
                    <a:pt x="294500" y="77914"/>
                  </a:lnTo>
                  <a:lnTo>
                    <a:pt x="277736" y="77914"/>
                  </a:lnTo>
                  <a:lnTo>
                    <a:pt x="271640" y="76390"/>
                  </a:lnTo>
                  <a:lnTo>
                    <a:pt x="265544" y="70294"/>
                  </a:lnTo>
                  <a:lnTo>
                    <a:pt x="264020" y="65722"/>
                  </a:lnTo>
                  <a:lnTo>
                    <a:pt x="264020" y="58102"/>
                  </a:lnTo>
                  <a:lnTo>
                    <a:pt x="306692" y="58102"/>
                  </a:lnTo>
                  <a:lnTo>
                    <a:pt x="306692" y="50380"/>
                  </a:lnTo>
                  <a:lnTo>
                    <a:pt x="306692" y="44284"/>
                  </a:lnTo>
                  <a:close/>
                </a:path>
                <a:path w="441325" h="87630">
                  <a:moveTo>
                    <a:pt x="372325" y="41236"/>
                  </a:moveTo>
                  <a:lnTo>
                    <a:pt x="370801" y="38100"/>
                  </a:lnTo>
                  <a:lnTo>
                    <a:pt x="370801" y="35052"/>
                  </a:lnTo>
                  <a:lnTo>
                    <a:pt x="370039" y="33528"/>
                  </a:lnTo>
                  <a:lnTo>
                    <a:pt x="369277" y="32004"/>
                  </a:lnTo>
                  <a:lnTo>
                    <a:pt x="366229" y="28956"/>
                  </a:lnTo>
                  <a:lnTo>
                    <a:pt x="363181" y="27432"/>
                  </a:lnTo>
                  <a:lnTo>
                    <a:pt x="361657" y="25908"/>
                  </a:lnTo>
                  <a:lnTo>
                    <a:pt x="358508" y="24384"/>
                  </a:lnTo>
                  <a:lnTo>
                    <a:pt x="335648" y="24384"/>
                  </a:lnTo>
                  <a:lnTo>
                    <a:pt x="334124" y="25908"/>
                  </a:lnTo>
                  <a:lnTo>
                    <a:pt x="331076" y="25908"/>
                  </a:lnTo>
                  <a:lnTo>
                    <a:pt x="329552" y="27432"/>
                  </a:lnTo>
                  <a:lnTo>
                    <a:pt x="326504" y="27432"/>
                  </a:lnTo>
                  <a:lnTo>
                    <a:pt x="326504" y="36576"/>
                  </a:lnTo>
                  <a:lnTo>
                    <a:pt x="331076" y="35052"/>
                  </a:lnTo>
                  <a:lnTo>
                    <a:pt x="334124" y="35052"/>
                  </a:lnTo>
                  <a:lnTo>
                    <a:pt x="337172" y="33528"/>
                  </a:lnTo>
                  <a:lnTo>
                    <a:pt x="355460" y="33528"/>
                  </a:lnTo>
                  <a:lnTo>
                    <a:pt x="356984" y="36576"/>
                  </a:lnTo>
                  <a:lnTo>
                    <a:pt x="360133" y="38100"/>
                  </a:lnTo>
                  <a:lnTo>
                    <a:pt x="361657" y="41236"/>
                  </a:lnTo>
                  <a:lnTo>
                    <a:pt x="361657" y="50380"/>
                  </a:lnTo>
                  <a:lnTo>
                    <a:pt x="361657" y="58000"/>
                  </a:lnTo>
                  <a:lnTo>
                    <a:pt x="361657" y="68668"/>
                  </a:lnTo>
                  <a:lnTo>
                    <a:pt x="356984" y="71716"/>
                  </a:lnTo>
                  <a:lnTo>
                    <a:pt x="353936" y="74764"/>
                  </a:lnTo>
                  <a:lnTo>
                    <a:pt x="347840" y="77812"/>
                  </a:lnTo>
                  <a:lnTo>
                    <a:pt x="338696" y="77812"/>
                  </a:lnTo>
                  <a:lnTo>
                    <a:pt x="337172" y="76288"/>
                  </a:lnTo>
                  <a:lnTo>
                    <a:pt x="335648" y="76288"/>
                  </a:lnTo>
                  <a:lnTo>
                    <a:pt x="335648" y="74764"/>
                  </a:lnTo>
                  <a:lnTo>
                    <a:pt x="334124" y="74764"/>
                  </a:lnTo>
                  <a:lnTo>
                    <a:pt x="334124" y="73240"/>
                  </a:lnTo>
                  <a:lnTo>
                    <a:pt x="332600" y="73240"/>
                  </a:lnTo>
                  <a:lnTo>
                    <a:pt x="332600" y="65620"/>
                  </a:lnTo>
                  <a:lnTo>
                    <a:pt x="334124" y="64096"/>
                  </a:lnTo>
                  <a:lnTo>
                    <a:pt x="334124" y="62572"/>
                  </a:lnTo>
                  <a:lnTo>
                    <a:pt x="335648" y="62572"/>
                  </a:lnTo>
                  <a:lnTo>
                    <a:pt x="335648" y="61048"/>
                  </a:lnTo>
                  <a:lnTo>
                    <a:pt x="337172" y="59524"/>
                  </a:lnTo>
                  <a:lnTo>
                    <a:pt x="341744" y="59524"/>
                  </a:lnTo>
                  <a:lnTo>
                    <a:pt x="343268" y="58000"/>
                  </a:lnTo>
                  <a:lnTo>
                    <a:pt x="361657" y="58000"/>
                  </a:lnTo>
                  <a:lnTo>
                    <a:pt x="361657" y="50380"/>
                  </a:lnTo>
                  <a:lnTo>
                    <a:pt x="340220" y="50380"/>
                  </a:lnTo>
                  <a:lnTo>
                    <a:pt x="332600" y="51904"/>
                  </a:lnTo>
                  <a:lnTo>
                    <a:pt x="323456" y="58000"/>
                  </a:lnTo>
                  <a:lnTo>
                    <a:pt x="321932" y="64096"/>
                  </a:lnTo>
                  <a:lnTo>
                    <a:pt x="321932" y="74764"/>
                  </a:lnTo>
                  <a:lnTo>
                    <a:pt x="323456" y="76288"/>
                  </a:lnTo>
                  <a:lnTo>
                    <a:pt x="323456" y="77812"/>
                  </a:lnTo>
                  <a:lnTo>
                    <a:pt x="324980" y="80860"/>
                  </a:lnTo>
                  <a:lnTo>
                    <a:pt x="326504" y="82384"/>
                  </a:lnTo>
                  <a:lnTo>
                    <a:pt x="328028" y="84010"/>
                  </a:lnTo>
                  <a:lnTo>
                    <a:pt x="329552" y="84010"/>
                  </a:lnTo>
                  <a:lnTo>
                    <a:pt x="332600" y="85534"/>
                  </a:lnTo>
                  <a:lnTo>
                    <a:pt x="334124" y="87058"/>
                  </a:lnTo>
                  <a:lnTo>
                    <a:pt x="344792" y="87058"/>
                  </a:lnTo>
                  <a:lnTo>
                    <a:pt x="349364" y="85534"/>
                  </a:lnTo>
                  <a:lnTo>
                    <a:pt x="352412" y="84010"/>
                  </a:lnTo>
                  <a:lnTo>
                    <a:pt x="355460" y="84010"/>
                  </a:lnTo>
                  <a:lnTo>
                    <a:pt x="358508" y="80860"/>
                  </a:lnTo>
                  <a:lnTo>
                    <a:pt x="361657" y="77812"/>
                  </a:lnTo>
                  <a:lnTo>
                    <a:pt x="361657" y="85534"/>
                  </a:lnTo>
                  <a:lnTo>
                    <a:pt x="372325" y="85534"/>
                  </a:lnTo>
                  <a:lnTo>
                    <a:pt x="372325" y="58000"/>
                  </a:lnTo>
                  <a:lnTo>
                    <a:pt x="372325" y="41236"/>
                  </a:lnTo>
                  <a:close/>
                </a:path>
                <a:path w="441325" h="87630">
                  <a:moveTo>
                    <a:pt x="440905" y="38100"/>
                  </a:moveTo>
                  <a:lnTo>
                    <a:pt x="434809" y="28956"/>
                  </a:lnTo>
                  <a:lnTo>
                    <a:pt x="431761" y="25908"/>
                  </a:lnTo>
                  <a:lnTo>
                    <a:pt x="427189" y="24384"/>
                  </a:lnTo>
                  <a:lnTo>
                    <a:pt x="414997" y="24384"/>
                  </a:lnTo>
                  <a:lnTo>
                    <a:pt x="413473" y="25908"/>
                  </a:lnTo>
                  <a:lnTo>
                    <a:pt x="411949" y="25908"/>
                  </a:lnTo>
                  <a:lnTo>
                    <a:pt x="408901" y="27432"/>
                  </a:lnTo>
                  <a:lnTo>
                    <a:pt x="407377" y="27432"/>
                  </a:lnTo>
                  <a:lnTo>
                    <a:pt x="402805" y="32004"/>
                  </a:lnTo>
                  <a:lnTo>
                    <a:pt x="401281" y="35052"/>
                  </a:lnTo>
                  <a:lnTo>
                    <a:pt x="401281" y="24384"/>
                  </a:lnTo>
                  <a:lnTo>
                    <a:pt x="392137" y="24384"/>
                  </a:lnTo>
                  <a:lnTo>
                    <a:pt x="392137" y="85432"/>
                  </a:lnTo>
                  <a:lnTo>
                    <a:pt x="401281" y="85432"/>
                  </a:lnTo>
                  <a:lnTo>
                    <a:pt x="401281" y="45720"/>
                  </a:lnTo>
                  <a:lnTo>
                    <a:pt x="411949" y="35052"/>
                  </a:lnTo>
                  <a:lnTo>
                    <a:pt x="413473" y="35052"/>
                  </a:lnTo>
                  <a:lnTo>
                    <a:pt x="413473" y="33528"/>
                  </a:lnTo>
                  <a:lnTo>
                    <a:pt x="425665" y="33528"/>
                  </a:lnTo>
                  <a:lnTo>
                    <a:pt x="427189" y="36576"/>
                  </a:lnTo>
                  <a:lnTo>
                    <a:pt x="428713" y="38100"/>
                  </a:lnTo>
                  <a:lnTo>
                    <a:pt x="430237" y="42672"/>
                  </a:lnTo>
                  <a:lnTo>
                    <a:pt x="430237" y="85432"/>
                  </a:lnTo>
                  <a:lnTo>
                    <a:pt x="440905" y="85432"/>
                  </a:lnTo>
                  <a:lnTo>
                    <a:pt x="440905" y="3810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176807" y="1240440"/>
              <a:ext cx="187737" cy="64103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4396549" y="1217580"/>
              <a:ext cx="13970" cy="29209"/>
            </a:xfrm>
            <a:custGeom>
              <a:avLst/>
              <a:gdLst/>
              <a:ahLst/>
              <a:cxnLst/>
              <a:rect l="l" t="t" r="r" b="b"/>
              <a:pathLst>
                <a:path w="13970" h="29209">
                  <a:moveTo>
                    <a:pt x="12191" y="28955"/>
                  </a:moveTo>
                  <a:lnTo>
                    <a:pt x="3048" y="28955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8955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4453032" y="1283207"/>
              <a:ext cx="30480" cy="41275"/>
            </a:xfrm>
            <a:custGeom>
              <a:avLst/>
              <a:gdLst/>
              <a:ahLst/>
              <a:cxnLst/>
              <a:rect l="l" t="t" r="r" b="b"/>
              <a:pathLst>
                <a:path w="30479" h="41275">
                  <a:moveTo>
                    <a:pt x="21336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30479" h="41275">
                  <a:moveTo>
                    <a:pt x="6096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9144" y="32099"/>
                  </a:lnTo>
                  <a:lnTo>
                    <a:pt x="10668" y="30575"/>
                  </a:lnTo>
                  <a:lnTo>
                    <a:pt x="12192" y="30575"/>
                  </a:lnTo>
                  <a:lnTo>
                    <a:pt x="13716" y="29051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9907"/>
                  </a:lnTo>
                  <a:lnTo>
                    <a:pt x="15240" y="18383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30480" y="12192"/>
                  </a:lnTo>
                  <a:lnTo>
                    <a:pt x="30480" y="18383"/>
                  </a:lnTo>
                  <a:lnTo>
                    <a:pt x="27432" y="24479"/>
                  </a:lnTo>
                  <a:lnTo>
                    <a:pt x="27432" y="27527"/>
                  </a:lnTo>
                  <a:lnTo>
                    <a:pt x="24384" y="30575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9144" y="39719"/>
                  </a:lnTo>
                  <a:lnTo>
                    <a:pt x="6096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3" name="object 113" descr="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380267" y="1680305"/>
            <a:ext cx="1814131" cy="244411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11708" y="2157983"/>
            <a:ext cx="519683" cy="115824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19327" y="2531364"/>
            <a:ext cx="512063" cy="114300"/>
          </a:xfrm>
          <a:prstGeom prst="rect">
            <a:avLst/>
          </a:prstGeom>
        </p:spPr>
      </p:pic>
      <p:grpSp>
        <p:nvGrpSpPr>
          <p:cNvPr id="116" name="object 116" descr=""/>
          <p:cNvGrpSpPr/>
          <p:nvPr/>
        </p:nvGrpSpPr>
        <p:grpSpPr>
          <a:xfrm>
            <a:off x="1380267" y="2524886"/>
            <a:ext cx="934085" cy="111760"/>
            <a:chOff x="1380267" y="2524886"/>
            <a:chExt cx="934085" cy="111760"/>
          </a:xfrm>
        </p:grpSpPr>
        <p:pic>
          <p:nvPicPr>
            <p:cNvPr id="117" name="object 117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80267" y="2549270"/>
              <a:ext cx="321849" cy="87153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1723542" y="2524886"/>
              <a:ext cx="590550" cy="111760"/>
            </a:xfrm>
            <a:custGeom>
              <a:avLst/>
              <a:gdLst/>
              <a:ahLst/>
              <a:cxnLst/>
              <a:rect l="l" t="t" r="r" b="b"/>
              <a:pathLst>
                <a:path w="590550" h="111760">
                  <a:moveTo>
                    <a:pt x="50380" y="41249"/>
                  </a:moveTo>
                  <a:lnTo>
                    <a:pt x="48856" y="35153"/>
                  </a:lnTo>
                  <a:lnTo>
                    <a:pt x="42760" y="26009"/>
                  </a:lnTo>
                  <a:lnTo>
                    <a:pt x="38188" y="24485"/>
                  </a:lnTo>
                  <a:lnTo>
                    <a:pt x="27520" y="24485"/>
                  </a:lnTo>
                  <a:lnTo>
                    <a:pt x="21336" y="27533"/>
                  </a:lnTo>
                  <a:lnTo>
                    <a:pt x="16764" y="29057"/>
                  </a:lnTo>
                  <a:lnTo>
                    <a:pt x="13716" y="32105"/>
                  </a:lnTo>
                  <a:lnTo>
                    <a:pt x="10668" y="36677"/>
                  </a:lnTo>
                  <a:lnTo>
                    <a:pt x="9144" y="26009"/>
                  </a:lnTo>
                  <a:lnTo>
                    <a:pt x="0" y="26009"/>
                  </a:lnTo>
                  <a:lnTo>
                    <a:pt x="0" y="85534"/>
                  </a:lnTo>
                  <a:lnTo>
                    <a:pt x="10668" y="85534"/>
                  </a:lnTo>
                  <a:lnTo>
                    <a:pt x="10668" y="47345"/>
                  </a:lnTo>
                  <a:lnTo>
                    <a:pt x="12192" y="44297"/>
                  </a:lnTo>
                  <a:lnTo>
                    <a:pt x="15240" y="42773"/>
                  </a:lnTo>
                  <a:lnTo>
                    <a:pt x="22948" y="35153"/>
                  </a:lnTo>
                  <a:lnTo>
                    <a:pt x="24472" y="35153"/>
                  </a:lnTo>
                  <a:lnTo>
                    <a:pt x="25996" y="33629"/>
                  </a:lnTo>
                  <a:lnTo>
                    <a:pt x="33616" y="33629"/>
                  </a:lnTo>
                  <a:lnTo>
                    <a:pt x="36664" y="36677"/>
                  </a:lnTo>
                  <a:lnTo>
                    <a:pt x="39712" y="42773"/>
                  </a:lnTo>
                  <a:lnTo>
                    <a:pt x="39712" y="48869"/>
                  </a:lnTo>
                  <a:lnTo>
                    <a:pt x="50380" y="48869"/>
                  </a:lnTo>
                  <a:lnTo>
                    <a:pt x="50380" y="41249"/>
                  </a:lnTo>
                  <a:close/>
                </a:path>
                <a:path w="590550" h="111760">
                  <a:moveTo>
                    <a:pt x="117436" y="48869"/>
                  </a:moveTo>
                  <a:lnTo>
                    <a:pt x="115912" y="44297"/>
                  </a:lnTo>
                  <a:lnTo>
                    <a:pt x="115912" y="41249"/>
                  </a:lnTo>
                  <a:lnTo>
                    <a:pt x="114388" y="36677"/>
                  </a:lnTo>
                  <a:lnTo>
                    <a:pt x="112864" y="33528"/>
                  </a:lnTo>
                  <a:lnTo>
                    <a:pt x="109816" y="32004"/>
                  </a:lnTo>
                  <a:lnTo>
                    <a:pt x="108292" y="28956"/>
                  </a:lnTo>
                  <a:lnTo>
                    <a:pt x="106768" y="28194"/>
                  </a:lnTo>
                  <a:lnTo>
                    <a:pt x="106768" y="48869"/>
                  </a:lnTo>
                  <a:lnTo>
                    <a:pt x="106768" y="50393"/>
                  </a:lnTo>
                  <a:lnTo>
                    <a:pt x="74764" y="50393"/>
                  </a:lnTo>
                  <a:lnTo>
                    <a:pt x="74764" y="45821"/>
                  </a:lnTo>
                  <a:lnTo>
                    <a:pt x="76288" y="44297"/>
                  </a:lnTo>
                  <a:lnTo>
                    <a:pt x="76288" y="41249"/>
                  </a:lnTo>
                  <a:lnTo>
                    <a:pt x="80860" y="36677"/>
                  </a:lnTo>
                  <a:lnTo>
                    <a:pt x="82384" y="35052"/>
                  </a:lnTo>
                  <a:lnTo>
                    <a:pt x="83908" y="33528"/>
                  </a:lnTo>
                  <a:lnTo>
                    <a:pt x="85432" y="33528"/>
                  </a:lnTo>
                  <a:lnTo>
                    <a:pt x="88480" y="32004"/>
                  </a:lnTo>
                  <a:lnTo>
                    <a:pt x="93052" y="32004"/>
                  </a:lnTo>
                  <a:lnTo>
                    <a:pt x="94576" y="33528"/>
                  </a:lnTo>
                  <a:lnTo>
                    <a:pt x="97624" y="33528"/>
                  </a:lnTo>
                  <a:lnTo>
                    <a:pt x="99148" y="35052"/>
                  </a:lnTo>
                  <a:lnTo>
                    <a:pt x="100672" y="36677"/>
                  </a:lnTo>
                  <a:lnTo>
                    <a:pt x="105244" y="41249"/>
                  </a:lnTo>
                  <a:lnTo>
                    <a:pt x="105244" y="45821"/>
                  </a:lnTo>
                  <a:lnTo>
                    <a:pt x="106768" y="48869"/>
                  </a:lnTo>
                  <a:lnTo>
                    <a:pt x="106768" y="28194"/>
                  </a:lnTo>
                  <a:lnTo>
                    <a:pt x="99148" y="24384"/>
                  </a:lnTo>
                  <a:lnTo>
                    <a:pt x="82384" y="24384"/>
                  </a:lnTo>
                  <a:lnTo>
                    <a:pt x="79336" y="27432"/>
                  </a:lnTo>
                  <a:lnTo>
                    <a:pt x="73240" y="30480"/>
                  </a:lnTo>
                  <a:lnTo>
                    <a:pt x="70192" y="33528"/>
                  </a:lnTo>
                  <a:lnTo>
                    <a:pt x="68668" y="36677"/>
                  </a:lnTo>
                  <a:lnTo>
                    <a:pt x="65620" y="39725"/>
                  </a:lnTo>
                  <a:lnTo>
                    <a:pt x="65620" y="44297"/>
                  </a:lnTo>
                  <a:lnTo>
                    <a:pt x="64096" y="47345"/>
                  </a:lnTo>
                  <a:lnTo>
                    <a:pt x="62484" y="51917"/>
                  </a:lnTo>
                  <a:lnTo>
                    <a:pt x="62484" y="61061"/>
                  </a:lnTo>
                  <a:lnTo>
                    <a:pt x="64096" y="65633"/>
                  </a:lnTo>
                  <a:lnTo>
                    <a:pt x="64096" y="68681"/>
                  </a:lnTo>
                  <a:lnTo>
                    <a:pt x="65620" y="73253"/>
                  </a:lnTo>
                  <a:lnTo>
                    <a:pt x="67144" y="76301"/>
                  </a:lnTo>
                  <a:lnTo>
                    <a:pt x="70192" y="79349"/>
                  </a:lnTo>
                  <a:lnTo>
                    <a:pt x="73240" y="80873"/>
                  </a:lnTo>
                  <a:lnTo>
                    <a:pt x="76288" y="83921"/>
                  </a:lnTo>
                  <a:lnTo>
                    <a:pt x="82384" y="86969"/>
                  </a:lnTo>
                  <a:lnTo>
                    <a:pt x="103720" y="86969"/>
                  </a:lnTo>
                  <a:lnTo>
                    <a:pt x="108292" y="85445"/>
                  </a:lnTo>
                  <a:lnTo>
                    <a:pt x="111340" y="85445"/>
                  </a:lnTo>
                  <a:lnTo>
                    <a:pt x="114388" y="83921"/>
                  </a:lnTo>
                  <a:lnTo>
                    <a:pt x="114388" y="77825"/>
                  </a:lnTo>
                  <a:lnTo>
                    <a:pt x="114388" y="76301"/>
                  </a:lnTo>
                  <a:lnTo>
                    <a:pt x="109816" y="76301"/>
                  </a:lnTo>
                  <a:lnTo>
                    <a:pt x="108292" y="77825"/>
                  </a:lnTo>
                  <a:lnTo>
                    <a:pt x="88480" y="77825"/>
                  </a:lnTo>
                  <a:lnTo>
                    <a:pt x="82384" y="76301"/>
                  </a:lnTo>
                  <a:lnTo>
                    <a:pt x="76288" y="70205"/>
                  </a:lnTo>
                  <a:lnTo>
                    <a:pt x="74764" y="65633"/>
                  </a:lnTo>
                  <a:lnTo>
                    <a:pt x="74764" y="59537"/>
                  </a:lnTo>
                  <a:lnTo>
                    <a:pt x="117436" y="59537"/>
                  </a:lnTo>
                  <a:lnTo>
                    <a:pt x="117436" y="50393"/>
                  </a:lnTo>
                  <a:lnTo>
                    <a:pt x="117436" y="48869"/>
                  </a:lnTo>
                  <a:close/>
                </a:path>
                <a:path w="590550" h="111760">
                  <a:moveTo>
                    <a:pt x="192112" y="102489"/>
                  </a:moveTo>
                  <a:lnTo>
                    <a:pt x="123532" y="102489"/>
                  </a:lnTo>
                  <a:lnTo>
                    <a:pt x="123532" y="111633"/>
                  </a:lnTo>
                  <a:lnTo>
                    <a:pt x="192112" y="111633"/>
                  </a:lnTo>
                  <a:lnTo>
                    <a:pt x="192112" y="102489"/>
                  </a:lnTo>
                  <a:close/>
                </a:path>
                <a:path w="590550" h="111760">
                  <a:moveTo>
                    <a:pt x="213550" y="0"/>
                  </a:moveTo>
                  <a:lnTo>
                    <a:pt x="202882" y="0"/>
                  </a:lnTo>
                  <a:lnTo>
                    <a:pt x="202882" y="85534"/>
                  </a:lnTo>
                  <a:lnTo>
                    <a:pt x="213550" y="85534"/>
                  </a:lnTo>
                  <a:lnTo>
                    <a:pt x="213550" y="53441"/>
                  </a:lnTo>
                  <a:lnTo>
                    <a:pt x="213550" y="0"/>
                  </a:lnTo>
                  <a:close/>
                </a:path>
                <a:path w="590550" h="111760">
                  <a:moveTo>
                    <a:pt x="256324" y="85534"/>
                  </a:moveTo>
                  <a:lnTo>
                    <a:pt x="225742" y="53441"/>
                  </a:lnTo>
                  <a:lnTo>
                    <a:pt x="254800" y="26009"/>
                  </a:lnTo>
                  <a:lnTo>
                    <a:pt x="240982" y="26009"/>
                  </a:lnTo>
                  <a:lnTo>
                    <a:pt x="213550" y="53441"/>
                  </a:lnTo>
                  <a:lnTo>
                    <a:pt x="242506" y="85534"/>
                  </a:lnTo>
                  <a:lnTo>
                    <a:pt x="256324" y="85534"/>
                  </a:lnTo>
                  <a:close/>
                </a:path>
                <a:path w="590550" h="111760">
                  <a:moveTo>
                    <a:pt x="327761" y="102489"/>
                  </a:moveTo>
                  <a:lnTo>
                    <a:pt x="259181" y="102489"/>
                  </a:lnTo>
                  <a:lnTo>
                    <a:pt x="259181" y="111633"/>
                  </a:lnTo>
                  <a:lnTo>
                    <a:pt x="327761" y="111633"/>
                  </a:lnTo>
                  <a:lnTo>
                    <a:pt x="327761" y="102489"/>
                  </a:lnTo>
                  <a:close/>
                </a:path>
                <a:path w="590550" h="111760">
                  <a:moveTo>
                    <a:pt x="390525" y="30581"/>
                  </a:moveTo>
                  <a:lnTo>
                    <a:pt x="387477" y="24485"/>
                  </a:lnTo>
                  <a:lnTo>
                    <a:pt x="375285" y="24485"/>
                  </a:lnTo>
                  <a:lnTo>
                    <a:pt x="373761" y="26009"/>
                  </a:lnTo>
                  <a:lnTo>
                    <a:pt x="372237" y="26009"/>
                  </a:lnTo>
                  <a:lnTo>
                    <a:pt x="370713" y="27533"/>
                  </a:lnTo>
                  <a:lnTo>
                    <a:pt x="370713" y="29057"/>
                  </a:lnTo>
                  <a:lnTo>
                    <a:pt x="369189" y="30581"/>
                  </a:lnTo>
                  <a:lnTo>
                    <a:pt x="369189" y="32105"/>
                  </a:lnTo>
                  <a:lnTo>
                    <a:pt x="366141" y="35153"/>
                  </a:lnTo>
                  <a:lnTo>
                    <a:pt x="366141" y="33629"/>
                  </a:lnTo>
                  <a:lnTo>
                    <a:pt x="364617" y="29057"/>
                  </a:lnTo>
                  <a:lnTo>
                    <a:pt x="361569" y="26009"/>
                  </a:lnTo>
                  <a:lnTo>
                    <a:pt x="358521" y="24485"/>
                  </a:lnTo>
                  <a:lnTo>
                    <a:pt x="352336" y="24485"/>
                  </a:lnTo>
                  <a:lnTo>
                    <a:pt x="350812" y="26009"/>
                  </a:lnTo>
                  <a:lnTo>
                    <a:pt x="349288" y="26009"/>
                  </a:lnTo>
                  <a:lnTo>
                    <a:pt x="344716" y="30581"/>
                  </a:lnTo>
                  <a:lnTo>
                    <a:pt x="344716" y="32105"/>
                  </a:lnTo>
                  <a:lnTo>
                    <a:pt x="343192" y="35153"/>
                  </a:lnTo>
                  <a:lnTo>
                    <a:pt x="341668" y="36677"/>
                  </a:lnTo>
                  <a:lnTo>
                    <a:pt x="341668" y="26009"/>
                  </a:lnTo>
                  <a:lnTo>
                    <a:pt x="334048" y="26009"/>
                  </a:lnTo>
                  <a:lnTo>
                    <a:pt x="334048" y="85534"/>
                  </a:lnTo>
                  <a:lnTo>
                    <a:pt x="343192" y="85534"/>
                  </a:lnTo>
                  <a:lnTo>
                    <a:pt x="343192" y="47345"/>
                  </a:lnTo>
                  <a:lnTo>
                    <a:pt x="346240" y="41249"/>
                  </a:lnTo>
                  <a:lnTo>
                    <a:pt x="346240" y="39725"/>
                  </a:lnTo>
                  <a:lnTo>
                    <a:pt x="349288" y="36677"/>
                  </a:lnTo>
                  <a:lnTo>
                    <a:pt x="349288" y="35153"/>
                  </a:lnTo>
                  <a:lnTo>
                    <a:pt x="350812" y="35153"/>
                  </a:lnTo>
                  <a:lnTo>
                    <a:pt x="350812" y="33629"/>
                  </a:lnTo>
                  <a:lnTo>
                    <a:pt x="356997" y="33629"/>
                  </a:lnTo>
                  <a:lnTo>
                    <a:pt x="356997" y="85534"/>
                  </a:lnTo>
                  <a:lnTo>
                    <a:pt x="367665" y="85534"/>
                  </a:lnTo>
                  <a:lnTo>
                    <a:pt x="367665" y="44297"/>
                  </a:lnTo>
                  <a:lnTo>
                    <a:pt x="369189" y="42773"/>
                  </a:lnTo>
                  <a:lnTo>
                    <a:pt x="370713" y="39725"/>
                  </a:lnTo>
                  <a:lnTo>
                    <a:pt x="370713" y="38201"/>
                  </a:lnTo>
                  <a:lnTo>
                    <a:pt x="372237" y="36677"/>
                  </a:lnTo>
                  <a:lnTo>
                    <a:pt x="373761" y="36677"/>
                  </a:lnTo>
                  <a:lnTo>
                    <a:pt x="373761" y="35153"/>
                  </a:lnTo>
                  <a:lnTo>
                    <a:pt x="375285" y="33629"/>
                  </a:lnTo>
                  <a:lnTo>
                    <a:pt x="379857" y="33629"/>
                  </a:lnTo>
                  <a:lnTo>
                    <a:pt x="379857" y="35153"/>
                  </a:lnTo>
                  <a:lnTo>
                    <a:pt x="381381" y="35153"/>
                  </a:lnTo>
                  <a:lnTo>
                    <a:pt x="381381" y="85534"/>
                  </a:lnTo>
                  <a:lnTo>
                    <a:pt x="390525" y="85534"/>
                  </a:lnTo>
                  <a:lnTo>
                    <a:pt x="390525" y="33629"/>
                  </a:lnTo>
                  <a:lnTo>
                    <a:pt x="390525" y="30581"/>
                  </a:lnTo>
                  <a:close/>
                </a:path>
                <a:path w="590550" h="111760">
                  <a:moveTo>
                    <a:pt x="457682" y="48869"/>
                  </a:moveTo>
                  <a:lnTo>
                    <a:pt x="456145" y="44297"/>
                  </a:lnTo>
                  <a:lnTo>
                    <a:pt x="456145" y="41249"/>
                  </a:lnTo>
                  <a:lnTo>
                    <a:pt x="454621" y="36677"/>
                  </a:lnTo>
                  <a:lnTo>
                    <a:pt x="453097" y="33629"/>
                  </a:lnTo>
                  <a:lnTo>
                    <a:pt x="450049" y="32105"/>
                  </a:lnTo>
                  <a:lnTo>
                    <a:pt x="448525" y="29057"/>
                  </a:lnTo>
                  <a:lnTo>
                    <a:pt x="447001" y="28295"/>
                  </a:lnTo>
                  <a:lnTo>
                    <a:pt x="447001" y="48869"/>
                  </a:lnTo>
                  <a:lnTo>
                    <a:pt x="447001" y="50393"/>
                  </a:lnTo>
                  <a:lnTo>
                    <a:pt x="414909" y="50393"/>
                  </a:lnTo>
                  <a:lnTo>
                    <a:pt x="414909" y="45821"/>
                  </a:lnTo>
                  <a:lnTo>
                    <a:pt x="416433" y="44297"/>
                  </a:lnTo>
                  <a:lnTo>
                    <a:pt x="416433" y="41249"/>
                  </a:lnTo>
                  <a:lnTo>
                    <a:pt x="424053" y="33629"/>
                  </a:lnTo>
                  <a:lnTo>
                    <a:pt x="425577" y="33629"/>
                  </a:lnTo>
                  <a:lnTo>
                    <a:pt x="428625" y="32105"/>
                  </a:lnTo>
                  <a:lnTo>
                    <a:pt x="433285" y="32105"/>
                  </a:lnTo>
                  <a:lnTo>
                    <a:pt x="434809" y="33629"/>
                  </a:lnTo>
                  <a:lnTo>
                    <a:pt x="437857" y="33629"/>
                  </a:lnTo>
                  <a:lnTo>
                    <a:pt x="445477" y="41249"/>
                  </a:lnTo>
                  <a:lnTo>
                    <a:pt x="445477" y="45821"/>
                  </a:lnTo>
                  <a:lnTo>
                    <a:pt x="447001" y="48869"/>
                  </a:lnTo>
                  <a:lnTo>
                    <a:pt x="447001" y="28295"/>
                  </a:lnTo>
                  <a:lnTo>
                    <a:pt x="439381" y="24485"/>
                  </a:lnTo>
                  <a:lnTo>
                    <a:pt x="422529" y="24485"/>
                  </a:lnTo>
                  <a:lnTo>
                    <a:pt x="419481" y="27533"/>
                  </a:lnTo>
                  <a:lnTo>
                    <a:pt x="413385" y="30581"/>
                  </a:lnTo>
                  <a:lnTo>
                    <a:pt x="410337" y="33629"/>
                  </a:lnTo>
                  <a:lnTo>
                    <a:pt x="408813" y="36677"/>
                  </a:lnTo>
                  <a:lnTo>
                    <a:pt x="405765" y="39725"/>
                  </a:lnTo>
                  <a:lnTo>
                    <a:pt x="405765" y="44297"/>
                  </a:lnTo>
                  <a:lnTo>
                    <a:pt x="404241" y="47345"/>
                  </a:lnTo>
                  <a:lnTo>
                    <a:pt x="402717" y="51917"/>
                  </a:lnTo>
                  <a:lnTo>
                    <a:pt x="402717" y="61061"/>
                  </a:lnTo>
                  <a:lnTo>
                    <a:pt x="404241" y="65722"/>
                  </a:lnTo>
                  <a:lnTo>
                    <a:pt x="405765" y="68770"/>
                  </a:lnTo>
                  <a:lnTo>
                    <a:pt x="405765" y="73342"/>
                  </a:lnTo>
                  <a:lnTo>
                    <a:pt x="407289" y="76390"/>
                  </a:lnTo>
                  <a:lnTo>
                    <a:pt x="410337" y="79438"/>
                  </a:lnTo>
                  <a:lnTo>
                    <a:pt x="413385" y="80962"/>
                  </a:lnTo>
                  <a:lnTo>
                    <a:pt x="416433" y="84010"/>
                  </a:lnTo>
                  <a:lnTo>
                    <a:pt x="419481" y="85534"/>
                  </a:lnTo>
                  <a:lnTo>
                    <a:pt x="424053" y="87058"/>
                  </a:lnTo>
                  <a:lnTo>
                    <a:pt x="443953" y="87058"/>
                  </a:lnTo>
                  <a:lnTo>
                    <a:pt x="448525" y="85534"/>
                  </a:lnTo>
                  <a:lnTo>
                    <a:pt x="451573" y="85534"/>
                  </a:lnTo>
                  <a:lnTo>
                    <a:pt x="454621" y="84010"/>
                  </a:lnTo>
                  <a:lnTo>
                    <a:pt x="454621" y="77914"/>
                  </a:lnTo>
                  <a:lnTo>
                    <a:pt x="454621" y="76390"/>
                  </a:lnTo>
                  <a:lnTo>
                    <a:pt x="450049" y="76390"/>
                  </a:lnTo>
                  <a:lnTo>
                    <a:pt x="448525" y="77914"/>
                  </a:lnTo>
                  <a:lnTo>
                    <a:pt x="428625" y="77914"/>
                  </a:lnTo>
                  <a:lnTo>
                    <a:pt x="422529" y="76390"/>
                  </a:lnTo>
                  <a:lnTo>
                    <a:pt x="416433" y="70294"/>
                  </a:lnTo>
                  <a:lnTo>
                    <a:pt x="414909" y="65722"/>
                  </a:lnTo>
                  <a:lnTo>
                    <a:pt x="414909" y="59537"/>
                  </a:lnTo>
                  <a:lnTo>
                    <a:pt x="457682" y="59537"/>
                  </a:lnTo>
                  <a:lnTo>
                    <a:pt x="457682" y="50393"/>
                  </a:lnTo>
                  <a:lnTo>
                    <a:pt x="457682" y="48869"/>
                  </a:lnTo>
                  <a:close/>
                </a:path>
                <a:path w="590550" h="111760">
                  <a:moveTo>
                    <a:pt x="521779" y="38201"/>
                  </a:moveTo>
                  <a:lnTo>
                    <a:pt x="520255" y="35153"/>
                  </a:lnTo>
                  <a:lnTo>
                    <a:pt x="520255" y="33629"/>
                  </a:lnTo>
                  <a:lnTo>
                    <a:pt x="518731" y="30581"/>
                  </a:lnTo>
                  <a:lnTo>
                    <a:pt x="515683" y="29057"/>
                  </a:lnTo>
                  <a:lnTo>
                    <a:pt x="514159" y="27533"/>
                  </a:lnTo>
                  <a:lnTo>
                    <a:pt x="511111" y="26009"/>
                  </a:lnTo>
                  <a:lnTo>
                    <a:pt x="508063" y="26009"/>
                  </a:lnTo>
                  <a:lnTo>
                    <a:pt x="506539" y="24485"/>
                  </a:lnTo>
                  <a:lnTo>
                    <a:pt x="488162" y="24485"/>
                  </a:lnTo>
                  <a:lnTo>
                    <a:pt x="486638" y="26009"/>
                  </a:lnTo>
                  <a:lnTo>
                    <a:pt x="482066" y="26009"/>
                  </a:lnTo>
                  <a:lnTo>
                    <a:pt x="480542" y="27533"/>
                  </a:lnTo>
                  <a:lnTo>
                    <a:pt x="477494" y="27533"/>
                  </a:lnTo>
                  <a:lnTo>
                    <a:pt x="477494" y="38201"/>
                  </a:lnTo>
                  <a:lnTo>
                    <a:pt x="480542" y="36677"/>
                  </a:lnTo>
                  <a:lnTo>
                    <a:pt x="485114" y="35153"/>
                  </a:lnTo>
                  <a:lnTo>
                    <a:pt x="488162" y="35153"/>
                  </a:lnTo>
                  <a:lnTo>
                    <a:pt x="491210" y="33629"/>
                  </a:lnTo>
                  <a:lnTo>
                    <a:pt x="506539" y="33629"/>
                  </a:lnTo>
                  <a:lnTo>
                    <a:pt x="508063" y="36677"/>
                  </a:lnTo>
                  <a:lnTo>
                    <a:pt x="511111" y="38201"/>
                  </a:lnTo>
                  <a:lnTo>
                    <a:pt x="512635" y="41249"/>
                  </a:lnTo>
                  <a:lnTo>
                    <a:pt x="512635" y="50393"/>
                  </a:lnTo>
                  <a:lnTo>
                    <a:pt x="512635" y="58102"/>
                  </a:lnTo>
                  <a:lnTo>
                    <a:pt x="512635" y="68770"/>
                  </a:lnTo>
                  <a:lnTo>
                    <a:pt x="508063" y="71818"/>
                  </a:lnTo>
                  <a:lnTo>
                    <a:pt x="505015" y="74866"/>
                  </a:lnTo>
                  <a:lnTo>
                    <a:pt x="501878" y="76390"/>
                  </a:lnTo>
                  <a:lnTo>
                    <a:pt x="498830" y="77914"/>
                  </a:lnTo>
                  <a:lnTo>
                    <a:pt x="488162" y="77914"/>
                  </a:lnTo>
                  <a:lnTo>
                    <a:pt x="486638" y="76390"/>
                  </a:lnTo>
                  <a:lnTo>
                    <a:pt x="485114" y="76390"/>
                  </a:lnTo>
                  <a:lnTo>
                    <a:pt x="485114" y="73342"/>
                  </a:lnTo>
                  <a:lnTo>
                    <a:pt x="483590" y="73342"/>
                  </a:lnTo>
                  <a:lnTo>
                    <a:pt x="483590" y="65722"/>
                  </a:lnTo>
                  <a:lnTo>
                    <a:pt x="485114" y="65722"/>
                  </a:lnTo>
                  <a:lnTo>
                    <a:pt x="485114" y="62674"/>
                  </a:lnTo>
                  <a:lnTo>
                    <a:pt x="486638" y="61150"/>
                  </a:lnTo>
                  <a:lnTo>
                    <a:pt x="488162" y="61150"/>
                  </a:lnTo>
                  <a:lnTo>
                    <a:pt x="489686" y="59626"/>
                  </a:lnTo>
                  <a:lnTo>
                    <a:pt x="491210" y="59626"/>
                  </a:lnTo>
                  <a:lnTo>
                    <a:pt x="494258" y="58102"/>
                  </a:lnTo>
                  <a:lnTo>
                    <a:pt x="512635" y="58102"/>
                  </a:lnTo>
                  <a:lnTo>
                    <a:pt x="512635" y="50393"/>
                  </a:lnTo>
                  <a:lnTo>
                    <a:pt x="489686" y="50393"/>
                  </a:lnTo>
                  <a:lnTo>
                    <a:pt x="483590" y="51917"/>
                  </a:lnTo>
                  <a:lnTo>
                    <a:pt x="479018" y="54965"/>
                  </a:lnTo>
                  <a:lnTo>
                    <a:pt x="474446" y="59626"/>
                  </a:lnTo>
                  <a:lnTo>
                    <a:pt x="472922" y="64198"/>
                  </a:lnTo>
                  <a:lnTo>
                    <a:pt x="472922" y="76390"/>
                  </a:lnTo>
                  <a:lnTo>
                    <a:pt x="474446" y="79438"/>
                  </a:lnTo>
                  <a:lnTo>
                    <a:pt x="480542" y="85534"/>
                  </a:lnTo>
                  <a:lnTo>
                    <a:pt x="483590" y="85534"/>
                  </a:lnTo>
                  <a:lnTo>
                    <a:pt x="485114" y="87058"/>
                  </a:lnTo>
                  <a:lnTo>
                    <a:pt x="498830" y="87058"/>
                  </a:lnTo>
                  <a:lnTo>
                    <a:pt x="503491" y="85534"/>
                  </a:lnTo>
                  <a:lnTo>
                    <a:pt x="506539" y="84010"/>
                  </a:lnTo>
                  <a:lnTo>
                    <a:pt x="512635" y="77914"/>
                  </a:lnTo>
                  <a:lnTo>
                    <a:pt x="512635" y="85534"/>
                  </a:lnTo>
                  <a:lnTo>
                    <a:pt x="521779" y="85534"/>
                  </a:lnTo>
                  <a:lnTo>
                    <a:pt x="521779" y="58102"/>
                  </a:lnTo>
                  <a:lnTo>
                    <a:pt x="521779" y="38201"/>
                  </a:lnTo>
                  <a:close/>
                </a:path>
                <a:path w="590550" h="111760">
                  <a:moveTo>
                    <a:pt x="590448" y="39725"/>
                  </a:moveTo>
                  <a:lnTo>
                    <a:pt x="588924" y="33629"/>
                  </a:lnTo>
                  <a:lnTo>
                    <a:pt x="585787" y="30581"/>
                  </a:lnTo>
                  <a:lnTo>
                    <a:pt x="582739" y="26009"/>
                  </a:lnTo>
                  <a:lnTo>
                    <a:pt x="578167" y="24485"/>
                  </a:lnTo>
                  <a:lnTo>
                    <a:pt x="564451" y="24485"/>
                  </a:lnTo>
                  <a:lnTo>
                    <a:pt x="562927" y="26009"/>
                  </a:lnTo>
                  <a:lnTo>
                    <a:pt x="561403" y="26009"/>
                  </a:lnTo>
                  <a:lnTo>
                    <a:pt x="552259" y="35153"/>
                  </a:lnTo>
                  <a:lnTo>
                    <a:pt x="550735" y="26009"/>
                  </a:lnTo>
                  <a:lnTo>
                    <a:pt x="541591" y="26009"/>
                  </a:lnTo>
                  <a:lnTo>
                    <a:pt x="541591" y="85534"/>
                  </a:lnTo>
                  <a:lnTo>
                    <a:pt x="552259" y="85534"/>
                  </a:lnTo>
                  <a:lnTo>
                    <a:pt x="552259" y="45821"/>
                  </a:lnTo>
                  <a:lnTo>
                    <a:pt x="553783" y="42773"/>
                  </a:lnTo>
                  <a:lnTo>
                    <a:pt x="556831" y="41249"/>
                  </a:lnTo>
                  <a:lnTo>
                    <a:pt x="562927" y="35153"/>
                  </a:lnTo>
                  <a:lnTo>
                    <a:pt x="564451" y="33629"/>
                  </a:lnTo>
                  <a:lnTo>
                    <a:pt x="573595" y="33629"/>
                  </a:lnTo>
                  <a:lnTo>
                    <a:pt x="576643" y="35153"/>
                  </a:lnTo>
                  <a:lnTo>
                    <a:pt x="578167" y="36677"/>
                  </a:lnTo>
                  <a:lnTo>
                    <a:pt x="579691" y="39725"/>
                  </a:lnTo>
                  <a:lnTo>
                    <a:pt x="579691" y="85534"/>
                  </a:lnTo>
                  <a:lnTo>
                    <a:pt x="590448" y="85534"/>
                  </a:lnTo>
                  <a:lnTo>
                    <a:pt x="590448" y="3972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/>
          <p:nvPr/>
        </p:nvSpPr>
        <p:spPr>
          <a:xfrm>
            <a:off x="2402490" y="2560034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69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69" h="35560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0" name="object 120" descr=""/>
          <p:cNvGrpSpPr/>
          <p:nvPr/>
        </p:nvGrpSpPr>
        <p:grpSpPr>
          <a:xfrm>
            <a:off x="2539745" y="2520314"/>
            <a:ext cx="2154555" cy="116205"/>
            <a:chOff x="2539745" y="2520314"/>
            <a:chExt cx="2154555" cy="116205"/>
          </a:xfrm>
        </p:grpSpPr>
        <p:pic>
          <p:nvPicPr>
            <p:cNvPr id="121" name="object 121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539745" y="2520410"/>
              <a:ext cx="1209865" cy="116014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3778656" y="2523400"/>
              <a:ext cx="29209" cy="113030"/>
            </a:xfrm>
            <a:custGeom>
              <a:avLst/>
              <a:gdLst/>
              <a:ahLst/>
              <a:cxnLst/>
              <a:rect l="l" t="t" r="r" b="b"/>
              <a:pathLst>
                <a:path w="29210" h="113030">
                  <a:moveTo>
                    <a:pt x="2895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04140"/>
                  </a:lnTo>
                  <a:lnTo>
                    <a:pt x="0" y="113030"/>
                  </a:lnTo>
                  <a:lnTo>
                    <a:pt x="28956" y="113030"/>
                  </a:lnTo>
                  <a:lnTo>
                    <a:pt x="28956" y="104140"/>
                  </a:lnTo>
                  <a:lnTo>
                    <a:pt x="9144" y="104140"/>
                  </a:lnTo>
                  <a:lnTo>
                    <a:pt x="9144" y="8890"/>
                  </a:lnTo>
                  <a:lnTo>
                    <a:pt x="28956" y="889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829049" y="2530982"/>
              <a:ext cx="395097" cy="105536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4248626" y="2592133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5">
                  <a:moveTo>
                    <a:pt x="24384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29210" h="40005">
                  <a:moveTo>
                    <a:pt x="9144" y="39719"/>
                  </a:moveTo>
                  <a:lnTo>
                    <a:pt x="0" y="39719"/>
                  </a:lnTo>
                  <a:lnTo>
                    <a:pt x="0" y="32004"/>
                  </a:lnTo>
                  <a:lnTo>
                    <a:pt x="4572" y="32004"/>
                  </a:lnTo>
                  <a:lnTo>
                    <a:pt x="6096" y="30480"/>
                  </a:lnTo>
                  <a:lnTo>
                    <a:pt x="7620" y="30480"/>
                  </a:lnTo>
                  <a:lnTo>
                    <a:pt x="10668" y="28956"/>
                  </a:lnTo>
                  <a:lnTo>
                    <a:pt x="12192" y="28956"/>
                  </a:lnTo>
                  <a:lnTo>
                    <a:pt x="15240" y="25908"/>
                  </a:lnTo>
                  <a:lnTo>
                    <a:pt x="15240" y="24384"/>
                  </a:lnTo>
                  <a:lnTo>
                    <a:pt x="16764" y="22860"/>
                  </a:lnTo>
                  <a:lnTo>
                    <a:pt x="16764" y="18288"/>
                  </a:lnTo>
                  <a:lnTo>
                    <a:pt x="13716" y="15240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0668"/>
                  </a:lnTo>
                  <a:lnTo>
                    <a:pt x="10668" y="10668"/>
                  </a:lnTo>
                  <a:lnTo>
                    <a:pt x="10668" y="4572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19812"/>
                  </a:lnTo>
                  <a:lnTo>
                    <a:pt x="27432" y="24384"/>
                  </a:lnTo>
                  <a:lnTo>
                    <a:pt x="25908" y="27432"/>
                  </a:lnTo>
                  <a:lnTo>
                    <a:pt x="24384" y="28956"/>
                  </a:lnTo>
                  <a:lnTo>
                    <a:pt x="22860" y="32004"/>
                  </a:lnTo>
                  <a:lnTo>
                    <a:pt x="19812" y="33623"/>
                  </a:lnTo>
                  <a:lnTo>
                    <a:pt x="16764" y="36671"/>
                  </a:lnTo>
                  <a:lnTo>
                    <a:pt x="13716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4312634" y="2549366"/>
              <a:ext cx="47625" cy="62865"/>
            </a:xfrm>
            <a:custGeom>
              <a:avLst/>
              <a:gdLst/>
              <a:ahLst/>
              <a:cxnLst/>
              <a:rect l="l" t="t" r="r" b="b"/>
              <a:pathLst>
                <a:path w="47625" h="62864">
                  <a:moveTo>
                    <a:pt x="35147" y="62579"/>
                  </a:moveTo>
                  <a:lnTo>
                    <a:pt x="19907" y="62579"/>
                  </a:lnTo>
                  <a:lnTo>
                    <a:pt x="12192" y="59531"/>
                  </a:lnTo>
                  <a:lnTo>
                    <a:pt x="7620" y="54959"/>
                  </a:lnTo>
                  <a:lnTo>
                    <a:pt x="3048" y="48863"/>
                  </a:lnTo>
                  <a:lnTo>
                    <a:pt x="0" y="41243"/>
                  </a:lnTo>
                  <a:lnTo>
                    <a:pt x="0" y="22859"/>
                  </a:lnTo>
                  <a:lnTo>
                    <a:pt x="1524" y="18288"/>
                  </a:lnTo>
                  <a:lnTo>
                    <a:pt x="3048" y="15239"/>
                  </a:lnTo>
                  <a:lnTo>
                    <a:pt x="6096" y="12192"/>
                  </a:lnTo>
                  <a:lnTo>
                    <a:pt x="7620" y="9143"/>
                  </a:lnTo>
                  <a:lnTo>
                    <a:pt x="10668" y="6095"/>
                  </a:lnTo>
                  <a:lnTo>
                    <a:pt x="13716" y="4572"/>
                  </a:lnTo>
                  <a:lnTo>
                    <a:pt x="18383" y="3048"/>
                  </a:lnTo>
                  <a:lnTo>
                    <a:pt x="21431" y="1524"/>
                  </a:lnTo>
                  <a:lnTo>
                    <a:pt x="26003" y="0"/>
                  </a:lnTo>
                  <a:lnTo>
                    <a:pt x="39719" y="0"/>
                  </a:lnTo>
                  <a:lnTo>
                    <a:pt x="41243" y="1524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2192"/>
                  </a:lnTo>
                  <a:lnTo>
                    <a:pt x="44291" y="12192"/>
                  </a:lnTo>
                  <a:lnTo>
                    <a:pt x="41243" y="10667"/>
                  </a:lnTo>
                  <a:lnTo>
                    <a:pt x="39719" y="10667"/>
                  </a:lnTo>
                  <a:lnTo>
                    <a:pt x="36671" y="9143"/>
                  </a:lnTo>
                  <a:lnTo>
                    <a:pt x="26003" y="9143"/>
                  </a:lnTo>
                  <a:lnTo>
                    <a:pt x="19907" y="12192"/>
                  </a:lnTo>
                  <a:lnTo>
                    <a:pt x="15240" y="16763"/>
                  </a:lnTo>
                  <a:lnTo>
                    <a:pt x="13716" y="19812"/>
                  </a:lnTo>
                  <a:lnTo>
                    <a:pt x="12192" y="21336"/>
                  </a:lnTo>
                  <a:lnTo>
                    <a:pt x="10668" y="24384"/>
                  </a:lnTo>
                  <a:lnTo>
                    <a:pt x="10668" y="38195"/>
                  </a:lnTo>
                  <a:lnTo>
                    <a:pt x="12192" y="44291"/>
                  </a:lnTo>
                  <a:lnTo>
                    <a:pt x="16859" y="47339"/>
                  </a:lnTo>
                  <a:lnTo>
                    <a:pt x="19907" y="51911"/>
                  </a:lnTo>
                  <a:lnTo>
                    <a:pt x="24479" y="53435"/>
                  </a:lnTo>
                  <a:lnTo>
                    <a:pt x="36671" y="53435"/>
                  </a:lnTo>
                  <a:lnTo>
                    <a:pt x="39719" y="51911"/>
                  </a:lnTo>
                  <a:lnTo>
                    <a:pt x="42767" y="51911"/>
                  </a:lnTo>
                  <a:lnTo>
                    <a:pt x="44291" y="50387"/>
                  </a:lnTo>
                  <a:lnTo>
                    <a:pt x="47339" y="50387"/>
                  </a:lnTo>
                  <a:lnTo>
                    <a:pt x="47339" y="59531"/>
                  </a:lnTo>
                  <a:lnTo>
                    <a:pt x="44291" y="61055"/>
                  </a:lnTo>
                  <a:lnTo>
                    <a:pt x="38195" y="61055"/>
                  </a:lnTo>
                  <a:lnTo>
                    <a:pt x="35147" y="625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381309" y="2524886"/>
              <a:ext cx="116014" cy="87058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4518660" y="2549366"/>
              <a:ext cx="45720" cy="62865"/>
            </a:xfrm>
            <a:custGeom>
              <a:avLst/>
              <a:gdLst/>
              <a:ahLst/>
              <a:cxnLst/>
              <a:rect l="l" t="t" r="r" b="b"/>
              <a:pathLst>
                <a:path w="45720" h="62864">
                  <a:moveTo>
                    <a:pt x="42672" y="53435"/>
                  </a:moveTo>
                  <a:lnTo>
                    <a:pt x="28956" y="53435"/>
                  </a:lnTo>
                  <a:lnTo>
                    <a:pt x="32004" y="51911"/>
                  </a:lnTo>
                  <a:lnTo>
                    <a:pt x="35052" y="48863"/>
                  </a:lnTo>
                  <a:lnTo>
                    <a:pt x="35052" y="42767"/>
                  </a:lnTo>
                  <a:lnTo>
                    <a:pt x="33528" y="41243"/>
                  </a:lnTo>
                  <a:lnTo>
                    <a:pt x="32004" y="41243"/>
                  </a:lnTo>
                  <a:lnTo>
                    <a:pt x="32004" y="39719"/>
                  </a:lnTo>
                  <a:lnTo>
                    <a:pt x="30480" y="39719"/>
                  </a:lnTo>
                  <a:lnTo>
                    <a:pt x="27432" y="38195"/>
                  </a:lnTo>
                  <a:lnTo>
                    <a:pt x="25908" y="36671"/>
                  </a:lnTo>
                  <a:lnTo>
                    <a:pt x="22860" y="36671"/>
                  </a:lnTo>
                  <a:lnTo>
                    <a:pt x="19812" y="35147"/>
                  </a:lnTo>
                  <a:lnTo>
                    <a:pt x="16764" y="35147"/>
                  </a:lnTo>
                  <a:lnTo>
                    <a:pt x="13716" y="33623"/>
                  </a:lnTo>
                  <a:lnTo>
                    <a:pt x="12192" y="32099"/>
                  </a:lnTo>
                  <a:lnTo>
                    <a:pt x="9144" y="32099"/>
                  </a:lnTo>
                  <a:lnTo>
                    <a:pt x="7620" y="30480"/>
                  </a:lnTo>
                  <a:lnTo>
                    <a:pt x="1524" y="24384"/>
                  </a:lnTo>
                  <a:lnTo>
                    <a:pt x="0" y="21336"/>
                  </a:lnTo>
                  <a:lnTo>
                    <a:pt x="0" y="13716"/>
                  </a:lnTo>
                  <a:lnTo>
                    <a:pt x="1524" y="12192"/>
                  </a:lnTo>
                  <a:lnTo>
                    <a:pt x="1524" y="9144"/>
                  </a:lnTo>
                  <a:lnTo>
                    <a:pt x="3048" y="7620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3716" y="1524"/>
                  </a:lnTo>
                  <a:lnTo>
                    <a:pt x="16764" y="0"/>
                  </a:lnTo>
                  <a:lnTo>
                    <a:pt x="36576" y="0"/>
                  </a:lnTo>
                  <a:lnTo>
                    <a:pt x="39624" y="1524"/>
                  </a:lnTo>
                  <a:lnTo>
                    <a:pt x="42672" y="1524"/>
                  </a:lnTo>
                  <a:lnTo>
                    <a:pt x="42672" y="9144"/>
                  </a:lnTo>
                  <a:lnTo>
                    <a:pt x="16764" y="9144"/>
                  </a:lnTo>
                  <a:lnTo>
                    <a:pt x="15240" y="10668"/>
                  </a:lnTo>
                  <a:lnTo>
                    <a:pt x="13716" y="10668"/>
                  </a:lnTo>
                  <a:lnTo>
                    <a:pt x="13716" y="12192"/>
                  </a:lnTo>
                  <a:lnTo>
                    <a:pt x="12192" y="12192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10668" y="18288"/>
                  </a:lnTo>
                  <a:lnTo>
                    <a:pt x="12192" y="19812"/>
                  </a:lnTo>
                  <a:lnTo>
                    <a:pt x="12192" y="21336"/>
                  </a:lnTo>
                  <a:lnTo>
                    <a:pt x="13716" y="21336"/>
                  </a:lnTo>
                  <a:lnTo>
                    <a:pt x="15240" y="22860"/>
                  </a:lnTo>
                  <a:lnTo>
                    <a:pt x="16764" y="22860"/>
                  </a:lnTo>
                  <a:lnTo>
                    <a:pt x="18288" y="24384"/>
                  </a:lnTo>
                  <a:lnTo>
                    <a:pt x="21336" y="25908"/>
                  </a:lnTo>
                  <a:lnTo>
                    <a:pt x="22860" y="25908"/>
                  </a:lnTo>
                  <a:lnTo>
                    <a:pt x="27432" y="27432"/>
                  </a:lnTo>
                  <a:lnTo>
                    <a:pt x="30480" y="27432"/>
                  </a:lnTo>
                  <a:lnTo>
                    <a:pt x="36576" y="30480"/>
                  </a:lnTo>
                  <a:lnTo>
                    <a:pt x="38100" y="32099"/>
                  </a:lnTo>
                  <a:lnTo>
                    <a:pt x="39624" y="33623"/>
                  </a:lnTo>
                  <a:lnTo>
                    <a:pt x="41148" y="33623"/>
                  </a:lnTo>
                  <a:lnTo>
                    <a:pt x="44196" y="36671"/>
                  </a:lnTo>
                  <a:lnTo>
                    <a:pt x="45720" y="39719"/>
                  </a:lnTo>
                  <a:lnTo>
                    <a:pt x="45720" y="50387"/>
                  </a:lnTo>
                  <a:lnTo>
                    <a:pt x="42672" y="53435"/>
                  </a:lnTo>
                  <a:close/>
                </a:path>
                <a:path w="45720" h="62864">
                  <a:moveTo>
                    <a:pt x="42672" y="10668"/>
                  </a:moveTo>
                  <a:lnTo>
                    <a:pt x="38100" y="10668"/>
                  </a:lnTo>
                  <a:lnTo>
                    <a:pt x="35052" y="9144"/>
                  </a:lnTo>
                  <a:lnTo>
                    <a:pt x="42672" y="9144"/>
                  </a:lnTo>
                  <a:lnTo>
                    <a:pt x="42672" y="10668"/>
                  </a:lnTo>
                  <a:close/>
                </a:path>
                <a:path w="45720" h="62864">
                  <a:moveTo>
                    <a:pt x="35052" y="61055"/>
                  </a:moveTo>
                  <a:lnTo>
                    <a:pt x="0" y="61055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6096" y="51911"/>
                  </a:lnTo>
                  <a:lnTo>
                    <a:pt x="10668" y="53435"/>
                  </a:lnTo>
                  <a:lnTo>
                    <a:pt x="42672" y="53435"/>
                  </a:lnTo>
                  <a:lnTo>
                    <a:pt x="42672" y="54959"/>
                  </a:lnTo>
                  <a:lnTo>
                    <a:pt x="39624" y="58007"/>
                  </a:lnTo>
                  <a:lnTo>
                    <a:pt x="38100" y="58007"/>
                  </a:lnTo>
                  <a:lnTo>
                    <a:pt x="35052" y="61055"/>
                  </a:lnTo>
                  <a:close/>
                </a:path>
                <a:path w="45720" h="62864">
                  <a:moveTo>
                    <a:pt x="28956" y="62579"/>
                  </a:moveTo>
                  <a:lnTo>
                    <a:pt x="6096" y="62579"/>
                  </a:lnTo>
                  <a:lnTo>
                    <a:pt x="3048" y="61055"/>
                  </a:lnTo>
                  <a:lnTo>
                    <a:pt x="30480" y="61055"/>
                  </a:lnTo>
                  <a:lnTo>
                    <a:pt x="28956" y="6257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4593336" y="2520327"/>
              <a:ext cx="100965" cy="116205"/>
            </a:xfrm>
            <a:custGeom>
              <a:avLst/>
              <a:gdLst/>
              <a:ahLst/>
              <a:cxnLst/>
              <a:rect l="l" t="t" r="r" b="b"/>
              <a:pathLst>
                <a:path w="100964" h="116205">
                  <a:moveTo>
                    <a:pt x="29044" y="3073"/>
                  </a:moveTo>
                  <a:lnTo>
                    <a:pt x="0" y="3073"/>
                  </a:lnTo>
                  <a:lnTo>
                    <a:pt x="0" y="11963"/>
                  </a:lnTo>
                  <a:lnTo>
                    <a:pt x="19900" y="11963"/>
                  </a:lnTo>
                  <a:lnTo>
                    <a:pt x="19900" y="107213"/>
                  </a:lnTo>
                  <a:lnTo>
                    <a:pt x="0" y="107213"/>
                  </a:lnTo>
                  <a:lnTo>
                    <a:pt x="0" y="116103"/>
                  </a:lnTo>
                  <a:lnTo>
                    <a:pt x="29044" y="116103"/>
                  </a:lnTo>
                  <a:lnTo>
                    <a:pt x="29044" y="107213"/>
                  </a:lnTo>
                  <a:lnTo>
                    <a:pt x="29044" y="11963"/>
                  </a:lnTo>
                  <a:lnTo>
                    <a:pt x="29044" y="3073"/>
                  </a:lnTo>
                  <a:close/>
                </a:path>
                <a:path w="100964" h="116205">
                  <a:moveTo>
                    <a:pt x="100863" y="58000"/>
                  </a:moveTo>
                  <a:lnTo>
                    <a:pt x="99110" y="42506"/>
                  </a:lnTo>
                  <a:lnTo>
                    <a:pt x="93764" y="27851"/>
                  </a:lnTo>
                  <a:lnTo>
                    <a:pt x="84709" y="13766"/>
                  </a:lnTo>
                  <a:lnTo>
                    <a:pt x="71805" y="0"/>
                  </a:lnTo>
                  <a:lnTo>
                    <a:pt x="65709" y="7620"/>
                  </a:lnTo>
                  <a:lnTo>
                    <a:pt x="75958" y="19367"/>
                  </a:lnTo>
                  <a:lnTo>
                    <a:pt x="83616" y="31851"/>
                  </a:lnTo>
                  <a:lnTo>
                    <a:pt x="88430" y="45199"/>
                  </a:lnTo>
                  <a:lnTo>
                    <a:pt x="90093" y="59524"/>
                  </a:lnTo>
                  <a:lnTo>
                    <a:pt x="89573" y="66141"/>
                  </a:lnTo>
                  <a:lnTo>
                    <a:pt x="71145" y="104178"/>
                  </a:lnTo>
                  <a:lnTo>
                    <a:pt x="65709" y="109918"/>
                  </a:lnTo>
                  <a:lnTo>
                    <a:pt x="71805" y="116014"/>
                  </a:lnTo>
                  <a:lnTo>
                    <a:pt x="77901" y="111442"/>
                  </a:lnTo>
                  <a:lnTo>
                    <a:pt x="82473" y="105346"/>
                  </a:lnTo>
                  <a:lnTo>
                    <a:pt x="85521" y="100774"/>
                  </a:lnTo>
                  <a:lnTo>
                    <a:pt x="90093" y="96202"/>
                  </a:lnTo>
                  <a:lnTo>
                    <a:pt x="91617" y="91630"/>
                  </a:lnTo>
                  <a:lnTo>
                    <a:pt x="94767" y="85534"/>
                  </a:lnTo>
                  <a:lnTo>
                    <a:pt x="99339" y="71716"/>
                  </a:lnTo>
                  <a:lnTo>
                    <a:pt x="99339" y="67144"/>
                  </a:lnTo>
                  <a:lnTo>
                    <a:pt x="100863" y="62572"/>
                  </a:lnTo>
                  <a:lnTo>
                    <a:pt x="100863" y="5800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1380172" y="2688336"/>
            <a:ext cx="934085" cy="110489"/>
            <a:chOff x="1380172" y="2688336"/>
            <a:chExt cx="934085" cy="110489"/>
          </a:xfrm>
        </p:grpSpPr>
        <p:pic>
          <p:nvPicPr>
            <p:cNvPr id="130" name="object 130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380172" y="2711196"/>
              <a:ext cx="321945" cy="87058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723542" y="2688348"/>
              <a:ext cx="590550" cy="109855"/>
            </a:xfrm>
            <a:custGeom>
              <a:avLst/>
              <a:gdLst/>
              <a:ahLst/>
              <a:cxnLst/>
              <a:rect l="l" t="t" r="r" b="b"/>
              <a:pathLst>
                <a:path w="590550" h="109855">
                  <a:moveTo>
                    <a:pt x="50380" y="39712"/>
                  </a:moveTo>
                  <a:lnTo>
                    <a:pt x="48856" y="33616"/>
                  </a:lnTo>
                  <a:lnTo>
                    <a:pt x="42760" y="24472"/>
                  </a:lnTo>
                  <a:lnTo>
                    <a:pt x="38188" y="22948"/>
                  </a:lnTo>
                  <a:lnTo>
                    <a:pt x="27520" y="22948"/>
                  </a:lnTo>
                  <a:lnTo>
                    <a:pt x="21336" y="25996"/>
                  </a:lnTo>
                  <a:lnTo>
                    <a:pt x="16764" y="27520"/>
                  </a:lnTo>
                  <a:lnTo>
                    <a:pt x="13716" y="30568"/>
                  </a:lnTo>
                  <a:lnTo>
                    <a:pt x="10668" y="35140"/>
                  </a:lnTo>
                  <a:lnTo>
                    <a:pt x="9144" y="24472"/>
                  </a:lnTo>
                  <a:lnTo>
                    <a:pt x="0" y="24472"/>
                  </a:lnTo>
                  <a:lnTo>
                    <a:pt x="0" y="85521"/>
                  </a:lnTo>
                  <a:lnTo>
                    <a:pt x="10668" y="85521"/>
                  </a:lnTo>
                  <a:lnTo>
                    <a:pt x="10668" y="45897"/>
                  </a:lnTo>
                  <a:lnTo>
                    <a:pt x="12192" y="42849"/>
                  </a:lnTo>
                  <a:lnTo>
                    <a:pt x="15240" y="41325"/>
                  </a:lnTo>
                  <a:lnTo>
                    <a:pt x="22860" y="33616"/>
                  </a:lnTo>
                  <a:lnTo>
                    <a:pt x="25996" y="33616"/>
                  </a:lnTo>
                  <a:lnTo>
                    <a:pt x="27520" y="32092"/>
                  </a:lnTo>
                  <a:lnTo>
                    <a:pt x="33616" y="32092"/>
                  </a:lnTo>
                  <a:lnTo>
                    <a:pt x="36664" y="35140"/>
                  </a:lnTo>
                  <a:lnTo>
                    <a:pt x="38188" y="38188"/>
                  </a:lnTo>
                  <a:lnTo>
                    <a:pt x="39712" y="42849"/>
                  </a:lnTo>
                  <a:lnTo>
                    <a:pt x="39712" y="47421"/>
                  </a:lnTo>
                  <a:lnTo>
                    <a:pt x="50380" y="47421"/>
                  </a:lnTo>
                  <a:lnTo>
                    <a:pt x="50380" y="39712"/>
                  </a:lnTo>
                  <a:close/>
                </a:path>
                <a:path w="590550" h="109855">
                  <a:moveTo>
                    <a:pt x="117436" y="47332"/>
                  </a:moveTo>
                  <a:lnTo>
                    <a:pt x="115912" y="42760"/>
                  </a:lnTo>
                  <a:lnTo>
                    <a:pt x="115912" y="39712"/>
                  </a:lnTo>
                  <a:lnTo>
                    <a:pt x="112864" y="33616"/>
                  </a:lnTo>
                  <a:lnTo>
                    <a:pt x="111340" y="32092"/>
                  </a:lnTo>
                  <a:lnTo>
                    <a:pt x="106768" y="27520"/>
                  </a:lnTo>
                  <a:lnTo>
                    <a:pt x="106768" y="47332"/>
                  </a:lnTo>
                  <a:lnTo>
                    <a:pt x="106768" y="50380"/>
                  </a:lnTo>
                  <a:lnTo>
                    <a:pt x="74676" y="50380"/>
                  </a:lnTo>
                  <a:lnTo>
                    <a:pt x="74676" y="44284"/>
                  </a:lnTo>
                  <a:lnTo>
                    <a:pt x="76200" y="42760"/>
                  </a:lnTo>
                  <a:lnTo>
                    <a:pt x="76200" y="39712"/>
                  </a:lnTo>
                  <a:lnTo>
                    <a:pt x="82296" y="33616"/>
                  </a:lnTo>
                  <a:lnTo>
                    <a:pt x="83908" y="33616"/>
                  </a:lnTo>
                  <a:lnTo>
                    <a:pt x="85432" y="32092"/>
                  </a:lnTo>
                  <a:lnTo>
                    <a:pt x="94576" y="32092"/>
                  </a:lnTo>
                  <a:lnTo>
                    <a:pt x="97624" y="33616"/>
                  </a:lnTo>
                  <a:lnTo>
                    <a:pt x="99148" y="33616"/>
                  </a:lnTo>
                  <a:lnTo>
                    <a:pt x="105244" y="39712"/>
                  </a:lnTo>
                  <a:lnTo>
                    <a:pt x="105244" y="44284"/>
                  </a:lnTo>
                  <a:lnTo>
                    <a:pt x="106768" y="47332"/>
                  </a:lnTo>
                  <a:lnTo>
                    <a:pt x="106768" y="27520"/>
                  </a:lnTo>
                  <a:lnTo>
                    <a:pt x="105244" y="25996"/>
                  </a:lnTo>
                  <a:lnTo>
                    <a:pt x="102196" y="24472"/>
                  </a:lnTo>
                  <a:lnTo>
                    <a:pt x="99148" y="24472"/>
                  </a:lnTo>
                  <a:lnTo>
                    <a:pt x="94576" y="22948"/>
                  </a:lnTo>
                  <a:lnTo>
                    <a:pt x="86956" y="22948"/>
                  </a:lnTo>
                  <a:lnTo>
                    <a:pt x="82296" y="24472"/>
                  </a:lnTo>
                  <a:lnTo>
                    <a:pt x="73152" y="29044"/>
                  </a:lnTo>
                  <a:lnTo>
                    <a:pt x="70104" y="32092"/>
                  </a:lnTo>
                  <a:lnTo>
                    <a:pt x="68580" y="35140"/>
                  </a:lnTo>
                  <a:lnTo>
                    <a:pt x="65532" y="38188"/>
                  </a:lnTo>
                  <a:lnTo>
                    <a:pt x="65532" y="42760"/>
                  </a:lnTo>
                  <a:lnTo>
                    <a:pt x="64008" y="45808"/>
                  </a:lnTo>
                  <a:lnTo>
                    <a:pt x="62484" y="50380"/>
                  </a:lnTo>
                  <a:lnTo>
                    <a:pt x="62484" y="59524"/>
                  </a:lnTo>
                  <a:lnTo>
                    <a:pt x="64008" y="64198"/>
                  </a:lnTo>
                  <a:lnTo>
                    <a:pt x="64008" y="68770"/>
                  </a:lnTo>
                  <a:lnTo>
                    <a:pt x="67056" y="74866"/>
                  </a:lnTo>
                  <a:lnTo>
                    <a:pt x="73152" y="80962"/>
                  </a:lnTo>
                  <a:lnTo>
                    <a:pt x="82296" y="85534"/>
                  </a:lnTo>
                  <a:lnTo>
                    <a:pt x="108292" y="85534"/>
                  </a:lnTo>
                  <a:lnTo>
                    <a:pt x="111340" y="84010"/>
                  </a:lnTo>
                  <a:lnTo>
                    <a:pt x="114388" y="84010"/>
                  </a:lnTo>
                  <a:lnTo>
                    <a:pt x="114388" y="77914"/>
                  </a:lnTo>
                  <a:lnTo>
                    <a:pt x="114388" y="74866"/>
                  </a:lnTo>
                  <a:lnTo>
                    <a:pt x="111340" y="74866"/>
                  </a:lnTo>
                  <a:lnTo>
                    <a:pt x="109816" y="76390"/>
                  </a:lnTo>
                  <a:lnTo>
                    <a:pt x="100672" y="76390"/>
                  </a:lnTo>
                  <a:lnTo>
                    <a:pt x="99148" y="77914"/>
                  </a:lnTo>
                  <a:lnTo>
                    <a:pt x="88480" y="77914"/>
                  </a:lnTo>
                  <a:lnTo>
                    <a:pt x="82296" y="76390"/>
                  </a:lnTo>
                  <a:lnTo>
                    <a:pt x="79248" y="71818"/>
                  </a:lnTo>
                  <a:lnTo>
                    <a:pt x="76200" y="68770"/>
                  </a:lnTo>
                  <a:lnTo>
                    <a:pt x="74676" y="64198"/>
                  </a:lnTo>
                  <a:lnTo>
                    <a:pt x="74676" y="58000"/>
                  </a:lnTo>
                  <a:lnTo>
                    <a:pt x="117436" y="58000"/>
                  </a:lnTo>
                  <a:lnTo>
                    <a:pt x="117436" y="50380"/>
                  </a:lnTo>
                  <a:lnTo>
                    <a:pt x="117436" y="47332"/>
                  </a:lnTo>
                  <a:close/>
                </a:path>
                <a:path w="590550" h="109855">
                  <a:moveTo>
                    <a:pt x="192112" y="100571"/>
                  </a:moveTo>
                  <a:lnTo>
                    <a:pt x="123532" y="100571"/>
                  </a:lnTo>
                  <a:lnTo>
                    <a:pt x="123532" y="109728"/>
                  </a:lnTo>
                  <a:lnTo>
                    <a:pt x="192112" y="109728"/>
                  </a:lnTo>
                  <a:lnTo>
                    <a:pt x="192112" y="100571"/>
                  </a:lnTo>
                  <a:close/>
                </a:path>
                <a:path w="590550" h="109855">
                  <a:moveTo>
                    <a:pt x="213550" y="0"/>
                  </a:moveTo>
                  <a:lnTo>
                    <a:pt x="202882" y="0"/>
                  </a:lnTo>
                  <a:lnTo>
                    <a:pt x="202882" y="85534"/>
                  </a:lnTo>
                  <a:lnTo>
                    <a:pt x="213550" y="85534"/>
                  </a:lnTo>
                  <a:lnTo>
                    <a:pt x="213550" y="51904"/>
                  </a:lnTo>
                  <a:lnTo>
                    <a:pt x="213550" y="0"/>
                  </a:lnTo>
                  <a:close/>
                </a:path>
                <a:path w="590550" h="109855">
                  <a:moveTo>
                    <a:pt x="256324" y="85534"/>
                  </a:moveTo>
                  <a:lnTo>
                    <a:pt x="225742" y="51904"/>
                  </a:lnTo>
                  <a:lnTo>
                    <a:pt x="254800" y="24472"/>
                  </a:lnTo>
                  <a:lnTo>
                    <a:pt x="240982" y="24472"/>
                  </a:lnTo>
                  <a:lnTo>
                    <a:pt x="213550" y="51904"/>
                  </a:lnTo>
                  <a:lnTo>
                    <a:pt x="242506" y="85534"/>
                  </a:lnTo>
                  <a:lnTo>
                    <a:pt x="256324" y="85534"/>
                  </a:lnTo>
                  <a:close/>
                </a:path>
                <a:path w="590550" h="109855">
                  <a:moveTo>
                    <a:pt x="327761" y="100571"/>
                  </a:moveTo>
                  <a:lnTo>
                    <a:pt x="259181" y="100571"/>
                  </a:lnTo>
                  <a:lnTo>
                    <a:pt x="259181" y="109728"/>
                  </a:lnTo>
                  <a:lnTo>
                    <a:pt x="327761" y="109728"/>
                  </a:lnTo>
                  <a:lnTo>
                    <a:pt x="327761" y="100571"/>
                  </a:lnTo>
                  <a:close/>
                </a:path>
                <a:path w="590550" h="109855">
                  <a:moveTo>
                    <a:pt x="390525" y="29044"/>
                  </a:moveTo>
                  <a:lnTo>
                    <a:pt x="387477" y="22860"/>
                  </a:lnTo>
                  <a:lnTo>
                    <a:pt x="376809" y="22860"/>
                  </a:lnTo>
                  <a:lnTo>
                    <a:pt x="375285" y="24472"/>
                  </a:lnTo>
                  <a:lnTo>
                    <a:pt x="373761" y="24472"/>
                  </a:lnTo>
                  <a:lnTo>
                    <a:pt x="372237" y="25996"/>
                  </a:lnTo>
                  <a:lnTo>
                    <a:pt x="370713" y="25996"/>
                  </a:lnTo>
                  <a:lnTo>
                    <a:pt x="370713" y="27520"/>
                  </a:lnTo>
                  <a:lnTo>
                    <a:pt x="369189" y="29044"/>
                  </a:lnTo>
                  <a:lnTo>
                    <a:pt x="369189" y="30568"/>
                  </a:lnTo>
                  <a:lnTo>
                    <a:pt x="366141" y="33616"/>
                  </a:lnTo>
                  <a:lnTo>
                    <a:pt x="366141" y="32092"/>
                  </a:lnTo>
                  <a:lnTo>
                    <a:pt x="363093" y="25996"/>
                  </a:lnTo>
                  <a:lnTo>
                    <a:pt x="361569" y="24472"/>
                  </a:lnTo>
                  <a:lnTo>
                    <a:pt x="358521" y="22860"/>
                  </a:lnTo>
                  <a:lnTo>
                    <a:pt x="352425" y="22860"/>
                  </a:lnTo>
                  <a:lnTo>
                    <a:pt x="352425" y="24472"/>
                  </a:lnTo>
                  <a:lnTo>
                    <a:pt x="349377" y="24472"/>
                  </a:lnTo>
                  <a:lnTo>
                    <a:pt x="347853" y="25996"/>
                  </a:lnTo>
                  <a:lnTo>
                    <a:pt x="347853" y="27520"/>
                  </a:lnTo>
                  <a:lnTo>
                    <a:pt x="344805" y="30568"/>
                  </a:lnTo>
                  <a:lnTo>
                    <a:pt x="344805" y="32092"/>
                  </a:lnTo>
                  <a:lnTo>
                    <a:pt x="341757" y="35140"/>
                  </a:lnTo>
                  <a:lnTo>
                    <a:pt x="341757" y="24472"/>
                  </a:lnTo>
                  <a:lnTo>
                    <a:pt x="334048" y="24472"/>
                  </a:lnTo>
                  <a:lnTo>
                    <a:pt x="334048" y="85534"/>
                  </a:lnTo>
                  <a:lnTo>
                    <a:pt x="343281" y="85534"/>
                  </a:lnTo>
                  <a:lnTo>
                    <a:pt x="343281" y="45808"/>
                  </a:lnTo>
                  <a:lnTo>
                    <a:pt x="344805" y="42760"/>
                  </a:lnTo>
                  <a:lnTo>
                    <a:pt x="346329" y="41236"/>
                  </a:lnTo>
                  <a:lnTo>
                    <a:pt x="346329" y="39712"/>
                  </a:lnTo>
                  <a:lnTo>
                    <a:pt x="347853" y="36664"/>
                  </a:lnTo>
                  <a:lnTo>
                    <a:pt x="349377" y="35140"/>
                  </a:lnTo>
                  <a:lnTo>
                    <a:pt x="350901" y="33616"/>
                  </a:lnTo>
                  <a:lnTo>
                    <a:pt x="350901" y="32092"/>
                  </a:lnTo>
                  <a:lnTo>
                    <a:pt x="355473" y="32092"/>
                  </a:lnTo>
                  <a:lnTo>
                    <a:pt x="356997" y="33616"/>
                  </a:lnTo>
                  <a:lnTo>
                    <a:pt x="356997" y="85534"/>
                  </a:lnTo>
                  <a:lnTo>
                    <a:pt x="367665" y="85534"/>
                  </a:lnTo>
                  <a:lnTo>
                    <a:pt x="367665" y="42760"/>
                  </a:lnTo>
                  <a:lnTo>
                    <a:pt x="370713" y="39712"/>
                  </a:lnTo>
                  <a:lnTo>
                    <a:pt x="370713" y="38188"/>
                  </a:lnTo>
                  <a:lnTo>
                    <a:pt x="372237" y="36664"/>
                  </a:lnTo>
                  <a:lnTo>
                    <a:pt x="373761" y="35140"/>
                  </a:lnTo>
                  <a:lnTo>
                    <a:pt x="373761" y="33616"/>
                  </a:lnTo>
                  <a:lnTo>
                    <a:pt x="375285" y="33616"/>
                  </a:lnTo>
                  <a:lnTo>
                    <a:pt x="375285" y="32092"/>
                  </a:lnTo>
                  <a:lnTo>
                    <a:pt x="379857" y="32092"/>
                  </a:lnTo>
                  <a:lnTo>
                    <a:pt x="379857" y="33616"/>
                  </a:lnTo>
                  <a:lnTo>
                    <a:pt x="381381" y="35140"/>
                  </a:lnTo>
                  <a:lnTo>
                    <a:pt x="381381" y="85534"/>
                  </a:lnTo>
                  <a:lnTo>
                    <a:pt x="390525" y="85534"/>
                  </a:lnTo>
                  <a:lnTo>
                    <a:pt x="390525" y="32092"/>
                  </a:lnTo>
                  <a:lnTo>
                    <a:pt x="390525" y="29044"/>
                  </a:lnTo>
                  <a:close/>
                </a:path>
                <a:path w="590550" h="109855">
                  <a:moveTo>
                    <a:pt x="457682" y="47332"/>
                  </a:moveTo>
                  <a:lnTo>
                    <a:pt x="456145" y="42760"/>
                  </a:lnTo>
                  <a:lnTo>
                    <a:pt x="456145" y="39712"/>
                  </a:lnTo>
                  <a:lnTo>
                    <a:pt x="453097" y="33616"/>
                  </a:lnTo>
                  <a:lnTo>
                    <a:pt x="451573" y="32092"/>
                  </a:lnTo>
                  <a:lnTo>
                    <a:pt x="447001" y="27520"/>
                  </a:lnTo>
                  <a:lnTo>
                    <a:pt x="447001" y="47332"/>
                  </a:lnTo>
                  <a:lnTo>
                    <a:pt x="447001" y="50380"/>
                  </a:lnTo>
                  <a:lnTo>
                    <a:pt x="414909" y="50380"/>
                  </a:lnTo>
                  <a:lnTo>
                    <a:pt x="414909" y="44284"/>
                  </a:lnTo>
                  <a:lnTo>
                    <a:pt x="416433" y="42760"/>
                  </a:lnTo>
                  <a:lnTo>
                    <a:pt x="416433" y="39712"/>
                  </a:lnTo>
                  <a:lnTo>
                    <a:pt x="417957" y="38188"/>
                  </a:lnTo>
                  <a:lnTo>
                    <a:pt x="419569" y="36664"/>
                  </a:lnTo>
                  <a:lnTo>
                    <a:pt x="422617" y="33616"/>
                  </a:lnTo>
                  <a:lnTo>
                    <a:pt x="424141" y="33616"/>
                  </a:lnTo>
                  <a:lnTo>
                    <a:pt x="425665" y="32092"/>
                  </a:lnTo>
                  <a:lnTo>
                    <a:pt x="434809" y="32092"/>
                  </a:lnTo>
                  <a:lnTo>
                    <a:pt x="437857" y="33616"/>
                  </a:lnTo>
                  <a:lnTo>
                    <a:pt x="439381" y="33616"/>
                  </a:lnTo>
                  <a:lnTo>
                    <a:pt x="445477" y="39712"/>
                  </a:lnTo>
                  <a:lnTo>
                    <a:pt x="445477" y="44284"/>
                  </a:lnTo>
                  <a:lnTo>
                    <a:pt x="447001" y="47332"/>
                  </a:lnTo>
                  <a:lnTo>
                    <a:pt x="447001" y="27520"/>
                  </a:lnTo>
                  <a:lnTo>
                    <a:pt x="445477" y="25996"/>
                  </a:lnTo>
                  <a:lnTo>
                    <a:pt x="442429" y="24472"/>
                  </a:lnTo>
                  <a:lnTo>
                    <a:pt x="439381" y="24472"/>
                  </a:lnTo>
                  <a:lnTo>
                    <a:pt x="434809" y="22860"/>
                  </a:lnTo>
                  <a:lnTo>
                    <a:pt x="427189" y="22860"/>
                  </a:lnTo>
                  <a:lnTo>
                    <a:pt x="422617" y="24472"/>
                  </a:lnTo>
                  <a:lnTo>
                    <a:pt x="419569" y="25996"/>
                  </a:lnTo>
                  <a:lnTo>
                    <a:pt x="416433" y="27520"/>
                  </a:lnTo>
                  <a:lnTo>
                    <a:pt x="413385" y="29044"/>
                  </a:lnTo>
                  <a:lnTo>
                    <a:pt x="410337" y="32092"/>
                  </a:lnTo>
                  <a:lnTo>
                    <a:pt x="408813" y="35140"/>
                  </a:lnTo>
                  <a:lnTo>
                    <a:pt x="405765" y="38188"/>
                  </a:lnTo>
                  <a:lnTo>
                    <a:pt x="405765" y="42760"/>
                  </a:lnTo>
                  <a:lnTo>
                    <a:pt x="404241" y="45808"/>
                  </a:lnTo>
                  <a:lnTo>
                    <a:pt x="402717" y="50380"/>
                  </a:lnTo>
                  <a:lnTo>
                    <a:pt x="402717" y="59524"/>
                  </a:lnTo>
                  <a:lnTo>
                    <a:pt x="404241" y="64096"/>
                  </a:lnTo>
                  <a:lnTo>
                    <a:pt x="405765" y="68770"/>
                  </a:lnTo>
                  <a:lnTo>
                    <a:pt x="405765" y="71818"/>
                  </a:lnTo>
                  <a:lnTo>
                    <a:pt x="407289" y="74866"/>
                  </a:lnTo>
                  <a:lnTo>
                    <a:pt x="413385" y="80962"/>
                  </a:lnTo>
                  <a:lnTo>
                    <a:pt x="416433" y="82486"/>
                  </a:lnTo>
                  <a:lnTo>
                    <a:pt x="419569" y="84010"/>
                  </a:lnTo>
                  <a:lnTo>
                    <a:pt x="424141" y="85534"/>
                  </a:lnTo>
                  <a:lnTo>
                    <a:pt x="448525" y="85534"/>
                  </a:lnTo>
                  <a:lnTo>
                    <a:pt x="451573" y="84010"/>
                  </a:lnTo>
                  <a:lnTo>
                    <a:pt x="454621" y="84010"/>
                  </a:lnTo>
                  <a:lnTo>
                    <a:pt x="454621" y="77914"/>
                  </a:lnTo>
                  <a:lnTo>
                    <a:pt x="454621" y="74866"/>
                  </a:lnTo>
                  <a:lnTo>
                    <a:pt x="451573" y="74866"/>
                  </a:lnTo>
                  <a:lnTo>
                    <a:pt x="450049" y="76390"/>
                  </a:lnTo>
                  <a:lnTo>
                    <a:pt x="442429" y="76390"/>
                  </a:lnTo>
                  <a:lnTo>
                    <a:pt x="439381" y="77914"/>
                  </a:lnTo>
                  <a:lnTo>
                    <a:pt x="428713" y="77914"/>
                  </a:lnTo>
                  <a:lnTo>
                    <a:pt x="422617" y="76390"/>
                  </a:lnTo>
                  <a:lnTo>
                    <a:pt x="419569" y="71818"/>
                  </a:lnTo>
                  <a:lnTo>
                    <a:pt x="416433" y="68770"/>
                  </a:lnTo>
                  <a:lnTo>
                    <a:pt x="414909" y="64096"/>
                  </a:lnTo>
                  <a:lnTo>
                    <a:pt x="414909" y="58000"/>
                  </a:lnTo>
                  <a:lnTo>
                    <a:pt x="457682" y="58000"/>
                  </a:lnTo>
                  <a:lnTo>
                    <a:pt x="457682" y="50380"/>
                  </a:lnTo>
                  <a:lnTo>
                    <a:pt x="457682" y="47332"/>
                  </a:lnTo>
                  <a:close/>
                </a:path>
                <a:path w="590550" h="109855">
                  <a:moveTo>
                    <a:pt x="521779" y="36664"/>
                  </a:moveTo>
                  <a:lnTo>
                    <a:pt x="520255" y="33616"/>
                  </a:lnTo>
                  <a:lnTo>
                    <a:pt x="520255" y="32092"/>
                  </a:lnTo>
                  <a:lnTo>
                    <a:pt x="518731" y="29044"/>
                  </a:lnTo>
                  <a:lnTo>
                    <a:pt x="515683" y="27520"/>
                  </a:lnTo>
                  <a:lnTo>
                    <a:pt x="514159" y="25996"/>
                  </a:lnTo>
                  <a:lnTo>
                    <a:pt x="511111" y="24472"/>
                  </a:lnTo>
                  <a:lnTo>
                    <a:pt x="508063" y="24472"/>
                  </a:lnTo>
                  <a:lnTo>
                    <a:pt x="506539" y="22860"/>
                  </a:lnTo>
                  <a:lnTo>
                    <a:pt x="492734" y="22860"/>
                  </a:lnTo>
                  <a:lnTo>
                    <a:pt x="491210" y="24472"/>
                  </a:lnTo>
                  <a:lnTo>
                    <a:pt x="483590" y="24472"/>
                  </a:lnTo>
                  <a:lnTo>
                    <a:pt x="482066" y="25996"/>
                  </a:lnTo>
                  <a:lnTo>
                    <a:pt x="479018" y="25996"/>
                  </a:lnTo>
                  <a:lnTo>
                    <a:pt x="477494" y="27520"/>
                  </a:lnTo>
                  <a:lnTo>
                    <a:pt x="477494" y="36664"/>
                  </a:lnTo>
                  <a:lnTo>
                    <a:pt x="480542" y="35140"/>
                  </a:lnTo>
                  <a:lnTo>
                    <a:pt x="485114" y="33616"/>
                  </a:lnTo>
                  <a:lnTo>
                    <a:pt x="488162" y="33616"/>
                  </a:lnTo>
                  <a:lnTo>
                    <a:pt x="491210" y="32092"/>
                  </a:lnTo>
                  <a:lnTo>
                    <a:pt x="501878" y="32092"/>
                  </a:lnTo>
                  <a:lnTo>
                    <a:pt x="506539" y="33616"/>
                  </a:lnTo>
                  <a:lnTo>
                    <a:pt x="512635" y="39712"/>
                  </a:lnTo>
                  <a:lnTo>
                    <a:pt x="512635" y="48856"/>
                  </a:lnTo>
                  <a:lnTo>
                    <a:pt x="512635" y="58000"/>
                  </a:lnTo>
                  <a:lnTo>
                    <a:pt x="512635" y="68770"/>
                  </a:lnTo>
                  <a:lnTo>
                    <a:pt x="508063" y="71818"/>
                  </a:lnTo>
                  <a:lnTo>
                    <a:pt x="505015" y="73342"/>
                  </a:lnTo>
                  <a:lnTo>
                    <a:pt x="501878" y="74866"/>
                  </a:lnTo>
                  <a:lnTo>
                    <a:pt x="495782" y="77914"/>
                  </a:lnTo>
                  <a:lnTo>
                    <a:pt x="491210" y="77914"/>
                  </a:lnTo>
                  <a:lnTo>
                    <a:pt x="489686" y="76390"/>
                  </a:lnTo>
                  <a:lnTo>
                    <a:pt x="488162" y="76390"/>
                  </a:lnTo>
                  <a:lnTo>
                    <a:pt x="486638" y="74866"/>
                  </a:lnTo>
                  <a:lnTo>
                    <a:pt x="485114" y="74866"/>
                  </a:lnTo>
                  <a:lnTo>
                    <a:pt x="485114" y="73342"/>
                  </a:lnTo>
                  <a:lnTo>
                    <a:pt x="483590" y="71818"/>
                  </a:lnTo>
                  <a:lnTo>
                    <a:pt x="483590" y="65620"/>
                  </a:lnTo>
                  <a:lnTo>
                    <a:pt x="485114" y="64096"/>
                  </a:lnTo>
                  <a:lnTo>
                    <a:pt x="485114" y="61048"/>
                  </a:lnTo>
                  <a:lnTo>
                    <a:pt x="486638" y="61048"/>
                  </a:lnTo>
                  <a:lnTo>
                    <a:pt x="489686" y="58000"/>
                  </a:lnTo>
                  <a:lnTo>
                    <a:pt x="512635" y="58000"/>
                  </a:lnTo>
                  <a:lnTo>
                    <a:pt x="512635" y="48856"/>
                  </a:lnTo>
                  <a:lnTo>
                    <a:pt x="489686" y="48856"/>
                  </a:lnTo>
                  <a:lnTo>
                    <a:pt x="483590" y="50380"/>
                  </a:lnTo>
                  <a:lnTo>
                    <a:pt x="479018" y="54952"/>
                  </a:lnTo>
                  <a:lnTo>
                    <a:pt x="474446" y="58000"/>
                  </a:lnTo>
                  <a:lnTo>
                    <a:pt x="472922" y="62572"/>
                  </a:lnTo>
                  <a:lnTo>
                    <a:pt x="472922" y="76390"/>
                  </a:lnTo>
                  <a:lnTo>
                    <a:pt x="480542" y="84010"/>
                  </a:lnTo>
                  <a:lnTo>
                    <a:pt x="483590" y="85534"/>
                  </a:lnTo>
                  <a:lnTo>
                    <a:pt x="498830" y="85534"/>
                  </a:lnTo>
                  <a:lnTo>
                    <a:pt x="503491" y="84010"/>
                  </a:lnTo>
                  <a:lnTo>
                    <a:pt x="506539" y="82486"/>
                  </a:lnTo>
                  <a:lnTo>
                    <a:pt x="511111" y="77914"/>
                  </a:lnTo>
                  <a:lnTo>
                    <a:pt x="512635" y="76390"/>
                  </a:lnTo>
                  <a:lnTo>
                    <a:pt x="512635" y="85534"/>
                  </a:lnTo>
                  <a:lnTo>
                    <a:pt x="521779" y="85534"/>
                  </a:lnTo>
                  <a:lnTo>
                    <a:pt x="521779" y="76390"/>
                  </a:lnTo>
                  <a:lnTo>
                    <a:pt x="521779" y="58000"/>
                  </a:lnTo>
                  <a:lnTo>
                    <a:pt x="521779" y="36664"/>
                  </a:lnTo>
                  <a:close/>
                </a:path>
                <a:path w="590550" h="109855">
                  <a:moveTo>
                    <a:pt x="590448" y="38188"/>
                  </a:moveTo>
                  <a:lnTo>
                    <a:pt x="588924" y="32092"/>
                  </a:lnTo>
                  <a:lnTo>
                    <a:pt x="585876" y="29044"/>
                  </a:lnTo>
                  <a:lnTo>
                    <a:pt x="582828" y="24472"/>
                  </a:lnTo>
                  <a:lnTo>
                    <a:pt x="578256" y="22948"/>
                  </a:lnTo>
                  <a:lnTo>
                    <a:pt x="566064" y="22948"/>
                  </a:lnTo>
                  <a:lnTo>
                    <a:pt x="564540" y="24472"/>
                  </a:lnTo>
                  <a:lnTo>
                    <a:pt x="563016" y="24472"/>
                  </a:lnTo>
                  <a:lnTo>
                    <a:pt x="561492" y="25996"/>
                  </a:lnTo>
                  <a:lnTo>
                    <a:pt x="559968" y="25996"/>
                  </a:lnTo>
                  <a:lnTo>
                    <a:pt x="556920" y="29044"/>
                  </a:lnTo>
                  <a:lnTo>
                    <a:pt x="555307" y="30568"/>
                  </a:lnTo>
                  <a:lnTo>
                    <a:pt x="552259" y="33616"/>
                  </a:lnTo>
                  <a:lnTo>
                    <a:pt x="550735" y="24472"/>
                  </a:lnTo>
                  <a:lnTo>
                    <a:pt x="541591" y="24472"/>
                  </a:lnTo>
                  <a:lnTo>
                    <a:pt x="541591" y="85521"/>
                  </a:lnTo>
                  <a:lnTo>
                    <a:pt x="552259" y="85521"/>
                  </a:lnTo>
                  <a:lnTo>
                    <a:pt x="552259" y="44284"/>
                  </a:lnTo>
                  <a:lnTo>
                    <a:pt x="553783" y="42760"/>
                  </a:lnTo>
                  <a:lnTo>
                    <a:pt x="556920" y="39712"/>
                  </a:lnTo>
                  <a:lnTo>
                    <a:pt x="563016" y="33616"/>
                  </a:lnTo>
                  <a:lnTo>
                    <a:pt x="564540" y="33616"/>
                  </a:lnTo>
                  <a:lnTo>
                    <a:pt x="566064" y="32092"/>
                  </a:lnTo>
                  <a:lnTo>
                    <a:pt x="573684" y="32092"/>
                  </a:lnTo>
                  <a:lnTo>
                    <a:pt x="575208" y="33616"/>
                  </a:lnTo>
                  <a:lnTo>
                    <a:pt x="578256" y="35140"/>
                  </a:lnTo>
                  <a:lnTo>
                    <a:pt x="579780" y="38188"/>
                  </a:lnTo>
                  <a:lnTo>
                    <a:pt x="579780" y="85521"/>
                  </a:lnTo>
                  <a:lnTo>
                    <a:pt x="590448" y="85521"/>
                  </a:lnTo>
                  <a:lnTo>
                    <a:pt x="590448" y="3818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2" name="object 132" descr="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711708" y="3006851"/>
            <a:ext cx="519683" cy="117348"/>
          </a:xfrm>
          <a:prstGeom prst="rect">
            <a:avLst/>
          </a:prstGeom>
        </p:spPr>
      </p:pic>
      <p:pic>
        <p:nvPicPr>
          <p:cNvPr id="133" name="object 133" descr="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19327" y="4381500"/>
            <a:ext cx="512063" cy="117348"/>
          </a:xfrm>
          <a:prstGeom prst="rect">
            <a:avLst/>
          </a:prstGeom>
        </p:spPr>
      </p:pic>
      <p:grpSp>
        <p:nvGrpSpPr>
          <p:cNvPr id="134" name="object 134" descr=""/>
          <p:cNvGrpSpPr/>
          <p:nvPr/>
        </p:nvGrpSpPr>
        <p:grpSpPr>
          <a:xfrm>
            <a:off x="1380172" y="4383595"/>
            <a:ext cx="934085" cy="104775"/>
            <a:chOff x="1380172" y="4383595"/>
            <a:chExt cx="934085" cy="104775"/>
          </a:xfrm>
        </p:grpSpPr>
        <p:pic>
          <p:nvPicPr>
            <p:cNvPr id="135" name="object 135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380172" y="4400169"/>
              <a:ext cx="460819" cy="87344"/>
            </a:xfrm>
            <a:prstGeom prst="rect">
              <a:avLst/>
            </a:prstGeom>
          </p:spPr>
        </p:pic>
        <p:sp>
          <p:nvSpPr>
            <p:cNvPr id="136" name="object 136" descr=""/>
            <p:cNvSpPr/>
            <p:nvPr/>
          </p:nvSpPr>
          <p:spPr>
            <a:xfrm>
              <a:off x="1847075" y="4383595"/>
              <a:ext cx="467359" cy="104775"/>
            </a:xfrm>
            <a:custGeom>
              <a:avLst/>
              <a:gdLst/>
              <a:ahLst/>
              <a:cxnLst/>
              <a:rect l="l" t="t" r="r" b="b"/>
              <a:pathLst>
                <a:path w="467360" h="104775">
                  <a:moveTo>
                    <a:pt x="68580" y="95440"/>
                  </a:moveTo>
                  <a:lnTo>
                    <a:pt x="0" y="95440"/>
                  </a:lnTo>
                  <a:lnTo>
                    <a:pt x="0" y="104597"/>
                  </a:lnTo>
                  <a:lnTo>
                    <a:pt x="68580" y="104597"/>
                  </a:lnTo>
                  <a:lnTo>
                    <a:pt x="68580" y="95440"/>
                  </a:lnTo>
                  <a:close/>
                </a:path>
                <a:path w="467360" h="104775">
                  <a:moveTo>
                    <a:pt x="131254" y="0"/>
                  </a:moveTo>
                  <a:lnTo>
                    <a:pt x="117449" y="0"/>
                  </a:lnTo>
                  <a:lnTo>
                    <a:pt x="88493" y="36677"/>
                  </a:lnTo>
                  <a:lnTo>
                    <a:pt x="88493" y="0"/>
                  </a:lnTo>
                  <a:lnTo>
                    <a:pt x="77825" y="0"/>
                  </a:lnTo>
                  <a:lnTo>
                    <a:pt x="77825" y="79438"/>
                  </a:lnTo>
                  <a:lnTo>
                    <a:pt x="88493" y="79438"/>
                  </a:lnTo>
                  <a:lnTo>
                    <a:pt x="88493" y="41249"/>
                  </a:lnTo>
                  <a:lnTo>
                    <a:pt x="118973" y="79438"/>
                  </a:lnTo>
                  <a:lnTo>
                    <a:pt x="131254" y="79438"/>
                  </a:lnTo>
                  <a:lnTo>
                    <a:pt x="99161" y="38201"/>
                  </a:lnTo>
                  <a:lnTo>
                    <a:pt x="131254" y="0"/>
                  </a:lnTo>
                  <a:close/>
                </a:path>
                <a:path w="467360" h="104775">
                  <a:moveTo>
                    <a:pt x="204228" y="95440"/>
                  </a:moveTo>
                  <a:lnTo>
                    <a:pt x="135648" y="95440"/>
                  </a:lnTo>
                  <a:lnTo>
                    <a:pt x="135648" y="104597"/>
                  </a:lnTo>
                  <a:lnTo>
                    <a:pt x="204228" y="104597"/>
                  </a:lnTo>
                  <a:lnTo>
                    <a:pt x="204228" y="95440"/>
                  </a:lnTo>
                  <a:close/>
                </a:path>
                <a:path w="467360" h="104775">
                  <a:moveTo>
                    <a:pt x="266992" y="22961"/>
                  </a:moveTo>
                  <a:lnTo>
                    <a:pt x="263944" y="16865"/>
                  </a:lnTo>
                  <a:lnTo>
                    <a:pt x="254800" y="16865"/>
                  </a:lnTo>
                  <a:lnTo>
                    <a:pt x="253276" y="18389"/>
                  </a:lnTo>
                  <a:lnTo>
                    <a:pt x="250228" y="18389"/>
                  </a:lnTo>
                  <a:lnTo>
                    <a:pt x="245656" y="22961"/>
                  </a:lnTo>
                  <a:lnTo>
                    <a:pt x="245656" y="24485"/>
                  </a:lnTo>
                  <a:lnTo>
                    <a:pt x="244132" y="26009"/>
                  </a:lnTo>
                  <a:lnTo>
                    <a:pt x="242608" y="29057"/>
                  </a:lnTo>
                  <a:lnTo>
                    <a:pt x="242608" y="26009"/>
                  </a:lnTo>
                  <a:lnTo>
                    <a:pt x="239560" y="19913"/>
                  </a:lnTo>
                  <a:lnTo>
                    <a:pt x="238036" y="18389"/>
                  </a:lnTo>
                  <a:lnTo>
                    <a:pt x="234988" y="16865"/>
                  </a:lnTo>
                  <a:lnTo>
                    <a:pt x="230416" y="16865"/>
                  </a:lnTo>
                  <a:lnTo>
                    <a:pt x="228892" y="18389"/>
                  </a:lnTo>
                  <a:lnTo>
                    <a:pt x="227368" y="18389"/>
                  </a:lnTo>
                  <a:lnTo>
                    <a:pt x="225844" y="19913"/>
                  </a:lnTo>
                  <a:lnTo>
                    <a:pt x="224320" y="19913"/>
                  </a:lnTo>
                  <a:lnTo>
                    <a:pt x="224320" y="21437"/>
                  </a:lnTo>
                  <a:lnTo>
                    <a:pt x="221272" y="24485"/>
                  </a:lnTo>
                  <a:lnTo>
                    <a:pt x="221272" y="26009"/>
                  </a:lnTo>
                  <a:lnTo>
                    <a:pt x="219748" y="27533"/>
                  </a:lnTo>
                  <a:lnTo>
                    <a:pt x="218224" y="30581"/>
                  </a:lnTo>
                  <a:lnTo>
                    <a:pt x="218224" y="18389"/>
                  </a:lnTo>
                  <a:lnTo>
                    <a:pt x="210515" y="18389"/>
                  </a:lnTo>
                  <a:lnTo>
                    <a:pt x="210515" y="79438"/>
                  </a:lnTo>
                  <a:lnTo>
                    <a:pt x="219748" y="79438"/>
                  </a:lnTo>
                  <a:lnTo>
                    <a:pt x="219748" y="39725"/>
                  </a:lnTo>
                  <a:lnTo>
                    <a:pt x="221272" y="36677"/>
                  </a:lnTo>
                  <a:lnTo>
                    <a:pt x="222796" y="35153"/>
                  </a:lnTo>
                  <a:lnTo>
                    <a:pt x="222796" y="33629"/>
                  </a:lnTo>
                  <a:lnTo>
                    <a:pt x="225844" y="30581"/>
                  </a:lnTo>
                  <a:lnTo>
                    <a:pt x="225844" y="29057"/>
                  </a:lnTo>
                  <a:lnTo>
                    <a:pt x="228892" y="26009"/>
                  </a:lnTo>
                  <a:lnTo>
                    <a:pt x="231940" y="26009"/>
                  </a:lnTo>
                  <a:lnTo>
                    <a:pt x="231940" y="27533"/>
                  </a:lnTo>
                  <a:lnTo>
                    <a:pt x="233464" y="27533"/>
                  </a:lnTo>
                  <a:lnTo>
                    <a:pt x="233464" y="79438"/>
                  </a:lnTo>
                  <a:lnTo>
                    <a:pt x="244132" y="79438"/>
                  </a:lnTo>
                  <a:lnTo>
                    <a:pt x="244132" y="38201"/>
                  </a:lnTo>
                  <a:lnTo>
                    <a:pt x="245656" y="35153"/>
                  </a:lnTo>
                  <a:lnTo>
                    <a:pt x="247180" y="33629"/>
                  </a:lnTo>
                  <a:lnTo>
                    <a:pt x="247180" y="32105"/>
                  </a:lnTo>
                  <a:lnTo>
                    <a:pt x="248704" y="30581"/>
                  </a:lnTo>
                  <a:lnTo>
                    <a:pt x="250228" y="29057"/>
                  </a:lnTo>
                  <a:lnTo>
                    <a:pt x="250228" y="27533"/>
                  </a:lnTo>
                  <a:lnTo>
                    <a:pt x="251752" y="27533"/>
                  </a:lnTo>
                  <a:lnTo>
                    <a:pt x="251752" y="26009"/>
                  </a:lnTo>
                  <a:lnTo>
                    <a:pt x="256324" y="26009"/>
                  </a:lnTo>
                  <a:lnTo>
                    <a:pt x="256324" y="27533"/>
                  </a:lnTo>
                  <a:lnTo>
                    <a:pt x="257848" y="29057"/>
                  </a:lnTo>
                  <a:lnTo>
                    <a:pt x="257848" y="79438"/>
                  </a:lnTo>
                  <a:lnTo>
                    <a:pt x="266992" y="79438"/>
                  </a:lnTo>
                  <a:lnTo>
                    <a:pt x="266992" y="26009"/>
                  </a:lnTo>
                  <a:lnTo>
                    <a:pt x="266992" y="22961"/>
                  </a:lnTo>
                  <a:close/>
                </a:path>
                <a:path w="467360" h="104775">
                  <a:moveTo>
                    <a:pt x="334149" y="41148"/>
                  </a:moveTo>
                  <a:lnTo>
                    <a:pt x="332613" y="38100"/>
                  </a:lnTo>
                  <a:lnTo>
                    <a:pt x="332613" y="33439"/>
                  </a:lnTo>
                  <a:lnTo>
                    <a:pt x="329565" y="27343"/>
                  </a:lnTo>
                  <a:lnTo>
                    <a:pt x="328041" y="25819"/>
                  </a:lnTo>
                  <a:lnTo>
                    <a:pt x="324904" y="22669"/>
                  </a:lnTo>
                  <a:lnTo>
                    <a:pt x="323380" y="21907"/>
                  </a:lnTo>
                  <a:lnTo>
                    <a:pt x="323380" y="41148"/>
                  </a:lnTo>
                  <a:lnTo>
                    <a:pt x="323380" y="44297"/>
                  </a:lnTo>
                  <a:lnTo>
                    <a:pt x="291376" y="44297"/>
                  </a:lnTo>
                  <a:lnTo>
                    <a:pt x="291376" y="39624"/>
                  </a:lnTo>
                  <a:lnTo>
                    <a:pt x="292900" y="36576"/>
                  </a:lnTo>
                  <a:lnTo>
                    <a:pt x="292900" y="35052"/>
                  </a:lnTo>
                  <a:lnTo>
                    <a:pt x="294424" y="31915"/>
                  </a:lnTo>
                  <a:lnTo>
                    <a:pt x="298996" y="27343"/>
                  </a:lnTo>
                  <a:lnTo>
                    <a:pt x="300520" y="27343"/>
                  </a:lnTo>
                  <a:lnTo>
                    <a:pt x="302044" y="25819"/>
                  </a:lnTo>
                  <a:lnTo>
                    <a:pt x="311188" y="25819"/>
                  </a:lnTo>
                  <a:lnTo>
                    <a:pt x="314236" y="27343"/>
                  </a:lnTo>
                  <a:lnTo>
                    <a:pt x="315760" y="27343"/>
                  </a:lnTo>
                  <a:lnTo>
                    <a:pt x="320332" y="31915"/>
                  </a:lnTo>
                  <a:lnTo>
                    <a:pt x="321856" y="35052"/>
                  </a:lnTo>
                  <a:lnTo>
                    <a:pt x="321856" y="39624"/>
                  </a:lnTo>
                  <a:lnTo>
                    <a:pt x="323380" y="41148"/>
                  </a:lnTo>
                  <a:lnTo>
                    <a:pt x="323380" y="21907"/>
                  </a:lnTo>
                  <a:lnTo>
                    <a:pt x="315760" y="18097"/>
                  </a:lnTo>
                  <a:lnTo>
                    <a:pt x="311188" y="16573"/>
                  </a:lnTo>
                  <a:lnTo>
                    <a:pt x="303568" y="16573"/>
                  </a:lnTo>
                  <a:lnTo>
                    <a:pt x="298996" y="18097"/>
                  </a:lnTo>
                  <a:lnTo>
                    <a:pt x="292900" y="21145"/>
                  </a:lnTo>
                  <a:lnTo>
                    <a:pt x="289852" y="24193"/>
                  </a:lnTo>
                  <a:lnTo>
                    <a:pt x="286804" y="27343"/>
                  </a:lnTo>
                  <a:lnTo>
                    <a:pt x="285280" y="28867"/>
                  </a:lnTo>
                  <a:lnTo>
                    <a:pt x="282232" y="33439"/>
                  </a:lnTo>
                  <a:lnTo>
                    <a:pt x="282232" y="36576"/>
                  </a:lnTo>
                  <a:lnTo>
                    <a:pt x="280708" y="41148"/>
                  </a:lnTo>
                  <a:lnTo>
                    <a:pt x="279184" y="44297"/>
                  </a:lnTo>
                  <a:lnTo>
                    <a:pt x="279184" y="53530"/>
                  </a:lnTo>
                  <a:lnTo>
                    <a:pt x="280708" y="58102"/>
                  </a:lnTo>
                  <a:lnTo>
                    <a:pt x="282232" y="62776"/>
                  </a:lnTo>
                  <a:lnTo>
                    <a:pt x="282232" y="65824"/>
                  </a:lnTo>
                  <a:lnTo>
                    <a:pt x="283756" y="68872"/>
                  </a:lnTo>
                  <a:lnTo>
                    <a:pt x="286804" y="72009"/>
                  </a:lnTo>
                  <a:lnTo>
                    <a:pt x="289852" y="75057"/>
                  </a:lnTo>
                  <a:lnTo>
                    <a:pt x="295948" y="78105"/>
                  </a:lnTo>
                  <a:lnTo>
                    <a:pt x="300520" y="79629"/>
                  </a:lnTo>
                  <a:lnTo>
                    <a:pt x="303568" y="81254"/>
                  </a:lnTo>
                  <a:lnTo>
                    <a:pt x="312712" y="81254"/>
                  </a:lnTo>
                  <a:lnTo>
                    <a:pt x="317284" y="79629"/>
                  </a:lnTo>
                  <a:lnTo>
                    <a:pt x="324904" y="79629"/>
                  </a:lnTo>
                  <a:lnTo>
                    <a:pt x="327952" y="78105"/>
                  </a:lnTo>
                  <a:lnTo>
                    <a:pt x="331089" y="78105"/>
                  </a:lnTo>
                  <a:lnTo>
                    <a:pt x="331089" y="72009"/>
                  </a:lnTo>
                  <a:lnTo>
                    <a:pt x="331089" y="68872"/>
                  </a:lnTo>
                  <a:lnTo>
                    <a:pt x="329565" y="68872"/>
                  </a:lnTo>
                  <a:lnTo>
                    <a:pt x="327952" y="70396"/>
                  </a:lnTo>
                  <a:lnTo>
                    <a:pt x="321856" y="70396"/>
                  </a:lnTo>
                  <a:lnTo>
                    <a:pt x="320332" y="72009"/>
                  </a:lnTo>
                  <a:lnTo>
                    <a:pt x="305092" y="72009"/>
                  </a:lnTo>
                  <a:lnTo>
                    <a:pt x="298996" y="70396"/>
                  </a:lnTo>
                  <a:lnTo>
                    <a:pt x="295948" y="67348"/>
                  </a:lnTo>
                  <a:lnTo>
                    <a:pt x="292900" y="62776"/>
                  </a:lnTo>
                  <a:lnTo>
                    <a:pt x="291376" y="58102"/>
                  </a:lnTo>
                  <a:lnTo>
                    <a:pt x="291376" y="51917"/>
                  </a:lnTo>
                  <a:lnTo>
                    <a:pt x="334149" y="51917"/>
                  </a:lnTo>
                  <a:lnTo>
                    <a:pt x="334149" y="44297"/>
                  </a:lnTo>
                  <a:lnTo>
                    <a:pt x="334149" y="41148"/>
                  </a:lnTo>
                  <a:close/>
                </a:path>
                <a:path w="467360" h="104775">
                  <a:moveTo>
                    <a:pt x="398246" y="30581"/>
                  </a:moveTo>
                  <a:lnTo>
                    <a:pt x="396722" y="29057"/>
                  </a:lnTo>
                  <a:lnTo>
                    <a:pt x="396722" y="26009"/>
                  </a:lnTo>
                  <a:lnTo>
                    <a:pt x="395198" y="24485"/>
                  </a:lnTo>
                  <a:lnTo>
                    <a:pt x="392150" y="22961"/>
                  </a:lnTo>
                  <a:lnTo>
                    <a:pt x="390626" y="21437"/>
                  </a:lnTo>
                  <a:lnTo>
                    <a:pt x="384530" y="18389"/>
                  </a:lnTo>
                  <a:lnTo>
                    <a:pt x="383006" y="18389"/>
                  </a:lnTo>
                  <a:lnTo>
                    <a:pt x="378345" y="16865"/>
                  </a:lnTo>
                  <a:lnTo>
                    <a:pt x="370725" y="16865"/>
                  </a:lnTo>
                  <a:lnTo>
                    <a:pt x="369201" y="18389"/>
                  </a:lnTo>
                  <a:lnTo>
                    <a:pt x="361581" y="18389"/>
                  </a:lnTo>
                  <a:lnTo>
                    <a:pt x="360057" y="19913"/>
                  </a:lnTo>
                  <a:lnTo>
                    <a:pt x="357009" y="19913"/>
                  </a:lnTo>
                  <a:lnTo>
                    <a:pt x="355485" y="21437"/>
                  </a:lnTo>
                  <a:lnTo>
                    <a:pt x="353961" y="21437"/>
                  </a:lnTo>
                  <a:lnTo>
                    <a:pt x="353961" y="30581"/>
                  </a:lnTo>
                  <a:lnTo>
                    <a:pt x="357009" y="29057"/>
                  </a:lnTo>
                  <a:lnTo>
                    <a:pt x="361581" y="29057"/>
                  </a:lnTo>
                  <a:lnTo>
                    <a:pt x="367677" y="26009"/>
                  </a:lnTo>
                  <a:lnTo>
                    <a:pt x="378345" y="26009"/>
                  </a:lnTo>
                  <a:lnTo>
                    <a:pt x="383006" y="27533"/>
                  </a:lnTo>
                  <a:lnTo>
                    <a:pt x="387578" y="32105"/>
                  </a:lnTo>
                  <a:lnTo>
                    <a:pt x="389102" y="35153"/>
                  </a:lnTo>
                  <a:lnTo>
                    <a:pt x="389102" y="44297"/>
                  </a:lnTo>
                  <a:lnTo>
                    <a:pt x="389102" y="52006"/>
                  </a:lnTo>
                  <a:lnTo>
                    <a:pt x="389102" y="62674"/>
                  </a:lnTo>
                  <a:lnTo>
                    <a:pt x="384530" y="65722"/>
                  </a:lnTo>
                  <a:lnTo>
                    <a:pt x="381482" y="67246"/>
                  </a:lnTo>
                  <a:lnTo>
                    <a:pt x="378345" y="68770"/>
                  </a:lnTo>
                  <a:lnTo>
                    <a:pt x="372249" y="71818"/>
                  </a:lnTo>
                  <a:lnTo>
                    <a:pt x="366153" y="71818"/>
                  </a:lnTo>
                  <a:lnTo>
                    <a:pt x="366153" y="70294"/>
                  </a:lnTo>
                  <a:lnTo>
                    <a:pt x="363105" y="70294"/>
                  </a:lnTo>
                  <a:lnTo>
                    <a:pt x="361581" y="68770"/>
                  </a:lnTo>
                  <a:lnTo>
                    <a:pt x="361581" y="67246"/>
                  </a:lnTo>
                  <a:lnTo>
                    <a:pt x="360057" y="65722"/>
                  </a:lnTo>
                  <a:lnTo>
                    <a:pt x="360057" y="59626"/>
                  </a:lnTo>
                  <a:lnTo>
                    <a:pt x="361581" y="58102"/>
                  </a:lnTo>
                  <a:lnTo>
                    <a:pt x="361581" y="55054"/>
                  </a:lnTo>
                  <a:lnTo>
                    <a:pt x="363105" y="55054"/>
                  </a:lnTo>
                  <a:lnTo>
                    <a:pt x="364629" y="53530"/>
                  </a:lnTo>
                  <a:lnTo>
                    <a:pt x="366153" y="53530"/>
                  </a:lnTo>
                  <a:lnTo>
                    <a:pt x="367677" y="52006"/>
                  </a:lnTo>
                  <a:lnTo>
                    <a:pt x="389102" y="52006"/>
                  </a:lnTo>
                  <a:lnTo>
                    <a:pt x="389102" y="44297"/>
                  </a:lnTo>
                  <a:lnTo>
                    <a:pt x="366153" y="44297"/>
                  </a:lnTo>
                  <a:lnTo>
                    <a:pt x="360057" y="45821"/>
                  </a:lnTo>
                  <a:lnTo>
                    <a:pt x="355485" y="48869"/>
                  </a:lnTo>
                  <a:lnTo>
                    <a:pt x="350913" y="52006"/>
                  </a:lnTo>
                  <a:lnTo>
                    <a:pt x="349389" y="56578"/>
                  </a:lnTo>
                  <a:lnTo>
                    <a:pt x="349389" y="70294"/>
                  </a:lnTo>
                  <a:lnTo>
                    <a:pt x="357009" y="77914"/>
                  </a:lnTo>
                  <a:lnTo>
                    <a:pt x="360057" y="79438"/>
                  </a:lnTo>
                  <a:lnTo>
                    <a:pt x="361581" y="79438"/>
                  </a:lnTo>
                  <a:lnTo>
                    <a:pt x="364629" y="80962"/>
                  </a:lnTo>
                  <a:lnTo>
                    <a:pt x="372249" y="80962"/>
                  </a:lnTo>
                  <a:lnTo>
                    <a:pt x="375297" y="79438"/>
                  </a:lnTo>
                  <a:lnTo>
                    <a:pt x="379958" y="77914"/>
                  </a:lnTo>
                  <a:lnTo>
                    <a:pt x="386054" y="74866"/>
                  </a:lnTo>
                  <a:lnTo>
                    <a:pt x="389102" y="71818"/>
                  </a:lnTo>
                  <a:lnTo>
                    <a:pt x="389102" y="79438"/>
                  </a:lnTo>
                  <a:lnTo>
                    <a:pt x="398246" y="79438"/>
                  </a:lnTo>
                  <a:lnTo>
                    <a:pt x="398246" y="52006"/>
                  </a:lnTo>
                  <a:lnTo>
                    <a:pt x="398246" y="30581"/>
                  </a:lnTo>
                  <a:close/>
                </a:path>
                <a:path w="467360" h="104775">
                  <a:moveTo>
                    <a:pt x="466915" y="32194"/>
                  </a:moveTo>
                  <a:lnTo>
                    <a:pt x="465391" y="26009"/>
                  </a:lnTo>
                  <a:lnTo>
                    <a:pt x="459295" y="19913"/>
                  </a:lnTo>
                  <a:lnTo>
                    <a:pt x="454723" y="16865"/>
                  </a:lnTo>
                  <a:lnTo>
                    <a:pt x="447103" y="16865"/>
                  </a:lnTo>
                  <a:lnTo>
                    <a:pt x="444055" y="18389"/>
                  </a:lnTo>
                  <a:lnTo>
                    <a:pt x="439483" y="18389"/>
                  </a:lnTo>
                  <a:lnTo>
                    <a:pt x="437959" y="19913"/>
                  </a:lnTo>
                  <a:lnTo>
                    <a:pt x="436435" y="19913"/>
                  </a:lnTo>
                  <a:lnTo>
                    <a:pt x="430250" y="26009"/>
                  </a:lnTo>
                  <a:lnTo>
                    <a:pt x="428726" y="29146"/>
                  </a:lnTo>
                  <a:lnTo>
                    <a:pt x="427202" y="18389"/>
                  </a:lnTo>
                  <a:lnTo>
                    <a:pt x="418058" y="18389"/>
                  </a:lnTo>
                  <a:lnTo>
                    <a:pt x="418058" y="79540"/>
                  </a:lnTo>
                  <a:lnTo>
                    <a:pt x="428726" y="79540"/>
                  </a:lnTo>
                  <a:lnTo>
                    <a:pt x="428726" y="39814"/>
                  </a:lnTo>
                  <a:lnTo>
                    <a:pt x="430250" y="36766"/>
                  </a:lnTo>
                  <a:lnTo>
                    <a:pt x="433298" y="35242"/>
                  </a:lnTo>
                  <a:lnTo>
                    <a:pt x="434911" y="33718"/>
                  </a:lnTo>
                  <a:lnTo>
                    <a:pt x="436435" y="30670"/>
                  </a:lnTo>
                  <a:lnTo>
                    <a:pt x="437959" y="30670"/>
                  </a:lnTo>
                  <a:lnTo>
                    <a:pt x="437959" y="29146"/>
                  </a:lnTo>
                  <a:lnTo>
                    <a:pt x="439483" y="27622"/>
                  </a:lnTo>
                  <a:lnTo>
                    <a:pt x="442531" y="27622"/>
                  </a:lnTo>
                  <a:lnTo>
                    <a:pt x="444055" y="26009"/>
                  </a:lnTo>
                  <a:lnTo>
                    <a:pt x="450151" y="26009"/>
                  </a:lnTo>
                  <a:lnTo>
                    <a:pt x="456247" y="32194"/>
                  </a:lnTo>
                  <a:lnTo>
                    <a:pt x="456247" y="79540"/>
                  </a:lnTo>
                  <a:lnTo>
                    <a:pt x="466915" y="79540"/>
                  </a:lnTo>
                  <a:lnTo>
                    <a:pt x="466915" y="3219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7" name="object 137" descr=""/>
          <p:cNvGrpSpPr/>
          <p:nvPr/>
        </p:nvGrpSpPr>
        <p:grpSpPr>
          <a:xfrm>
            <a:off x="2402490" y="4372927"/>
            <a:ext cx="1814195" cy="116205"/>
            <a:chOff x="2402490" y="4372927"/>
            <a:chExt cx="1814195" cy="116205"/>
          </a:xfrm>
        </p:grpSpPr>
        <p:pic>
          <p:nvPicPr>
            <p:cNvPr id="138" name="object 138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402490" y="4400454"/>
              <a:ext cx="529399" cy="87058"/>
            </a:xfrm>
            <a:prstGeom prst="rect">
              <a:avLst/>
            </a:prstGeom>
          </p:spPr>
        </p:pic>
        <p:pic>
          <p:nvPicPr>
            <p:cNvPr id="139" name="object 139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938272" y="4372927"/>
              <a:ext cx="1278255" cy="116109"/>
            </a:xfrm>
            <a:prstGeom prst="rect">
              <a:avLst/>
            </a:prstGeom>
          </p:spPr>
        </p:pic>
      </p:grpSp>
      <p:pic>
        <p:nvPicPr>
          <p:cNvPr id="140" name="object 140" descr="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719327" y="4754880"/>
            <a:ext cx="512063" cy="115823"/>
          </a:xfrm>
          <a:prstGeom prst="rect">
            <a:avLst/>
          </a:prstGeom>
        </p:spPr>
      </p:pic>
      <p:grpSp>
        <p:nvGrpSpPr>
          <p:cNvPr id="141" name="object 141" descr=""/>
          <p:cNvGrpSpPr/>
          <p:nvPr/>
        </p:nvGrpSpPr>
        <p:grpSpPr>
          <a:xfrm>
            <a:off x="1380172" y="4745640"/>
            <a:ext cx="1957705" cy="114935"/>
            <a:chOff x="1380172" y="4745640"/>
            <a:chExt cx="1957705" cy="114935"/>
          </a:xfrm>
        </p:grpSpPr>
        <p:pic>
          <p:nvPicPr>
            <p:cNvPr id="142" name="object 142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380172" y="4773072"/>
              <a:ext cx="321945" cy="87058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723542" y="4773078"/>
              <a:ext cx="192405" cy="86995"/>
            </a:xfrm>
            <a:custGeom>
              <a:avLst/>
              <a:gdLst/>
              <a:ahLst/>
              <a:cxnLst/>
              <a:rect l="l" t="t" r="r" b="b"/>
              <a:pathLst>
                <a:path w="192405" h="86995">
                  <a:moveTo>
                    <a:pt x="50380" y="16764"/>
                  </a:moveTo>
                  <a:lnTo>
                    <a:pt x="48856" y="10668"/>
                  </a:lnTo>
                  <a:lnTo>
                    <a:pt x="42760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21336" y="3048"/>
                  </a:lnTo>
                  <a:lnTo>
                    <a:pt x="16764" y="4572"/>
                  </a:lnTo>
                  <a:lnTo>
                    <a:pt x="13716" y="7620"/>
                  </a:lnTo>
                  <a:lnTo>
                    <a:pt x="10668" y="12192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2572"/>
                  </a:lnTo>
                  <a:lnTo>
                    <a:pt x="10668" y="62572"/>
                  </a:lnTo>
                  <a:lnTo>
                    <a:pt x="10668" y="22948"/>
                  </a:lnTo>
                  <a:lnTo>
                    <a:pt x="12192" y="19900"/>
                  </a:lnTo>
                  <a:lnTo>
                    <a:pt x="15240" y="18376"/>
                  </a:lnTo>
                  <a:lnTo>
                    <a:pt x="22860" y="10668"/>
                  </a:lnTo>
                  <a:lnTo>
                    <a:pt x="25996" y="10668"/>
                  </a:lnTo>
                  <a:lnTo>
                    <a:pt x="27520" y="9144"/>
                  </a:lnTo>
                  <a:lnTo>
                    <a:pt x="33616" y="9144"/>
                  </a:lnTo>
                  <a:lnTo>
                    <a:pt x="36664" y="12192"/>
                  </a:lnTo>
                  <a:lnTo>
                    <a:pt x="38188" y="15240"/>
                  </a:lnTo>
                  <a:lnTo>
                    <a:pt x="39712" y="19900"/>
                  </a:lnTo>
                  <a:lnTo>
                    <a:pt x="39712" y="24472"/>
                  </a:lnTo>
                  <a:lnTo>
                    <a:pt x="50380" y="24472"/>
                  </a:lnTo>
                  <a:lnTo>
                    <a:pt x="50380" y="16764"/>
                  </a:lnTo>
                  <a:close/>
                </a:path>
                <a:path w="192405" h="86995">
                  <a:moveTo>
                    <a:pt x="117436" y="24485"/>
                  </a:moveTo>
                  <a:lnTo>
                    <a:pt x="115912" y="19913"/>
                  </a:lnTo>
                  <a:lnTo>
                    <a:pt x="115912" y="16865"/>
                  </a:lnTo>
                  <a:lnTo>
                    <a:pt x="112864" y="10769"/>
                  </a:lnTo>
                  <a:lnTo>
                    <a:pt x="111340" y="9245"/>
                  </a:lnTo>
                  <a:lnTo>
                    <a:pt x="106768" y="4673"/>
                  </a:lnTo>
                  <a:lnTo>
                    <a:pt x="106768" y="24485"/>
                  </a:lnTo>
                  <a:lnTo>
                    <a:pt x="106768" y="27533"/>
                  </a:lnTo>
                  <a:lnTo>
                    <a:pt x="74676" y="27533"/>
                  </a:lnTo>
                  <a:lnTo>
                    <a:pt x="74676" y="21437"/>
                  </a:lnTo>
                  <a:lnTo>
                    <a:pt x="76200" y="19913"/>
                  </a:lnTo>
                  <a:lnTo>
                    <a:pt x="76200" y="16865"/>
                  </a:lnTo>
                  <a:lnTo>
                    <a:pt x="82296" y="10769"/>
                  </a:lnTo>
                  <a:lnTo>
                    <a:pt x="83908" y="10769"/>
                  </a:lnTo>
                  <a:lnTo>
                    <a:pt x="85432" y="9245"/>
                  </a:lnTo>
                  <a:lnTo>
                    <a:pt x="94576" y="9245"/>
                  </a:lnTo>
                  <a:lnTo>
                    <a:pt x="97624" y="10769"/>
                  </a:lnTo>
                  <a:lnTo>
                    <a:pt x="99148" y="10769"/>
                  </a:lnTo>
                  <a:lnTo>
                    <a:pt x="105244" y="16865"/>
                  </a:lnTo>
                  <a:lnTo>
                    <a:pt x="105244" y="21437"/>
                  </a:lnTo>
                  <a:lnTo>
                    <a:pt x="106768" y="24485"/>
                  </a:lnTo>
                  <a:lnTo>
                    <a:pt x="106768" y="4673"/>
                  </a:lnTo>
                  <a:lnTo>
                    <a:pt x="105244" y="3149"/>
                  </a:lnTo>
                  <a:lnTo>
                    <a:pt x="102196" y="1625"/>
                  </a:lnTo>
                  <a:lnTo>
                    <a:pt x="99148" y="1625"/>
                  </a:lnTo>
                  <a:lnTo>
                    <a:pt x="94576" y="101"/>
                  </a:lnTo>
                  <a:lnTo>
                    <a:pt x="86956" y="101"/>
                  </a:lnTo>
                  <a:lnTo>
                    <a:pt x="82296" y="1625"/>
                  </a:lnTo>
                  <a:lnTo>
                    <a:pt x="73152" y="6197"/>
                  </a:lnTo>
                  <a:lnTo>
                    <a:pt x="70104" y="9245"/>
                  </a:lnTo>
                  <a:lnTo>
                    <a:pt x="68580" y="12293"/>
                  </a:lnTo>
                  <a:lnTo>
                    <a:pt x="65532" y="15341"/>
                  </a:lnTo>
                  <a:lnTo>
                    <a:pt x="65532" y="19913"/>
                  </a:lnTo>
                  <a:lnTo>
                    <a:pt x="64008" y="22961"/>
                  </a:lnTo>
                  <a:lnTo>
                    <a:pt x="62484" y="27533"/>
                  </a:lnTo>
                  <a:lnTo>
                    <a:pt x="62484" y="36677"/>
                  </a:lnTo>
                  <a:lnTo>
                    <a:pt x="64008" y="41338"/>
                  </a:lnTo>
                  <a:lnTo>
                    <a:pt x="64008" y="45910"/>
                  </a:lnTo>
                  <a:lnTo>
                    <a:pt x="67056" y="52006"/>
                  </a:lnTo>
                  <a:lnTo>
                    <a:pt x="73152" y="58102"/>
                  </a:lnTo>
                  <a:lnTo>
                    <a:pt x="82296" y="62674"/>
                  </a:lnTo>
                  <a:lnTo>
                    <a:pt x="108292" y="62674"/>
                  </a:lnTo>
                  <a:lnTo>
                    <a:pt x="111340" y="61150"/>
                  </a:lnTo>
                  <a:lnTo>
                    <a:pt x="114388" y="61150"/>
                  </a:lnTo>
                  <a:lnTo>
                    <a:pt x="114388" y="55054"/>
                  </a:lnTo>
                  <a:lnTo>
                    <a:pt x="114388" y="52006"/>
                  </a:lnTo>
                  <a:lnTo>
                    <a:pt x="111340" y="52006"/>
                  </a:lnTo>
                  <a:lnTo>
                    <a:pt x="109816" y="53530"/>
                  </a:lnTo>
                  <a:lnTo>
                    <a:pt x="100672" y="53530"/>
                  </a:lnTo>
                  <a:lnTo>
                    <a:pt x="99148" y="55054"/>
                  </a:lnTo>
                  <a:lnTo>
                    <a:pt x="88480" y="55054"/>
                  </a:lnTo>
                  <a:lnTo>
                    <a:pt x="82296" y="53530"/>
                  </a:lnTo>
                  <a:lnTo>
                    <a:pt x="79248" y="48958"/>
                  </a:lnTo>
                  <a:lnTo>
                    <a:pt x="76200" y="45910"/>
                  </a:lnTo>
                  <a:lnTo>
                    <a:pt x="74676" y="41338"/>
                  </a:lnTo>
                  <a:lnTo>
                    <a:pt x="74676" y="35153"/>
                  </a:lnTo>
                  <a:lnTo>
                    <a:pt x="117436" y="35153"/>
                  </a:lnTo>
                  <a:lnTo>
                    <a:pt x="117436" y="27533"/>
                  </a:lnTo>
                  <a:lnTo>
                    <a:pt x="117436" y="24485"/>
                  </a:lnTo>
                  <a:close/>
                </a:path>
                <a:path w="192405" h="86995">
                  <a:moveTo>
                    <a:pt x="192112" y="77812"/>
                  </a:moveTo>
                  <a:lnTo>
                    <a:pt x="123532" y="77812"/>
                  </a:lnTo>
                  <a:lnTo>
                    <a:pt x="123532" y="86956"/>
                  </a:lnTo>
                  <a:lnTo>
                    <a:pt x="192112" y="86956"/>
                  </a:lnTo>
                  <a:lnTo>
                    <a:pt x="192112" y="778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924907" y="4745640"/>
              <a:ext cx="1412843" cy="114490"/>
            </a:xfrm>
            <a:prstGeom prst="rect">
              <a:avLst/>
            </a:prstGeom>
          </p:spPr>
        </p:pic>
      </p:grpSp>
      <p:sp>
        <p:nvSpPr>
          <p:cNvPr id="145" name="object 145" descr=""/>
          <p:cNvSpPr/>
          <p:nvPr/>
        </p:nvSpPr>
        <p:spPr>
          <a:xfrm>
            <a:off x="3424713" y="4783835"/>
            <a:ext cx="52069" cy="36830"/>
          </a:xfrm>
          <a:custGeom>
            <a:avLst/>
            <a:gdLst/>
            <a:ahLst/>
            <a:cxnLst/>
            <a:rect l="l" t="t" r="r" b="b"/>
            <a:pathLst>
              <a:path w="52070" h="36829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70" h="36829">
                <a:moveTo>
                  <a:pt x="51816" y="36671"/>
                </a:moveTo>
                <a:lnTo>
                  <a:pt x="0" y="36671"/>
                </a:lnTo>
                <a:lnTo>
                  <a:pt x="0" y="24384"/>
                </a:lnTo>
                <a:lnTo>
                  <a:pt x="51816" y="24384"/>
                </a:lnTo>
                <a:lnTo>
                  <a:pt x="51816" y="36671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6" name="object 146" descr=""/>
          <p:cNvGrpSpPr/>
          <p:nvPr/>
        </p:nvGrpSpPr>
        <p:grpSpPr>
          <a:xfrm>
            <a:off x="3561969" y="4747164"/>
            <a:ext cx="171450" cy="113030"/>
            <a:chOff x="3561969" y="4747164"/>
            <a:chExt cx="171450" cy="113030"/>
          </a:xfrm>
        </p:grpSpPr>
        <p:pic>
          <p:nvPicPr>
            <p:cNvPr id="147" name="object 147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561969" y="4747164"/>
              <a:ext cx="122110" cy="112966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3714559" y="4773072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219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0668" y="0"/>
                  </a:lnTo>
                  <a:lnTo>
                    <a:pt x="12192" y="1524"/>
                  </a:lnTo>
                  <a:close/>
                </a:path>
                <a:path w="18414" h="62864">
                  <a:moveTo>
                    <a:pt x="13716" y="18383"/>
                  </a:moveTo>
                  <a:lnTo>
                    <a:pt x="4572" y="18383"/>
                  </a:lnTo>
                  <a:lnTo>
                    <a:pt x="1524" y="15335"/>
                  </a:lnTo>
                  <a:lnTo>
                    <a:pt x="1524" y="13811"/>
                  </a:lnTo>
                  <a:lnTo>
                    <a:pt x="0" y="13811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15240" y="1524"/>
                  </a:lnTo>
                  <a:lnTo>
                    <a:pt x="15240" y="3048"/>
                  </a:lnTo>
                  <a:lnTo>
                    <a:pt x="16764" y="4572"/>
                  </a:lnTo>
                  <a:lnTo>
                    <a:pt x="16764" y="6096"/>
                  </a:lnTo>
                  <a:lnTo>
                    <a:pt x="18288" y="7620"/>
                  </a:lnTo>
                  <a:lnTo>
                    <a:pt x="18288" y="12192"/>
                  </a:lnTo>
                  <a:lnTo>
                    <a:pt x="16764" y="13811"/>
                  </a:lnTo>
                  <a:lnTo>
                    <a:pt x="16764" y="15335"/>
                  </a:lnTo>
                  <a:lnTo>
                    <a:pt x="13716" y="18383"/>
                  </a:lnTo>
                  <a:close/>
                </a:path>
                <a:path w="18414" h="62864">
                  <a:moveTo>
                    <a:pt x="12192" y="45815"/>
                  </a:moveTo>
                  <a:lnTo>
                    <a:pt x="4572" y="45815"/>
                  </a:lnTo>
                  <a:lnTo>
                    <a:pt x="6096" y="44291"/>
                  </a:lnTo>
                  <a:lnTo>
                    <a:pt x="10668" y="44291"/>
                  </a:lnTo>
                  <a:lnTo>
                    <a:pt x="12192" y="45815"/>
                  </a:lnTo>
                  <a:close/>
                </a:path>
                <a:path w="18414" h="62864">
                  <a:moveTo>
                    <a:pt x="13716" y="62674"/>
                  </a:moveTo>
                  <a:lnTo>
                    <a:pt x="4572" y="62674"/>
                  </a:lnTo>
                  <a:lnTo>
                    <a:pt x="1524" y="59626"/>
                  </a:lnTo>
                  <a:lnTo>
                    <a:pt x="1524" y="58102"/>
                  </a:lnTo>
                  <a:lnTo>
                    <a:pt x="0" y="58102"/>
                  </a:lnTo>
                  <a:lnTo>
                    <a:pt x="0" y="50387"/>
                  </a:lnTo>
                  <a:lnTo>
                    <a:pt x="3048" y="47339"/>
                  </a:lnTo>
                  <a:lnTo>
                    <a:pt x="3048" y="45815"/>
                  </a:lnTo>
                  <a:lnTo>
                    <a:pt x="15240" y="45815"/>
                  </a:lnTo>
                  <a:lnTo>
                    <a:pt x="15240" y="47339"/>
                  </a:lnTo>
                  <a:lnTo>
                    <a:pt x="16764" y="48863"/>
                  </a:lnTo>
                  <a:lnTo>
                    <a:pt x="16764" y="50387"/>
                  </a:lnTo>
                  <a:lnTo>
                    <a:pt x="18288" y="51911"/>
                  </a:lnTo>
                  <a:lnTo>
                    <a:pt x="18288" y="56483"/>
                  </a:lnTo>
                  <a:lnTo>
                    <a:pt x="16764" y="58102"/>
                  </a:lnTo>
                  <a:lnTo>
                    <a:pt x="16764" y="59626"/>
                  </a:lnTo>
                  <a:lnTo>
                    <a:pt x="13716" y="6267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9" name="object 149" descr=""/>
          <p:cNvGrpSpPr/>
          <p:nvPr/>
        </p:nvGrpSpPr>
        <p:grpSpPr>
          <a:xfrm>
            <a:off x="3784758" y="4750212"/>
            <a:ext cx="561975" cy="105410"/>
            <a:chOff x="3784758" y="4750212"/>
            <a:chExt cx="561975" cy="105410"/>
          </a:xfrm>
        </p:grpSpPr>
        <p:sp>
          <p:nvSpPr>
            <p:cNvPr id="150" name="object 150" descr=""/>
            <p:cNvSpPr/>
            <p:nvPr/>
          </p:nvSpPr>
          <p:spPr>
            <a:xfrm>
              <a:off x="3784758" y="4750212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1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1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1" name="object 151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836670" y="4756308"/>
              <a:ext cx="183070" cy="79438"/>
            </a:xfrm>
            <a:prstGeom prst="rect">
              <a:avLst/>
            </a:prstGeom>
          </p:spPr>
        </p:pic>
        <p:sp>
          <p:nvSpPr>
            <p:cNvPr id="152" name="object 152" descr=""/>
            <p:cNvSpPr/>
            <p:nvPr/>
          </p:nvSpPr>
          <p:spPr>
            <a:xfrm>
              <a:off x="4040975" y="4750219"/>
              <a:ext cx="97790" cy="85725"/>
            </a:xfrm>
            <a:custGeom>
              <a:avLst/>
              <a:gdLst/>
              <a:ahLst/>
              <a:cxnLst/>
              <a:rect l="l" t="t" r="r" b="b"/>
              <a:pathLst>
                <a:path w="97789" h="85725">
                  <a:moveTo>
                    <a:pt x="48856" y="76301"/>
                  </a:moveTo>
                  <a:lnTo>
                    <a:pt x="30568" y="76301"/>
                  </a:lnTo>
                  <a:lnTo>
                    <a:pt x="30568" y="0"/>
                  </a:lnTo>
                  <a:lnTo>
                    <a:pt x="1524" y="0"/>
                  </a:lnTo>
                  <a:lnTo>
                    <a:pt x="1524" y="7620"/>
                  </a:lnTo>
                  <a:lnTo>
                    <a:pt x="19900" y="7620"/>
                  </a:lnTo>
                  <a:lnTo>
                    <a:pt x="19900" y="76301"/>
                  </a:lnTo>
                  <a:lnTo>
                    <a:pt x="0" y="76301"/>
                  </a:lnTo>
                  <a:lnTo>
                    <a:pt x="0" y="85445"/>
                  </a:lnTo>
                  <a:lnTo>
                    <a:pt x="48856" y="85445"/>
                  </a:lnTo>
                  <a:lnTo>
                    <a:pt x="48856" y="76301"/>
                  </a:lnTo>
                  <a:close/>
                </a:path>
                <a:path w="97789" h="85725">
                  <a:moveTo>
                    <a:pt x="97726" y="0"/>
                  </a:moveTo>
                  <a:lnTo>
                    <a:pt x="84010" y="0"/>
                  </a:lnTo>
                  <a:lnTo>
                    <a:pt x="85534" y="27432"/>
                  </a:lnTo>
                  <a:lnTo>
                    <a:pt x="96202" y="27432"/>
                  </a:lnTo>
                  <a:lnTo>
                    <a:pt x="97726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4181475" y="4815840"/>
              <a:ext cx="29209" cy="40005"/>
            </a:xfrm>
            <a:custGeom>
              <a:avLst/>
              <a:gdLst/>
              <a:ahLst/>
              <a:cxnLst/>
              <a:rect l="l" t="t" r="r" b="b"/>
              <a:pathLst>
                <a:path w="29210" h="40004">
                  <a:moveTo>
                    <a:pt x="22860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2860" y="1524"/>
                  </a:lnTo>
                  <a:close/>
                </a:path>
                <a:path w="29210" h="40004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3048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3716" y="27527"/>
                  </a:lnTo>
                  <a:lnTo>
                    <a:pt x="13716" y="26003"/>
                  </a:lnTo>
                  <a:lnTo>
                    <a:pt x="15240" y="24479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21336"/>
                  </a:lnTo>
                  <a:lnTo>
                    <a:pt x="27432" y="24479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4242435" y="4756308"/>
              <a:ext cx="53975" cy="80010"/>
            </a:xfrm>
            <a:custGeom>
              <a:avLst/>
              <a:gdLst/>
              <a:ahLst/>
              <a:cxnLst/>
              <a:rect l="l" t="t" r="r" b="b"/>
              <a:pathLst>
                <a:path w="53975" h="80010">
                  <a:moveTo>
                    <a:pt x="53435" y="79438"/>
                  </a:moveTo>
                  <a:lnTo>
                    <a:pt x="3143" y="79438"/>
                  </a:lnTo>
                  <a:lnTo>
                    <a:pt x="3143" y="68675"/>
                  </a:lnTo>
                  <a:lnTo>
                    <a:pt x="22955" y="68675"/>
                  </a:lnTo>
                  <a:lnTo>
                    <a:pt x="22955" y="10667"/>
                  </a:lnTo>
                  <a:lnTo>
                    <a:pt x="4667" y="21335"/>
                  </a:lnTo>
                  <a:lnTo>
                    <a:pt x="0" y="12191"/>
                  </a:lnTo>
                  <a:lnTo>
                    <a:pt x="26003" y="0"/>
                  </a:lnTo>
                  <a:lnTo>
                    <a:pt x="35147" y="0"/>
                  </a:lnTo>
                  <a:lnTo>
                    <a:pt x="35147" y="68675"/>
                  </a:lnTo>
                  <a:lnTo>
                    <a:pt x="53435" y="68675"/>
                  </a:lnTo>
                  <a:lnTo>
                    <a:pt x="53435" y="79438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4327874" y="4773072"/>
              <a:ext cx="18415" cy="62865"/>
            </a:xfrm>
            <a:custGeom>
              <a:avLst/>
              <a:gdLst/>
              <a:ahLst/>
              <a:cxnLst/>
              <a:rect l="l" t="t" r="r" b="b"/>
              <a:pathLst>
                <a:path w="18414" h="62864">
                  <a:moveTo>
                    <a:pt x="12287" y="1524"/>
                  </a:moveTo>
                  <a:lnTo>
                    <a:pt x="6191" y="1524"/>
                  </a:lnTo>
                  <a:lnTo>
                    <a:pt x="6191" y="0"/>
                  </a:lnTo>
                  <a:lnTo>
                    <a:pt x="12287" y="0"/>
                  </a:lnTo>
                  <a:lnTo>
                    <a:pt x="12287" y="1524"/>
                  </a:lnTo>
                  <a:close/>
                </a:path>
                <a:path w="18414" h="62864">
                  <a:moveTo>
                    <a:pt x="13811" y="18383"/>
                  </a:moveTo>
                  <a:lnTo>
                    <a:pt x="4667" y="18383"/>
                  </a:lnTo>
                  <a:lnTo>
                    <a:pt x="1619" y="15335"/>
                  </a:lnTo>
                  <a:lnTo>
                    <a:pt x="1619" y="13811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619" y="6096"/>
                  </a:lnTo>
                  <a:lnTo>
                    <a:pt x="1619" y="4572"/>
                  </a:lnTo>
                  <a:lnTo>
                    <a:pt x="3143" y="3048"/>
                  </a:lnTo>
                  <a:lnTo>
                    <a:pt x="3143" y="1524"/>
                  </a:lnTo>
                  <a:lnTo>
                    <a:pt x="15335" y="1524"/>
                  </a:lnTo>
                  <a:lnTo>
                    <a:pt x="15335" y="3048"/>
                  </a:lnTo>
                  <a:lnTo>
                    <a:pt x="18383" y="6096"/>
                  </a:lnTo>
                  <a:lnTo>
                    <a:pt x="18383" y="13811"/>
                  </a:lnTo>
                  <a:lnTo>
                    <a:pt x="16859" y="13811"/>
                  </a:lnTo>
                  <a:lnTo>
                    <a:pt x="16859" y="15335"/>
                  </a:lnTo>
                  <a:lnTo>
                    <a:pt x="13811" y="18383"/>
                  </a:lnTo>
                  <a:close/>
                </a:path>
                <a:path w="18414" h="62864">
                  <a:moveTo>
                    <a:pt x="12287" y="45815"/>
                  </a:moveTo>
                  <a:lnTo>
                    <a:pt x="6191" y="45815"/>
                  </a:lnTo>
                  <a:lnTo>
                    <a:pt x="6191" y="44291"/>
                  </a:lnTo>
                  <a:lnTo>
                    <a:pt x="12287" y="44291"/>
                  </a:lnTo>
                  <a:lnTo>
                    <a:pt x="12287" y="45815"/>
                  </a:lnTo>
                  <a:close/>
                </a:path>
                <a:path w="18414" h="62864">
                  <a:moveTo>
                    <a:pt x="13811" y="62674"/>
                  </a:moveTo>
                  <a:lnTo>
                    <a:pt x="4667" y="62674"/>
                  </a:lnTo>
                  <a:lnTo>
                    <a:pt x="1619" y="59626"/>
                  </a:lnTo>
                  <a:lnTo>
                    <a:pt x="1619" y="58102"/>
                  </a:lnTo>
                  <a:lnTo>
                    <a:pt x="0" y="56483"/>
                  </a:lnTo>
                  <a:lnTo>
                    <a:pt x="0" y="51911"/>
                  </a:lnTo>
                  <a:lnTo>
                    <a:pt x="1619" y="50387"/>
                  </a:lnTo>
                  <a:lnTo>
                    <a:pt x="1619" y="48863"/>
                  </a:lnTo>
                  <a:lnTo>
                    <a:pt x="3143" y="47339"/>
                  </a:lnTo>
                  <a:lnTo>
                    <a:pt x="3143" y="45815"/>
                  </a:lnTo>
                  <a:lnTo>
                    <a:pt x="15335" y="45815"/>
                  </a:lnTo>
                  <a:lnTo>
                    <a:pt x="15335" y="47339"/>
                  </a:lnTo>
                  <a:lnTo>
                    <a:pt x="18383" y="50387"/>
                  </a:lnTo>
                  <a:lnTo>
                    <a:pt x="18383" y="58102"/>
                  </a:lnTo>
                  <a:lnTo>
                    <a:pt x="16859" y="58102"/>
                  </a:lnTo>
                  <a:lnTo>
                    <a:pt x="16859" y="59626"/>
                  </a:lnTo>
                  <a:lnTo>
                    <a:pt x="13811" y="6267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4398073" y="4747164"/>
            <a:ext cx="699135" cy="113030"/>
            <a:chOff x="4398073" y="4747164"/>
            <a:chExt cx="699135" cy="113030"/>
          </a:xfrm>
        </p:grpSpPr>
        <p:sp>
          <p:nvSpPr>
            <p:cNvPr id="157" name="object 157" descr=""/>
            <p:cNvSpPr/>
            <p:nvPr/>
          </p:nvSpPr>
          <p:spPr>
            <a:xfrm>
              <a:off x="4398061" y="4750218"/>
              <a:ext cx="102870" cy="110489"/>
            </a:xfrm>
            <a:custGeom>
              <a:avLst/>
              <a:gdLst/>
              <a:ahLst/>
              <a:cxnLst/>
              <a:rect l="l" t="t" r="r" b="b"/>
              <a:pathLst>
                <a:path w="102870" h="110489">
                  <a:moveTo>
                    <a:pt x="13716" y="0"/>
                  </a:moveTo>
                  <a:lnTo>
                    <a:pt x="0" y="0"/>
                  </a:lnTo>
                  <a:lnTo>
                    <a:pt x="1524" y="27432"/>
                  </a:lnTo>
                  <a:lnTo>
                    <a:pt x="12192" y="27432"/>
                  </a:lnTo>
                  <a:lnTo>
                    <a:pt x="13716" y="0"/>
                  </a:lnTo>
                  <a:close/>
                </a:path>
                <a:path w="102870" h="110489">
                  <a:moveTo>
                    <a:pt x="102311" y="41249"/>
                  </a:moveTo>
                  <a:lnTo>
                    <a:pt x="100787" y="36677"/>
                  </a:lnTo>
                  <a:lnTo>
                    <a:pt x="99263" y="33629"/>
                  </a:lnTo>
                  <a:lnTo>
                    <a:pt x="97739" y="32004"/>
                  </a:lnTo>
                  <a:lnTo>
                    <a:pt x="96215" y="28956"/>
                  </a:lnTo>
                  <a:lnTo>
                    <a:pt x="93167" y="27432"/>
                  </a:lnTo>
                  <a:lnTo>
                    <a:pt x="91643" y="25908"/>
                  </a:lnTo>
                  <a:lnTo>
                    <a:pt x="91643" y="42773"/>
                  </a:lnTo>
                  <a:lnTo>
                    <a:pt x="91643" y="61061"/>
                  </a:lnTo>
                  <a:lnTo>
                    <a:pt x="90119" y="67157"/>
                  </a:lnTo>
                  <a:lnTo>
                    <a:pt x="87071" y="71729"/>
                  </a:lnTo>
                  <a:lnTo>
                    <a:pt x="84023" y="74777"/>
                  </a:lnTo>
                  <a:lnTo>
                    <a:pt x="79451" y="77825"/>
                  </a:lnTo>
                  <a:lnTo>
                    <a:pt x="71831" y="77825"/>
                  </a:lnTo>
                  <a:lnTo>
                    <a:pt x="70307" y="76301"/>
                  </a:lnTo>
                  <a:lnTo>
                    <a:pt x="65735" y="76301"/>
                  </a:lnTo>
                  <a:lnTo>
                    <a:pt x="64211" y="74777"/>
                  </a:lnTo>
                  <a:lnTo>
                    <a:pt x="61163" y="74777"/>
                  </a:lnTo>
                  <a:lnTo>
                    <a:pt x="61163" y="45821"/>
                  </a:lnTo>
                  <a:lnTo>
                    <a:pt x="67259" y="39725"/>
                  </a:lnTo>
                  <a:lnTo>
                    <a:pt x="68783" y="36677"/>
                  </a:lnTo>
                  <a:lnTo>
                    <a:pt x="70307" y="36677"/>
                  </a:lnTo>
                  <a:lnTo>
                    <a:pt x="71831" y="35153"/>
                  </a:lnTo>
                  <a:lnTo>
                    <a:pt x="73355" y="33629"/>
                  </a:lnTo>
                  <a:lnTo>
                    <a:pt x="76403" y="33629"/>
                  </a:lnTo>
                  <a:lnTo>
                    <a:pt x="77927" y="32004"/>
                  </a:lnTo>
                  <a:lnTo>
                    <a:pt x="82499" y="32004"/>
                  </a:lnTo>
                  <a:lnTo>
                    <a:pt x="84023" y="33629"/>
                  </a:lnTo>
                  <a:lnTo>
                    <a:pt x="85547" y="33629"/>
                  </a:lnTo>
                  <a:lnTo>
                    <a:pt x="90119" y="38201"/>
                  </a:lnTo>
                  <a:lnTo>
                    <a:pt x="90119" y="39725"/>
                  </a:lnTo>
                  <a:lnTo>
                    <a:pt x="91643" y="42773"/>
                  </a:lnTo>
                  <a:lnTo>
                    <a:pt x="91643" y="25908"/>
                  </a:lnTo>
                  <a:lnTo>
                    <a:pt x="85547" y="22860"/>
                  </a:lnTo>
                  <a:lnTo>
                    <a:pt x="77927" y="22860"/>
                  </a:lnTo>
                  <a:lnTo>
                    <a:pt x="74879" y="24384"/>
                  </a:lnTo>
                  <a:lnTo>
                    <a:pt x="70307" y="25908"/>
                  </a:lnTo>
                  <a:lnTo>
                    <a:pt x="67259" y="27432"/>
                  </a:lnTo>
                  <a:lnTo>
                    <a:pt x="64211" y="30480"/>
                  </a:lnTo>
                  <a:lnTo>
                    <a:pt x="61163" y="35153"/>
                  </a:lnTo>
                  <a:lnTo>
                    <a:pt x="61163" y="24384"/>
                  </a:lnTo>
                  <a:lnTo>
                    <a:pt x="50495" y="24384"/>
                  </a:lnTo>
                  <a:lnTo>
                    <a:pt x="50495" y="109918"/>
                  </a:lnTo>
                  <a:lnTo>
                    <a:pt x="61163" y="109918"/>
                  </a:lnTo>
                  <a:lnTo>
                    <a:pt x="61163" y="83921"/>
                  </a:lnTo>
                  <a:lnTo>
                    <a:pt x="64211" y="85445"/>
                  </a:lnTo>
                  <a:lnTo>
                    <a:pt x="80975" y="85445"/>
                  </a:lnTo>
                  <a:lnTo>
                    <a:pt x="85547" y="83921"/>
                  </a:lnTo>
                  <a:lnTo>
                    <a:pt x="91643" y="80873"/>
                  </a:lnTo>
                  <a:lnTo>
                    <a:pt x="94691" y="77825"/>
                  </a:lnTo>
                  <a:lnTo>
                    <a:pt x="97739" y="74777"/>
                  </a:lnTo>
                  <a:lnTo>
                    <a:pt x="99263" y="71729"/>
                  </a:lnTo>
                  <a:lnTo>
                    <a:pt x="100787" y="67157"/>
                  </a:lnTo>
                  <a:lnTo>
                    <a:pt x="102311" y="64109"/>
                  </a:lnTo>
                  <a:lnTo>
                    <a:pt x="102311" y="41249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520183" y="4750212"/>
              <a:ext cx="181451" cy="85534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21542" y="4748688"/>
              <a:ext cx="184594" cy="87058"/>
            </a:xfrm>
            <a:prstGeom prst="rect">
              <a:avLst/>
            </a:prstGeom>
          </p:spPr>
        </p:pic>
        <p:sp>
          <p:nvSpPr>
            <p:cNvPr id="160" name="object 160" descr=""/>
            <p:cNvSpPr/>
            <p:nvPr/>
          </p:nvSpPr>
          <p:spPr>
            <a:xfrm>
              <a:off x="4942808" y="4750212"/>
              <a:ext cx="13970" cy="27940"/>
            </a:xfrm>
            <a:custGeom>
              <a:avLst/>
              <a:gdLst/>
              <a:ahLst/>
              <a:cxnLst/>
              <a:rect l="l" t="t" r="r" b="b"/>
              <a:pathLst>
                <a:path w="13970" h="27939">
                  <a:moveTo>
                    <a:pt x="12192" y="27432"/>
                  </a:moveTo>
                  <a:lnTo>
                    <a:pt x="1524" y="2743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743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999190" y="4747170"/>
              <a:ext cx="97790" cy="113030"/>
            </a:xfrm>
            <a:custGeom>
              <a:avLst/>
              <a:gdLst/>
              <a:ahLst/>
              <a:cxnLst/>
              <a:rect l="l" t="t" r="r" b="b"/>
              <a:pathLst>
                <a:path w="97789" h="113029">
                  <a:moveTo>
                    <a:pt x="44284" y="48869"/>
                  </a:moveTo>
                  <a:lnTo>
                    <a:pt x="35140" y="48869"/>
                  </a:lnTo>
                  <a:lnTo>
                    <a:pt x="32092" y="47345"/>
                  </a:lnTo>
                  <a:lnTo>
                    <a:pt x="30568" y="47345"/>
                  </a:lnTo>
                  <a:lnTo>
                    <a:pt x="30568" y="45821"/>
                  </a:lnTo>
                  <a:lnTo>
                    <a:pt x="27520" y="42773"/>
                  </a:lnTo>
                  <a:lnTo>
                    <a:pt x="27520" y="15240"/>
                  </a:lnTo>
                  <a:lnTo>
                    <a:pt x="24472" y="9144"/>
                  </a:lnTo>
                  <a:lnTo>
                    <a:pt x="16852" y="1524"/>
                  </a:lnTo>
                  <a:lnTo>
                    <a:pt x="12280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12280" y="9144"/>
                  </a:lnTo>
                  <a:lnTo>
                    <a:pt x="16852" y="13716"/>
                  </a:lnTo>
                  <a:lnTo>
                    <a:pt x="16852" y="47345"/>
                  </a:lnTo>
                  <a:lnTo>
                    <a:pt x="21424" y="51917"/>
                  </a:lnTo>
                  <a:lnTo>
                    <a:pt x="30568" y="53441"/>
                  </a:lnTo>
                  <a:lnTo>
                    <a:pt x="21424" y="54965"/>
                  </a:lnTo>
                  <a:lnTo>
                    <a:pt x="16852" y="59537"/>
                  </a:lnTo>
                  <a:lnTo>
                    <a:pt x="16852" y="99250"/>
                  </a:lnTo>
                  <a:lnTo>
                    <a:pt x="12280" y="103822"/>
                  </a:lnTo>
                  <a:lnTo>
                    <a:pt x="0" y="103822"/>
                  </a:lnTo>
                  <a:lnTo>
                    <a:pt x="0" y="112966"/>
                  </a:lnTo>
                  <a:lnTo>
                    <a:pt x="12280" y="112966"/>
                  </a:lnTo>
                  <a:lnTo>
                    <a:pt x="18376" y="109918"/>
                  </a:lnTo>
                  <a:lnTo>
                    <a:pt x="21424" y="106870"/>
                  </a:lnTo>
                  <a:lnTo>
                    <a:pt x="24472" y="105346"/>
                  </a:lnTo>
                  <a:lnTo>
                    <a:pt x="24472" y="102298"/>
                  </a:lnTo>
                  <a:lnTo>
                    <a:pt x="25996" y="99250"/>
                  </a:lnTo>
                  <a:lnTo>
                    <a:pt x="25996" y="97726"/>
                  </a:lnTo>
                  <a:lnTo>
                    <a:pt x="27520" y="94678"/>
                  </a:lnTo>
                  <a:lnTo>
                    <a:pt x="27520" y="62585"/>
                  </a:lnTo>
                  <a:lnTo>
                    <a:pt x="29044" y="61061"/>
                  </a:lnTo>
                  <a:lnTo>
                    <a:pt x="30568" y="61061"/>
                  </a:lnTo>
                  <a:lnTo>
                    <a:pt x="30568" y="59537"/>
                  </a:lnTo>
                  <a:lnTo>
                    <a:pt x="32092" y="58013"/>
                  </a:lnTo>
                  <a:lnTo>
                    <a:pt x="44284" y="58013"/>
                  </a:lnTo>
                  <a:lnTo>
                    <a:pt x="44284" y="48869"/>
                  </a:lnTo>
                  <a:close/>
                </a:path>
                <a:path w="97789" h="113029">
                  <a:moveTo>
                    <a:pt x="97624" y="77825"/>
                  </a:moveTo>
                  <a:lnTo>
                    <a:pt x="96100" y="76301"/>
                  </a:lnTo>
                  <a:lnTo>
                    <a:pt x="96100" y="74777"/>
                  </a:lnTo>
                  <a:lnTo>
                    <a:pt x="94576" y="73253"/>
                  </a:lnTo>
                  <a:lnTo>
                    <a:pt x="94576" y="71729"/>
                  </a:lnTo>
                  <a:lnTo>
                    <a:pt x="93052" y="70205"/>
                  </a:lnTo>
                  <a:lnTo>
                    <a:pt x="91528" y="70205"/>
                  </a:lnTo>
                  <a:lnTo>
                    <a:pt x="90004" y="68681"/>
                  </a:lnTo>
                  <a:lnTo>
                    <a:pt x="82384" y="68681"/>
                  </a:lnTo>
                  <a:lnTo>
                    <a:pt x="82384" y="70205"/>
                  </a:lnTo>
                  <a:lnTo>
                    <a:pt x="80860" y="70205"/>
                  </a:lnTo>
                  <a:lnTo>
                    <a:pt x="80860" y="71729"/>
                  </a:lnTo>
                  <a:lnTo>
                    <a:pt x="79336" y="71729"/>
                  </a:lnTo>
                  <a:lnTo>
                    <a:pt x="79336" y="73253"/>
                  </a:lnTo>
                  <a:lnTo>
                    <a:pt x="77812" y="74777"/>
                  </a:lnTo>
                  <a:lnTo>
                    <a:pt x="77812" y="77825"/>
                  </a:lnTo>
                  <a:lnTo>
                    <a:pt x="79336" y="79349"/>
                  </a:lnTo>
                  <a:lnTo>
                    <a:pt x="79336" y="80873"/>
                  </a:lnTo>
                  <a:lnTo>
                    <a:pt x="80860" y="82397"/>
                  </a:lnTo>
                  <a:lnTo>
                    <a:pt x="80860" y="83921"/>
                  </a:lnTo>
                  <a:lnTo>
                    <a:pt x="82384" y="83921"/>
                  </a:lnTo>
                  <a:lnTo>
                    <a:pt x="82384" y="85534"/>
                  </a:lnTo>
                  <a:lnTo>
                    <a:pt x="83908" y="87058"/>
                  </a:lnTo>
                  <a:lnTo>
                    <a:pt x="83908" y="93154"/>
                  </a:lnTo>
                  <a:lnTo>
                    <a:pt x="82384" y="94678"/>
                  </a:lnTo>
                  <a:lnTo>
                    <a:pt x="82384" y="96202"/>
                  </a:lnTo>
                  <a:lnTo>
                    <a:pt x="80860" y="97726"/>
                  </a:lnTo>
                  <a:lnTo>
                    <a:pt x="79336" y="97726"/>
                  </a:lnTo>
                  <a:lnTo>
                    <a:pt x="77812" y="99250"/>
                  </a:lnTo>
                  <a:lnTo>
                    <a:pt x="74764" y="99250"/>
                  </a:lnTo>
                  <a:lnTo>
                    <a:pt x="71716" y="100774"/>
                  </a:lnTo>
                  <a:lnTo>
                    <a:pt x="68668" y="100774"/>
                  </a:lnTo>
                  <a:lnTo>
                    <a:pt x="68668" y="108394"/>
                  </a:lnTo>
                  <a:lnTo>
                    <a:pt x="77812" y="108394"/>
                  </a:lnTo>
                  <a:lnTo>
                    <a:pt x="86956" y="103822"/>
                  </a:lnTo>
                  <a:lnTo>
                    <a:pt x="90004" y="100774"/>
                  </a:lnTo>
                  <a:lnTo>
                    <a:pt x="93052" y="99250"/>
                  </a:lnTo>
                  <a:lnTo>
                    <a:pt x="96100" y="93154"/>
                  </a:lnTo>
                  <a:lnTo>
                    <a:pt x="96100" y="90106"/>
                  </a:lnTo>
                  <a:lnTo>
                    <a:pt x="97624" y="87058"/>
                  </a:lnTo>
                  <a:lnTo>
                    <a:pt x="97624" y="77825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5199126" y="4748403"/>
            <a:ext cx="459740" cy="111760"/>
            <a:chOff x="5199126" y="4748403"/>
            <a:chExt cx="459740" cy="111760"/>
          </a:xfrm>
        </p:grpSpPr>
        <p:sp>
          <p:nvSpPr>
            <p:cNvPr id="163" name="object 163" descr=""/>
            <p:cNvSpPr/>
            <p:nvPr/>
          </p:nvSpPr>
          <p:spPr>
            <a:xfrm>
              <a:off x="5199126" y="4748403"/>
              <a:ext cx="48895" cy="87630"/>
            </a:xfrm>
            <a:custGeom>
              <a:avLst/>
              <a:gdLst/>
              <a:ahLst/>
              <a:cxnLst/>
              <a:rect l="l" t="t" r="r" b="b"/>
              <a:pathLst>
                <a:path w="48895" h="87629">
                  <a:moveTo>
                    <a:pt x="32004" y="78390"/>
                  </a:moveTo>
                  <a:lnTo>
                    <a:pt x="21336" y="78390"/>
                  </a:lnTo>
                  <a:lnTo>
                    <a:pt x="21336" y="35337"/>
                  </a:lnTo>
                  <a:lnTo>
                    <a:pt x="3048" y="35337"/>
                  </a:lnTo>
                  <a:lnTo>
                    <a:pt x="3048" y="26193"/>
                  </a:lnTo>
                  <a:lnTo>
                    <a:pt x="32004" y="26193"/>
                  </a:lnTo>
                  <a:lnTo>
                    <a:pt x="32004" y="78390"/>
                  </a:lnTo>
                  <a:close/>
                </a:path>
                <a:path w="48895" h="87629">
                  <a:moveTo>
                    <a:pt x="48768" y="87630"/>
                  </a:moveTo>
                  <a:lnTo>
                    <a:pt x="0" y="87630"/>
                  </a:lnTo>
                  <a:lnTo>
                    <a:pt x="0" y="78390"/>
                  </a:lnTo>
                  <a:lnTo>
                    <a:pt x="48768" y="78390"/>
                  </a:lnTo>
                  <a:lnTo>
                    <a:pt x="48768" y="87630"/>
                  </a:lnTo>
                  <a:close/>
                </a:path>
                <a:path w="48895" h="87629">
                  <a:moveTo>
                    <a:pt x="27432" y="1619"/>
                  </a:moveTo>
                  <a:lnTo>
                    <a:pt x="21336" y="1619"/>
                  </a:lnTo>
                  <a:lnTo>
                    <a:pt x="21336" y="0"/>
                  </a:lnTo>
                  <a:lnTo>
                    <a:pt x="25908" y="0"/>
                  </a:lnTo>
                  <a:lnTo>
                    <a:pt x="27432" y="1619"/>
                  </a:lnTo>
                  <a:close/>
                </a:path>
                <a:path w="48895" h="87629">
                  <a:moveTo>
                    <a:pt x="27432" y="16954"/>
                  </a:moveTo>
                  <a:lnTo>
                    <a:pt x="21336" y="16954"/>
                  </a:lnTo>
                  <a:lnTo>
                    <a:pt x="18288" y="13906"/>
                  </a:lnTo>
                  <a:lnTo>
                    <a:pt x="16764" y="12287"/>
                  </a:lnTo>
                  <a:lnTo>
                    <a:pt x="16764" y="4667"/>
                  </a:lnTo>
                  <a:lnTo>
                    <a:pt x="19812" y="1619"/>
                  </a:lnTo>
                  <a:lnTo>
                    <a:pt x="28956" y="1619"/>
                  </a:lnTo>
                  <a:lnTo>
                    <a:pt x="32004" y="4667"/>
                  </a:lnTo>
                  <a:lnTo>
                    <a:pt x="32004" y="12287"/>
                  </a:lnTo>
                  <a:lnTo>
                    <a:pt x="30480" y="13906"/>
                  </a:lnTo>
                  <a:lnTo>
                    <a:pt x="27432" y="1695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267801" y="4750212"/>
              <a:ext cx="251746" cy="109918"/>
            </a:xfrm>
            <a:prstGeom prst="rect">
              <a:avLst/>
            </a:prstGeom>
          </p:spPr>
        </p:pic>
        <p:sp>
          <p:nvSpPr>
            <p:cNvPr id="165" name="object 165" descr=""/>
            <p:cNvSpPr/>
            <p:nvPr/>
          </p:nvSpPr>
          <p:spPr>
            <a:xfrm>
              <a:off x="5539257" y="4773079"/>
              <a:ext cx="119380" cy="62865"/>
            </a:xfrm>
            <a:custGeom>
              <a:avLst/>
              <a:gdLst/>
              <a:ahLst/>
              <a:cxnLst/>
              <a:rect l="l" t="t" r="r" b="b"/>
              <a:pathLst>
                <a:path w="119379" h="62864">
                  <a:moveTo>
                    <a:pt x="47345" y="3136"/>
                  </a:moveTo>
                  <a:lnTo>
                    <a:pt x="45720" y="1612"/>
                  </a:lnTo>
                  <a:lnTo>
                    <a:pt x="39624" y="1612"/>
                  </a:lnTo>
                  <a:lnTo>
                    <a:pt x="36576" y="88"/>
                  </a:lnTo>
                  <a:lnTo>
                    <a:pt x="27432" y="88"/>
                  </a:lnTo>
                  <a:lnTo>
                    <a:pt x="18288" y="3136"/>
                  </a:lnTo>
                  <a:lnTo>
                    <a:pt x="12192" y="6184"/>
                  </a:lnTo>
                  <a:lnTo>
                    <a:pt x="6096" y="12280"/>
                  </a:lnTo>
                  <a:lnTo>
                    <a:pt x="4572" y="15328"/>
                  </a:lnTo>
                  <a:lnTo>
                    <a:pt x="3048" y="19900"/>
                  </a:lnTo>
                  <a:lnTo>
                    <a:pt x="1524" y="22948"/>
                  </a:lnTo>
                  <a:lnTo>
                    <a:pt x="0" y="27520"/>
                  </a:lnTo>
                  <a:lnTo>
                    <a:pt x="0" y="42760"/>
                  </a:lnTo>
                  <a:lnTo>
                    <a:pt x="3048" y="50380"/>
                  </a:lnTo>
                  <a:lnTo>
                    <a:pt x="9144" y="55054"/>
                  </a:lnTo>
                  <a:lnTo>
                    <a:pt x="13716" y="61150"/>
                  </a:lnTo>
                  <a:lnTo>
                    <a:pt x="21336" y="62674"/>
                  </a:lnTo>
                  <a:lnTo>
                    <a:pt x="39624" y="62674"/>
                  </a:lnTo>
                  <a:lnTo>
                    <a:pt x="42672" y="61150"/>
                  </a:lnTo>
                  <a:lnTo>
                    <a:pt x="45720" y="61150"/>
                  </a:lnTo>
                  <a:lnTo>
                    <a:pt x="47345" y="59626"/>
                  </a:lnTo>
                  <a:lnTo>
                    <a:pt x="47345" y="50380"/>
                  </a:lnTo>
                  <a:lnTo>
                    <a:pt x="45720" y="51904"/>
                  </a:lnTo>
                  <a:lnTo>
                    <a:pt x="42672" y="51904"/>
                  </a:lnTo>
                  <a:lnTo>
                    <a:pt x="39624" y="53530"/>
                  </a:lnTo>
                  <a:lnTo>
                    <a:pt x="25908" y="53530"/>
                  </a:lnTo>
                  <a:lnTo>
                    <a:pt x="21336" y="51904"/>
                  </a:lnTo>
                  <a:lnTo>
                    <a:pt x="16764" y="48856"/>
                  </a:lnTo>
                  <a:lnTo>
                    <a:pt x="13716" y="44284"/>
                  </a:lnTo>
                  <a:lnTo>
                    <a:pt x="12192" y="39712"/>
                  </a:lnTo>
                  <a:lnTo>
                    <a:pt x="12192" y="25996"/>
                  </a:lnTo>
                  <a:lnTo>
                    <a:pt x="13716" y="22948"/>
                  </a:lnTo>
                  <a:lnTo>
                    <a:pt x="13716" y="19900"/>
                  </a:lnTo>
                  <a:lnTo>
                    <a:pt x="15240" y="16852"/>
                  </a:lnTo>
                  <a:lnTo>
                    <a:pt x="18288" y="15328"/>
                  </a:lnTo>
                  <a:lnTo>
                    <a:pt x="21336" y="12280"/>
                  </a:lnTo>
                  <a:lnTo>
                    <a:pt x="24384" y="10756"/>
                  </a:lnTo>
                  <a:lnTo>
                    <a:pt x="25908" y="10756"/>
                  </a:lnTo>
                  <a:lnTo>
                    <a:pt x="28956" y="9232"/>
                  </a:lnTo>
                  <a:lnTo>
                    <a:pt x="36576" y="9232"/>
                  </a:lnTo>
                  <a:lnTo>
                    <a:pt x="39624" y="10756"/>
                  </a:lnTo>
                  <a:lnTo>
                    <a:pt x="42672" y="10756"/>
                  </a:lnTo>
                  <a:lnTo>
                    <a:pt x="45720" y="12280"/>
                  </a:lnTo>
                  <a:lnTo>
                    <a:pt x="47345" y="13804"/>
                  </a:lnTo>
                  <a:lnTo>
                    <a:pt x="47345" y="3136"/>
                  </a:lnTo>
                  <a:close/>
                </a:path>
                <a:path w="119379" h="62864">
                  <a:moveTo>
                    <a:pt x="119062" y="19812"/>
                  </a:moveTo>
                  <a:lnTo>
                    <a:pt x="117538" y="16764"/>
                  </a:lnTo>
                  <a:lnTo>
                    <a:pt x="115912" y="13716"/>
                  </a:lnTo>
                  <a:lnTo>
                    <a:pt x="113626" y="9144"/>
                  </a:lnTo>
                  <a:lnTo>
                    <a:pt x="112864" y="7620"/>
                  </a:lnTo>
                  <a:lnTo>
                    <a:pt x="109816" y="6096"/>
                  </a:lnTo>
                  <a:lnTo>
                    <a:pt x="108292" y="3048"/>
                  </a:lnTo>
                  <a:lnTo>
                    <a:pt x="108292" y="19812"/>
                  </a:lnTo>
                  <a:lnTo>
                    <a:pt x="108292" y="27533"/>
                  </a:lnTo>
                  <a:lnTo>
                    <a:pt x="76288" y="27533"/>
                  </a:lnTo>
                  <a:lnTo>
                    <a:pt x="76288" y="24384"/>
                  </a:lnTo>
                  <a:lnTo>
                    <a:pt x="77812" y="21336"/>
                  </a:lnTo>
                  <a:lnTo>
                    <a:pt x="77812" y="19812"/>
                  </a:lnTo>
                  <a:lnTo>
                    <a:pt x="79336" y="16764"/>
                  </a:lnTo>
                  <a:lnTo>
                    <a:pt x="80860" y="15240"/>
                  </a:lnTo>
                  <a:lnTo>
                    <a:pt x="80860" y="13716"/>
                  </a:lnTo>
                  <a:lnTo>
                    <a:pt x="83908" y="10668"/>
                  </a:lnTo>
                  <a:lnTo>
                    <a:pt x="86956" y="10668"/>
                  </a:lnTo>
                  <a:lnTo>
                    <a:pt x="88480" y="9144"/>
                  </a:lnTo>
                  <a:lnTo>
                    <a:pt x="97624" y="9144"/>
                  </a:lnTo>
                  <a:lnTo>
                    <a:pt x="99148" y="10668"/>
                  </a:lnTo>
                  <a:lnTo>
                    <a:pt x="102196" y="10668"/>
                  </a:lnTo>
                  <a:lnTo>
                    <a:pt x="106768" y="15240"/>
                  </a:lnTo>
                  <a:lnTo>
                    <a:pt x="106768" y="16764"/>
                  </a:lnTo>
                  <a:lnTo>
                    <a:pt x="108292" y="19812"/>
                  </a:lnTo>
                  <a:lnTo>
                    <a:pt x="108292" y="3048"/>
                  </a:lnTo>
                  <a:lnTo>
                    <a:pt x="103720" y="1524"/>
                  </a:lnTo>
                  <a:lnTo>
                    <a:pt x="100672" y="1524"/>
                  </a:lnTo>
                  <a:lnTo>
                    <a:pt x="97624" y="0"/>
                  </a:lnTo>
                  <a:lnTo>
                    <a:pt x="88480" y="0"/>
                  </a:lnTo>
                  <a:lnTo>
                    <a:pt x="85432" y="1524"/>
                  </a:lnTo>
                  <a:lnTo>
                    <a:pt x="80860" y="3048"/>
                  </a:lnTo>
                  <a:lnTo>
                    <a:pt x="74764" y="6096"/>
                  </a:lnTo>
                  <a:lnTo>
                    <a:pt x="73240" y="9144"/>
                  </a:lnTo>
                  <a:lnTo>
                    <a:pt x="70192" y="12192"/>
                  </a:lnTo>
                  <a:lnTo>
                    <a:pt x="68668" y="15240"/>
                  </a:lnTo>
                  <a:lnTo>
                    <a:pt x="67144" y="19812"/>
                  </a:lnTo>
                  <a:lnTo>
                    <a:pt x="65620" y="22860"/>
                  </a:lnTo>
                  <a:lnTo>
                    <a:pt x="65620" y="41249"/>
                  </a:lnTo>
                  <a:lnTo>
                    <a:pt x="67144" y="45821"/>
                  </a:lnTo>
                  <a:lnTo>
                    <a:pt x="70192" y="51917"/>
                  </a:lnTo>
                  <a:lnTo>
                    <a:pt x="73240" y="54965"/>
                  </a:lnTo>
                  <a:lnTo>
                    <a:pt x="74764" y="58013"/>
                  </a:lnTo>
                  <a:lnTo>
                    <a:pt x="77812" y="59537"/>
                  </a:lnTo>
                  <a:lnTo>
                    <a:pt x="82384" y="61061"/>
                  </a:lnTo>
                  <a:lnTo>
                    <a:pt x="85432" y="62585"/>
                  </a:lnTo>
                  <a:lnTo>
                    <a:pt x="109816" y="62585"/>
                  </a:lnTo>
                  <a:lnTo>
                    <a:pt x="112864" y="61061"/>
                  </a:lnTo>
                  <a:lnTo>
                    <a:pt x="115912" y="61061"/>
                  </a:lnTo>
                  <a:lnTo>
                    <a:pt x="115912" y="54965"/>
                  </a:lnTo>
                  <a:lnTo>
                    <a:pt x="115912" y="51917"/>
                  </a:lnTo>
                  <a:lnTo>
                    <a:pt x="112864" y="51917"/>
                  </a:lnTo>
                  <a:lnTo>
                    <a:pt x="111340" y="53441"/>
                  </a:lnTo>
                  <a:lnTo>
                    <a:pt x="103720" y="53441"/>
                  </a:lnTo>
                  <a:lnTo>
                    <a:pt x="102196" y="54965"/>
                  </a:lnTo>
                  <a:lnTo>
                    <a:pt x="90004" y="54965"/>
                  </a:lnTo>
                  <a:lnTo>
                    <a:pt x="85432" y="53441"/>
                  </a:lnTo>
                  <a:lnTo>
                    <a:pt x="82384" y="48869"/>
                  </a:lnTo>
                  <a:lnTo>
                    <a:pt x="77812" y="45821"/>
                  </a:lnTo>
                  <a:lnTo>
                    <a:pt x="76288" y="41249"/>
                  </a:lnTo>
                  <a:lnTo>
                    <a:pt x="76288" y="35153"/>
                  </a:lnTo>
                  <a:lnTo>
                    <a:pt x="119062" y="35153"/>
                  </a:lnTo>
                  <a:lnTo>
                    <a:pt x="119062" y="27533"/>
                  </a:lnTo>
                  <a:lnTo>
                    <a:pt x="119062" y="198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6" name="object 166" descr=""/>
          <p:cNvSpPr/>
          <p:nvPr/>
        </p:nvSpPr>
        <p:spPr>
          <a:xfrm>
            <a:off x="5742241" y="4783645"/>
            <a:ext cx="53975" cy="37465"/>
          </a:xfrm>
          <a:custGeom>
            <a:avLst/>
            <a:gdLst/>
            <a:ahLst/>
            <a:cxnLst/>
            <a:rect l="l" t="t" r="r" b="b"/>
            <a:pathLst>
              <a:path w="53975" h="37464">
                <a:moveTo>
                  <a:pt x="53435" y="12382"/>
                </a:moveTo>
                <a:lnTo>
                  <a:pt x="0" y="12382"/>
                </a:lnTo>
                <a:lnTo>
                  <a:pt x="0" y="0"/>
                </a:lnTo>
                <a:lnTo>
                  <a:pt x="53435" y="0"/>
                </a:lnTo>
                <a:lnTo>
                  <a:pt x="53435" y="12382"/>
                </a:lnTo>
                <a:close/>
              </a:path>
              <a:path w="53975" h="37464">
                <a:moveTo>
                  <a:pt x="53435" y="36957"/>
                </a:moveTo>
                <a:lnTo>
                  <a:pt x="0" y="36957"/>
                </a:lnTo>
                <a:lnTo>
                  <a:pt x="0" y="24669"/>
                </a:lnTo>
                <a:lnTo>
                  <a:pt x="53435" y="24669"/>
                </a:lnTo>
                <a:lnTo>
                  <a:pt x="53435" y="3695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7" name="object 167" descr=""/>
          <p:cNvGrpSpPr/>
          <p:nvPr/>
        </p:nvGrpSpPr>
        <p:grpSpPr>
          <a:xfrm>
            <a:off x="5876448" y="4745640"/>
            <a:ext cx="317500" cy="114935"/>
            <a:chOff x="5876448" y="4745640"/>
            <a:chExt cx="317500" cy="114935"/>
          </a:xfrm>
        </p:grpSpPr>
        <p:pic>
          <p:nvPicPr>
            <p:cNvPr id="168" name="object 168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876448" y="4756308"/>
              <a:ext cx="260984" cy="80962"/>
            </a:xfrm>
            <a:prstGeom prst="rect">
              <a:avLst/>
            </a:prstGeom>
          </p:spPr>
        </p:pic>
        <p:sp>
          <p:nvSpPr>
            <p:cNvPr id="169" name="object 169" descr=""/>
            <p:cNvSpPr/>
            <p:nvPr/>
          </p:nvSpPr>
          <p:spPr>
            <a:xfrm>
              <a:off x="6160293" y="4745640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5">
                  <a:moveTo>
                    <a:pt x="6096" y="114490"/>
                  </a:moveTo>
                  <a:lnTo>
                    <a:pt x="0" y="108394"/>
                  </a:lnTo>
                  <a:lnTo>
                    <a:pt x="5405" y="102600"/>
                  </a:lnTo>
                  <a:lnTo>
                    <a:pt x="10096" y="96690"/>
                  </a:lnTo>
                  <a:lnTo>
                    <a:pt x="13930" y="90512"/>
                  </a:lnTo>
                  <a:lnTo>
                    <a:pt x="16764" y="83915"/>
                  </a:lnTo>
                  <a:lnTo>
                    <a:pt x="19645" y="77938"/>
                  </a:lnTo>
                  <a:lnTo>
                    <a:pt x="21526" y="71532"/>
                  </a:lnTo>
                  <a:lnTo>
                    <a:pt x="22550" y="64841"/>
                  </a:lnTo>
                  <a:lnTo>
                    <a:pt x="22860" y="58007"/>
                  </a:lnTo>
                  <a:lnTo>
                    <a:pt x="21431" y="43640"/>
                  </a:lnTo>
                  <a:lnTo>
                    <a:pt x="17145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112" y="12884"/>
                  </a:lnTo>
                  <a:lnTo>
                    <a:pt x="26717" y="26491"/>
                  </a:lnTo>
                  <a:lnTo>
                    <a:pt x="31893" y="40973"/>
                  </a:lnTo>
                  <a:lnTo>
                    <a:pt x="33623" y="56483"/>
                  </a:lnTo>
                  <a:lnTo>
                    <a:pt x="33623" y="65627"/>
                  </a:lnTo>
                  <a:lnTo>
                    <a:pt x="32099" y="70199"/>
                  </a:lnTo>
                  <a:lnTo>
                    <a:pt x="32099" y="74771"/>
                  </a:lnTo>
                  <a:lnTo>
                    <a:pt x="30575" y="79343"/>
                  </a:lnTo>
                  <a:lnTo>
                    <a:pt x="27432" y="85439"/>
                  </a:lnTo>
                  <a:lnTo>
                    <a:pt x="25908" y="90011"/>
                  </a:lnTo>
                  <a:lnTo>
                    <a:pt x="19812" y="99155"/>
                  </a:lnTo>
                  <a:lnTo>
                    <a:pt x="15240" y="105346"/>
                  </a:lnTo>
                  <a:lnTo>
                    <a:pt x="6096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0" name="object 170" descr="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719327" y="5126735"/>
            <a:ext cx="512063" cy="115823"/>
          </a:xfrm>
          <a:prstGeom prst="rect">
            <a:avLst/>
          </a:prstGeom>
        </p:spPr>
      </p:pic>
      <p:grpSp>
        <p:nvGrpSpPr>
          <p:cNvPr id="171" name="object 171" descr=""/>
          <p:cNvGrpSpPr/>
          <p:nvPr/>
        </p:nvGrpSpPr>
        <p:grpSpPr>
          <a:xfrm>
            <a:off x="1380267" y="5128926"/>
            <a:ext cx="934085" cy="104775"/>
            <a:chOff x="1380267" y="5128926"/>
            <a:chExt cx="934085" cy="104775"/>
          </a:xfrm>
        </p:grpSpPr>
        <p:pic>
          <p:nvPicPr>
            <p:cNvPr id="172" name="object 172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80267" y="5145690"/>
              <a:ext cx="321849" cy="87058"/>
            </a:xfrm>
            <a:prstGeom prst="rect">
              <a:avLst/>
            </a:prstGeom>
          </p:spPr>
        </p:pic>
        <p:sp>
          <p:nvSpPr>
            <p:cNvPr id="173" name="object 173" descr=""/>
            <p:cNvSpPr/>
            <p:nvPr/>
          </p:nvSpPr>
          <p:spPr>
            <a:xfrm>
              <a:off x="1723542" y="5128932"/>
              <a:ext cx="590550" cy="104775"/>
            </a:xfrm>
            <a:custGeom>
              <a:avLst/>
              <a:gdLst/>
              <a:ahLst/>
              <a:cxnLst/>
              <a:rect l="l" t="t" r="r" b="b"/>
              <a:pathLst>
                <a:path w="590550" h="104775">
                  <a:moveTo>
                    <a:pt x="50380" y="33629"/>
                  </a:moveTo>
                  <a:lnTo>
                    <a:pt x="48856" y="27533"/>
                  </a:lnTo>
                  <a:lnTo>
                    <a:pt x="42760" y="18389"/>
                  </a:lnTo>
                  <a:lnTo>
                    <a:pt x="38188" y="16865"/>
                  </a:lnTo>
                  <a:lnTo>
                    <a:pt x="27520" y="16865"/>
                  </a:lnTo>
                  <a:lnTo>
                    <a:pt x="21336" y="19913"/>
                  </a:lnTo>
                  <a:lnTo>
                    <a:pt x="16764" y="21437"/>
                  </a:lnTo>
                  <a:lnTo>
                    <a:pt x="13716" y="24485"/>
                  </a:lnTo>
                  <a:lnTo>
                    <a:pt x="10668" y="29057"/>
                  </a:lnTo>
                  <a:lnTo>
                    <a:pt x="9144" y="18389"/>
                  </a:lnTo>
                  <a:lnTo>
                    <a:pt x="0" y="18389"/>
                  </a:lnTo>
                  <a:lnTo>
                    <a:pt x="0" y="77914"/>
                  </a:lnTo>
                  <a:lnTo>
                    <a:pt x="10668" y="77914"/>
                  </a:lnTo>
                  <a:lnTo>
                    <a:pt x="10668" y="39725"/>
                  </a:lnTo>
                  <a:lnTo>
                    <a:pt x="12192" y="36677"/>
                  </a:lnTo>
                  <a:lnTo>
                    <a:pt x="15240" y="35153"/>
                  </a:lnTo>
                  <a:lnTo>
                    <a:pt x="22948" y="27533"/>
                  </a:lnTo>
                  <a:lnTo>
                    <a:pt x="24472" y="27533"/>
                  </a:lnTo>
                  <a:lnTo>
                    <a:pt x="25996" y="26009"/>
                  </a:lnTo>
                  <a:lnTo>
                    <a:pt x="33616" y="26009"/>
                  </a:lnTo>
                  <a:lnTo>
                    <a:pt x="36664" y="29057"/>
                  </a:lnTo>
                  <a:lnTo>
                    <a:pt x="39712" y="35153"/>
                  </a:lnTo>
                  <a:lnTo>
                    <a:pt x="39712" y="41249"/>
                  </a:lnTo>
                  <a:lnTo>
                    <a:pt x="50380" y="41249"/>
                  </a:lnTo>
                  <a:lnTo>
                    <a:pt x="50380" y="33629"/>
                  </a:lnTo>
                  <a:close/>
                </a:path>
                <a:path w="590550" h="104775">
                  <a:moveTo>
                    <a:pt x="117436" y="41236"/>
                  </a:moveTo>
                  <a:lnTo>
                    <a:pt x="115912" y="36664"/>
                  </a:lnTo>
                  <a:lnTo>
                    <a:pt x="115912" y="33616"/>
                  </a:lnTo>
                  <a:lnTo>
                    <a:pt x="114388" y="29044"/>
                  </a:lnTo>
                  <a:lnTo>
                    <a:pt x="112864" y="25908"/>
                  </a:lnTo>
                  <a:lnTo>
                    <a:pt x="109816" y="24384"/>
                  </a:lnTo>
                  <a:lnTo>
                    <a:pt x="108292" y="21336"/>
                  </a:lnTo>
                  <a:lnTo>
                    <a:pt x="106768" y="20574"/>
                  </a:lnTo>
                  <a:lnTo>
                    <a:pt x="106768" y="41236"/>
                  </a:lnTo>
                  <a:lnTo>
                    <a:pt x="106768" y="42760"/>
                  </a:lnTo>
                  <a:lnTo>
                    <a:pt x="74764" y="42760"/>
                  </a:lnTo>
                  <a:lnTo>
                    <a:pt x="74764" y="38188"/>
                  </a:lnTo>
                  <a:lnTo>
                    <a:pt x="76288" y="36664"/>
                  </a:lnTo>
                  <a:lnTo>
                    <a:pt x="76288" y="33616"/>
                  </a:lnTo>
                  <a:lnTo>
                    <a:pt x="80860" y="29044"/>
                  </a:lnTo>
                  <a:lnTo>
                    <a:pt x="82384" y="27432"/>
                  </a:lnTo>
                  <a:lnTo>
                    <a:pt x="83908" y="25908"/>
                  </a:lnTo>
                  <a:lnTo>
                    <a:pt x="85432" y="25908"/>
                  </a:lnTo>
                  <a:lnTo>
                    <a:pt x="88480" y="24384"/>
                  </a:lnTo>
                  <a:lnTo>
                    <a:pt x="93052" y="24384"/>
                  </a:lnTo>
                  <a:lnTo>
                    <a:pt x="94576" y="25908"/>
                  </a:lnTo>
                  <a:lnTo>
                    <a:pt x="97624" y="25908"/>
                  </a:lnTo>
                  <a:lnTo>
                    <a:pt x="99148" y="27432"/>
                  </a:lnTo>
                  <a:lnTo>
                    <a:pt x="100672" y="29044"/>
                  </a:lnTo>
                  <a:lnTo>
                    <a:pt x="105244" y="33616"/>
                  </a:lnTo>
                  <a:lnTo>
                    <a:pt x="105244" y="38188"/>
                  </a:lnTo>
                  <a:lnTo>
                    <a:pt x="106768" y="41236"/>
                  </a:lnTo>
                  <a:lnTo>
                    <a:pt x="106768" y="20574"/>
                  </a:lnTo>
                  <a:lnTo>
                    <a:pt x="99148" y="16764"/>
                  </a:lnTo>
                  <a:lnTo>
                    <a:pt x="82384" y="16764"/>
                  </a:lnTo>
                  <a:lnTo>
                    <a:pt x="79336" y="19812"/>
                  </a:lnTo>
                  <a:lnTo>
                    <a:pt x="73240" y="22860"/>
                  </a:lnTo>
                  <a:lnTo>
                    <a:pt x="70192" y="25908"/>
                  </a:lnTo>
                  <a:lnTo>
                    <a:pt x="68668" y="29044"/>
                  </a:lnTo>
                  <a:lnTo>
                    <a:pt x="65620" y="32092"/>
                  </a:lnTo>
                  <a:lnTo>
                    <a:pt x="65620" y="36664"/>
                  </a:lnTo>
                  <a:lnTo>
                    <a:pt x="64096" y="39712"/>
                  </a:lnTo>
                  <a:lnTo>
                    <a:pt x="62484" y="44284"/>
                  </a:lnTo>
                  <a:lnTo>
                    <a:pt x="62484" y="53428"/>
                  </a:lnTo>
                  <a:lnTo>
                    <a:pt x="64096" y="58000"/>
                  </a:lnTo>
                  <a:lnTo>
                    <a:pt x="64096" y="61048"/>
                  </a:lnTo>
                  <a:lnTo>
                    <a:pt x="65620" y="65620"/>
                  </a:lnTo>
                  <a:lnTo>
                    <a:pt x="67144" y="68668"/>
                  </a:lnTo>
                  <a:lnTo>
                    <a:pt x="70192" y="71716"/>
                  </a:lnTo>
                  <a:lnTo>
                    <a:pt x="73240" y="73240"/>
                  </a:lnTo>
                  <a:lnTo>
                    <a:pt x="76288" y="76288"/>
                  </a:lnTo>
                  <a:lnTo>
                    <a:pt x="82384" y="79336"/>
                  </a:lnTo>
                  <a:lnTo>
                    <a:pt x="103720" y="79336"/>
                  </a:lnTo>
                  <a:lnTo>
                    <a:pt x="108292" y="77812"/>
                  </a:lnTo>
                  <a:lnTo>
                    <a:pt x="111340" y="77812"/>
                  </a:lnTo>
                  <a:lnTo>
                    <a:pt x="114388" y="76288"/>
                  </a:lnTo>
                  <a:lnTo>
                    <a:pt x="114388" y="70192"/>
                  </a:lnTo>
                  <a:lnTo>
                    <a:pt x="114388" y="68668"/>
                  </a:lnTo>
                  <a:lnTo>
                    <a:pt x="109816" y="68668"/>
                  </a:lnTo>
                  <a:lnTo>
                    <a:pt x="108292" y="70192"/>
                  </a:lnTo>
                  <a:lnTo>
                    <a:pt x="88480" y="70192"/>
                  </a:lnTo>
                  <a:lnTo>
                    <a:pt x="82384" y="68668"/>
                  </a:lnTo>
                  <a:lnTo>
                    <a:pt x="76288" y="62572"/>
                  </a:lnTo>
                  <a:lnTo>
                    <a:pt x="74764" y="58000"/>
                  </a:lnTo>
                  <a:lnTo>
                    <a:pt x="74764" y="51904"/>
                  </a:lnTo>
                  <a:lnTo>
                    <a:pt x="117436" y="51904"/>
                  </a:lnTo>
                  <a:lnTo>
                    <a:pt x="117436" y="42760"/>
                  </a:lnTo>
                  <a:lnTo>
                    <a:pt x="117436" y="41236"/>
                  </a:lnTo>
                  <a:close/>
                </a:path>
                <a:path w="590550" h="104775">
                  <a:moveTo>
                    <a:pt x="192112" y="95338"/>
                  </a:moveTo>
                  <a:lnTo>
                    <a:pt x="123532" y="95338"/>
                  </a:lnTo>
                  <a:lnTo>
                    <a:pt x="123532" y="104495"/>
                  </a:lnTo>
                  <a:lnTo>
                    <a:pt x="192112" y="104495"/>
                  </a:lnTo>
                  <a:lnTo>
                    <a:pt x="192112" y="95338"/>
                  </a:lnTo>
                  <a:close/>
                </a:path>
                <a:path w="590550" h="104775">
                  <a:moveTo>
                    <a:pt x="254787" y="0"/>
                  </a:moveTo>
                  <a:lnTo>
                    <a:pt x="240982" y="0"/>
                  </a:lnTo>
                  <a:lnTo>
                    <a:pt x="212026" y="36677"/>
                  </a:lnTo>
                  <a:lnTo>
                    <a:pt x="212026" y="0"/>
                  </a:lnTo>
                  <a:lnTo>
                    <a:pt x="201358" y="0"/>
                  </a:lnTo>
                  <a:lnTo>
                    <a:pt x="201358" y="77914"/>
                  </a:lnTo>
                  <a:lnTo>
                    <a:pt x="212026" y="77914"/>
                  </a:lnTo>
                  <a:lnTo>
                    <a:pt x="212026" y="39725"/>
                  </a:lnTo>
                  <a:lnTo>
                    <a:pt x="242506" y="77914"/>
                  </a:lnTo>
                  <a:lnTo>
                    <a:pt x="254787" y="77914"/>
                  </a:lnTo>
                  <a:lnTo>
                    <a:pt x="222694" y="36677"/>
                  </a:lnTo>
                  <a:lnTo>
                    <a:pt x="254787" y="0"/>
                  </a:lnTo>
                  <a:close/>
                </a:path>
                <a:path w="590550" h="104775">
                  <a:moveTo>
                    <a:pt x="327761" y="95338"/>
                  </a:moveTo>
                  <a:lnTo>
                    <a:pt x="259181" y="95338"/>
                  </a:lnTo>
                  <a:lnTo>
                    <a:pt x="259181" y="104495"/>
                  </a:lnTo>
                  <a:lnTo>
                    <a:pt x="327761" y="104495"/>
                  </a:lnTo>
                  <a:lnTo>
                    <a:pt x="327761" y="95338"/>
                  </a:lnTo>
                  <a:close/>
                </a:path>
                <a:path w="590550" h="104775">
                  <a:moveTo>
                    <a:pt x="390525" y="22961"/>
                  </a:moveTo>
                  <a:lnTo>
                    <a:pt x="387477" y="16865"/>
                  </a:lnTo>
                  <a:lnTo>
                    <a:pt x="375285" y="16865"/>
                  </a:lnTo>
                  <a:lnTo>
                    <a:pt x="373761" y="18389"/>
                  </a:lnTo>
                  <a:lnTo>
                    <a:pt x="372237" y="18389"/>
                  </a:lnTo>
                  <a:lnTo>
                    <a:pt x="370713" y="19913"/>
                  </a:lnTo>
                  <a:lnTo>
                    <a:pt x="370713" y="21437"/>
                  </a:lnTo>
                  <a:lnTo>
                    <a:pt x="369189" y="22961"/>
                  </a:lnTo>
                  <a:lnTo>
                    <a:pt x="369189" y="24485"/>
                  </a:lnTo>
                  <a:lnTo>
                    <a:pt x="366141" y="27533"/>
                  </a:lnTo>
                  <a:lnTo>
                    <a:pt x="366141" y="26009"/>
                  </a:lnTo>
                  <a:lnTo>
                    <a:pt x="364617" y="21437"/>
                  </a:lnTo>
                  <a:lnTo>
                    <a:pt x="361569" y="18389"/>
                  </a:lnTo>
                  <a:lnTo>
                    <a:pt x="358521" y="16865"/>
                  </a:lnTo>
                  <a:lnTo>
                    <a:pt x="352336" y="16865"/>
                  </a:lnTo>
                  <a:lnTo>
                    <a:pt x="350812" y="18389"/>
                  </a:lnTo>
                  <a:lnTo>
                    <a:pt x="349288" y="18389"/>
                  </a:lnTo>
                  <a:lnTo>
                    <a:pt x="344716" y="22961"/>
                  </a:lnTo>
                  <a:lnTo>
                    <a:pt x="344716" y="24485"/>
                  </a:lnTo>
                  <a:lnTo>
                    <a:pt x="343192" y="27533"/>
                  </a:lnTo>
                  <a:lnTo>
                    <a:pt x="341668" y="29057"/>
                  </a:lnTo>
                  <a:lnTo>
                    <a:pt x="341668" y="18389"/>
                  </a:lnTo>
                  <a:lnTo>
                    <a:pt x="334048" y="18389"/>
                  </a:lnTo>
                  <a:lnTo>
                    <a:pt x="334048" y="77914"/>
                  </a:lnTo>
                  <a:lnTo>
                    <a:pt x="343192" y="77914"/>
                  </a:lnTo>
                  <a:lnTo>
                    <a:pt x="343192" y="39814"/>
                  </a:lnTo>
                  <a:lnTo>
                    <a:pt x="344716" y="36766"/>
                  </a:lnTo>
                  <a:lnTo>
                    <a:pt x="346240" y="33629"/>
                  </a:lnTo>
                  <a:lnTo>
                    <a:pt x="346240" y="32105"/>
                  </a:lnTo>
                  <a:lnTo>
                    <a:pt x="349288" y="29057"/>
                  </a:lnTo>
                  <a:lnTo>
                    <a:pt x="349288" y="27533"/>
                  </a:lnTo>
                  <a:lnTo>
                    <a:pt x="350812" y="27533"/>
                  </a:lnTo>
                  <a:lnTo>
                    <a:pt x="350812" y="26009"/>
                  </a:lnTo>
                  <a:lnTo>
                    <a:pt x="356997" y="26009"/>
                  </a:lnTo>
                  <a:lnTo>
                    <a:pt x="356997" y="77914"/>
                  </a:lnTo>
                  <a:lnTo>
                    <a:pt x="367665" y="77914"/>
                  </a:lnTo>
                  <a:lnTo>
                    <a:pt x="367665" y="36766"/>
                  </a:lnTo>
                  <a:lnTo>
                    <a:pt x="369189" y="35242"/>
                  </a:lnTo>
                  <a:lnTo>
                    <a:pt x="370713" y="33629"/>
                  </a:lnTo>
                  <a:lnTo>
                    <a:pt x="370713" y="30581"/>
                  </a:lnTo>
                  <a:lnTo>
                    <a:pt x="372237" y="29057"/>
                  </a:lnTo>
                  <a:lnTo>
                    <a:pt x="373761" y="29057"/>
                  </a:lnTo>
                  <a:lnTo>
                    <a:pt x="373761" y="27533"/>
                  </a:lnTo>
                  <a:lnTo>
                    <a:pt x="375285" y="26009"/>
                  </a:lnTo>
                  <a:lnTo>
                    <a:pt x="379857" y="26009"/>
                  </a:lnTo>
                  <a:lnTo>
                    <a:pt x="379857" y="27533"/>
                  </a:lnTo>
                  <a:lnTo>
                    <a:pt x="381381" y="27533"/>
                  </a:lnTo>
                  <a:lnTo>
                    <a:pt x="381381" y="77914"/>
                  </a:lnTo>
                  <a:lnTo>
                    <a:pt x="390525" y="77914"/>
                  </a:lnTo>
                  <a:lnTo>
                    <a:pt x="390525" y="26009"/>
                  </a:lnTo>
                  <a:lnTo>
                    <a:pt x="390525" y="22961"/>
                  </a:lnTo>
                  <a:close/>
                </a:path>
                <a:path w="590550" h="104775">
                  <a:moveTo>
                    <a:pt x="457682" y="41236"/>
                  </a:moveTo>
                  <a:lnTo>
                    <a:pt x="456145" y="36664"/>
                  </a:lnTo>
                  <a:lnTo>
                    <a:pt x="456145" y="33616"/>
                  </a:lnTo>
                  <a:lnTo>
                    <a:pt x="454621" y="29044"/>
                  </a:lnTo>
                  <a:lnTo>
                    <a:pt x="453097" y="25996"/>
                  </a:lnTo>
                  <a:lnTo>
                    <a:pt x="450049" y="24472"/>
                  </a:lnTo>
                  <a:lnTo>
                    <a:pt x="448525" y="21424"/>
                  </a:lnTo>
                  <a:lnTo>
                    <a:pt x="447001" y="20662"/>
                  </a:lnTo>
                  <a:lnTo>
                    <a:pt x="447001" y="41236"/>
                  </a:lnTo>
                  <a:lnTo>
                    <a:pt x="447001" y="42760"/>
                  </a:lnTo>
                  <a:lnTo>
                    <a:pt x="414909" y="42760"/>
                  </a:lnTo>
                  <a:lnTo>
                    <a:pt x="414909" y="38188"/>
                  </a:lnTo>
                  <a:lnTo>
                    <a:pt x="416433" y="36664"/>
                  </a:lnTo>
                  <a:lnTo>
                    <a:pt x="416433" y="33616"/>
                  </a:lnTo>
                  <a:lnTo>
                    <a:pt x="424053" y="25996"/>
                  </a:lnTo>
                  <a:lnTo>
                    <a:pt x="425577" y="25996"/>
                  </a:lnTo>
                  <a:lnTo>
                    <a:pt x="428625" y="24472"/>
                  </a:lnTo>
                  <a:lnTo>
                    <a:pt x="433285" y="24472"/>
                  </a:lnTo>
                  <a:lnTo>
                    <a:pt x="434809" y="25996"/>
                  </a:lnTo>
                  <a:lnTo>
                    <a:pt x="437857" y="25996"/>
                  </a:lnTo>
                  <a:lnTo>
                    <a:pt x="445477" y="33616"/>
                  </a:lnTo>
                  <a:lnTo>
                    <a:pt x="445477" y="38188"/>
                  </a:lnTo>
                  <a:lnTo>
                    <a:pt x="447001" y="41236"/>
                  </a:lnTo>
                  <a:lnTo>
                    <a:pt x="447001" y="20662"/>
                  </a:lnTo>
                  <a:lnTo>
                    <a:pt x="439381" y="16852"/>
                  </a:lnTo>
                  <a:lnTo>
                    <a:pt x="422529" y="16852"/>
                  </a:lnTo>
                  <a:lnTo>
                    <a:pt x="419481" y="19900"/>
                  </a:lnTo>
                  <a:lnTo>
                    <a:pt x="413385" y="22948"/>
                  </a:lnTo>
                  <a:lnTo>
                    <a:pt x="410337" y="25996"/>
                  </a:lnTo>
                  <a:lnTo>
                    <a:pt x="408813" y="29044"/>
                  </a:lnTo>
                  <a:lnTo>
                    <a:pt x="405765" y="32092"/>
                  </a:lnTo>
                  <a:lnTo>
                    <a:pt x="405765" y="36664"/>
                  </a:lnTo>
                  <a:lnTo>
                    <a:pt x="404241" y="39712"/>
                  </a:lnTo>
                  <a:lnTo>
                    <a:pt x="402717" y="44284"/>
                  </a:lnTo>
                  <a:lnTo>
                    <a:pt x="402717" y="53428"/>
                  </a:lnTo>
                  <a:lnTo>
                    <a:pt x="404241" y="58102"/>
                  </a:lnTo>
                  <a:lnTo>
                    <a:pt x="405765" y="61150"/>
                  </a:lnTo>
                  <a:lnTo>
                    <a:pt x="405765" y="65722"/>
                  </a:lnTo>
                  <a:lnTo>
                    <a:pt x="407289" y="68770"/>
                  </a:lnTo>
                  <a:lnTo>
                    <a:pt x="410337" y="71818"/>
                  </a:lnTo>
                  <a:lnTo>
                    <a:pt x="413385" y="73342"/>
                  </a:lnTo>
                  <a:lnTo>
                    <a:pt x="416433" y="76390"/>
                  </a:lnTo>
                  <a:lnTo>
                    <a:pt x="419481" y="77914"/>
                  </a:lnTo>
                  <a:lnTo>
                    <a:pt x="424053" y="79438"/>
                  </a:lnTo>
                  <a:lnTo>
                    <a:pt x="443953" y="79438"/>
                  </a:lnTo>
                  <a:lnTo>
                    <a:pt x="448525" y="77914"/>
                  </a:lnTo>
                  <a:lnTo>
                    <a:pt x="451573" y="77914"/>
                  </a:lnTo>
                  <a:lnTo>
                    <a:pt x="454621" y="76390"/>
                  </a:lnTo>
                  <a:lnTo>
                    <a:pt x="454621" y="70294"/>
                  </a:lnTo>
                  <a:lnTo>
                    <a:pt x="454621" y="68770"/>
                  </a:lnTo>
                  <a:lnTo>
                    <a:pt x="450049" y="68770"/>
                  </a:lnTo>
                  <a:lnTo>
                    <a:pt x="448525" y="70294"/>
                  </a:lnTo>
                  <a:lnTo>
                    <a:pt x="428625" y="70294"/>
                  </a:lnTo>
                  <a:lnTo>
                    <a:pt x="422529" y="68770"/>
                  </a:lnTo>
                  <a:lnTo>
                    <a:pt x="416433" y="62674"/>
                  </a:lnTo>
                  <a:lnTo>
                    <a:pt x="414909" y="58102"/>
                  </a:lnTo>
                  <a:lnTo>
                    <a:pt x="414909" y="51904"/>
                  </a:lnTo>
                  <a:lnTo>
                    <a:pt x="457682" y="51904"/>
                  </a:lnTo>
                  <a:lnTo>
                    <a:pt x="457682" y="42760"/>
                  </a:lnTo>
                  <a:lnTo>
                    <a:pt x="457682" y="41236"/>
                  </a:lnTo>
                  <a:close/>
                </a:path>
                <a:path w="590550" h="104775">
                  <a:moveTo>
                    <a:pt x="521779" y="30581"/>
                  </a:moveTo>
                  <a:lnTo>
                    <a:pt x="520255" y="27533"/>
                  </a:lnTo>
                  <a:lnTo>
                    <a:pt x="520255" y="26009"/>
                  </a:lnTo>
                  <a:lnTo>
                    <a:pt x="518731" y="22961"/>
                  </a:lnTo>
                  <a:lnTo>
                    <a:pt x="515683" y="21437"/>
                  </a:lnTo>
                  <a:lnTo>
                    <a:pt x="514159" y="19913"/>
                  </a:lnTo>
                  <a:lnTo>
                    <a:pt x="511111" y="18389"/>
                  </a:lnTo>
                  <a:lnTo>
                    <a:pt x="508063" y="18389"/>
                  </a:lnTo>
                  <a:lnTo>
                    <a:pt x="506539" y="16865"/>
                  </a:lnTo>
                  <a:lnTo>
                    <a:pt x="488162" y="16865"/>
                  </a:lnTo>
                  <a:lnTo>
                    <a:pt x="486638" y="18389"/>
                  </a:lnTo>
                  <a:lnTo>
                    <a:pt x="482066" y="18389"/>
                  </a:lnTo>
                  <a:lnTo>
                    <a:pt x="480542" y="19913"/>
                  </a:lnTo>
                  <a:lnTo>
                    <a:pt x="477494" y="19913"/>
                  </a:lnTo>
                  <a:lnTo>
                    <a:pt x="477494" y="30581"/>
                  </a:lnTo>
                  <a:lnTo>
                    <a:pt x="480542" y="29057"/>
                  </a:lnTo>
                  <a:lnTo>
                    <a:pt x="485114" y="27533"/>
                  </a:lnTo>
                  <a:lnTo>
                    <a:pt x="488162" y="27533"/>
                  </a:lnTo>
                  <a:lnTo>
                    <a:pt x="491210" y="26009"/>
                  </a:lnTo>
                  <a:lnTo>
                    <a:pt x="506539" y="26009"/>
                  </a:lnTo>
                  <a:lnTo>
                    <a:pt x="508063" y="29057"/>
                  </a:lnTo>
                  <a:lnTo>
                    <a:pt x="511111" y="30581"/>
                  </a:lnTo>
                  <a:lnTo>
                    <a:pt x="512635" y="33629"/>
                  </a:lnTo>
                  <a:lnTo>
                    <a:pt x="512635" y="42773"/>
                  </a:lnTo>
                  <a:lnTo>
                    <a:pt x="512635" y="50482"/>
                  </a:lnTo>
                  <a:lnTo>
                    <a:pt x="512635" y="61150"/>
                  </a:lnTo>
                  <a:lnTo>
                    <a:pt x="508063" y="64198"/>
                  </a:lnTo>
                  <a:lnTo>
                    <a:pt x="505015" y="67246"/>
                  </a:lnTo>
                  <a:lnTo>
                    <a:pt x="501878" y="68770"/>
                  </a:lnTo>
                  <a:lnTo>
                    <a:pt x="498830" y="70294"/>
                  </a:lnTo>
                  <a:lnTo>
                    <a:pt x="488162" y="70294"/>
                  </a:lnTo>
                  <a:lnTo>
                    <a:pt x="486638" y="68770"/>
                  </a:lnTo>
                  <a:lnTo>
                    <a:pt x="485114" y="68770"/>
                  </a:lnTo>
                  <a:lnTo>
                    <a:pt x="485114" y="65722"/>
                  </a:lnTo>
                  <a:lnTo>
                    <a:pt x="483590" y="65722"/>
                  </a:lnTo>
                  <a:lnTo>
                    <a:pt x="483590" y="58102"/>
                  </a:lnTo>
                  <a:lnTo>
                    <a:pt x="485114" y="58102"/>
                  </a:lnTo>
                  <a:lnTo>
                    <a:pt x="485114" y="55054"/>
                  </a:lnTo>
                  <a:lnTo>
                    <a:pt x="486638" y="53530"/>
                  </a:lnTo>
                  <a:lnTo>
                    <a:pt x="488162" y="53530"/>
                  </a:lnTo>
                  <a:lnTo>
                    <a:pt x="489686" y="52006"/>
                  </a:lnTo>
                  <a:lnTo>
                    <a:pt x="491210" y="52006"/>
                  </a:lnTo>
                  <a:lnTo>
                    <a:pt x="494258" y="50482"/>
                  </a:lnTo>
                  <a:lnTo>
                    <a:pt x="512635" y="50482"/>
                  </a:lnTo>
                  <a:lnTo>
                    <a:pt x="512635" y="42773"/>
                  </a:lnTo>
                  <a:lnTo>
                    <a:pt x="489686" y="42773"/>
                  </a:lnTo>
                  <a:lnTo>
                    <a:pt x="483590" y="44297"/>
                  </a:lnTo>
                  <a:lnTo>
                    <a:pt x="479018" y="47345"/>
                  </a:lnTo>
                  <a:lnTo>
                    <a:pt x="474446" y="52006"/>
                  </a:lnTo>
                  <a:lnTo>
                    <a:pt x="472922" y="56578"/>
                  </a:lnTo>
                  <a:lnTo>
                    <a:pt x="472922" y="68770"/>
                  </a:lnTo>
                  <a:lnTo>
                    <a:pt x="474446" y="71818"/>
                  </a:lnTo>
                  <a:lnTo>
                    <a:pt x="480542" y="77914"/>
                  </a:lnTo>
                  <a:lnTo>
                    <a:pt x="483590" y="77914"/>
                  </a:lnTo>
                  <a:lnTo>
                    <a:pt x="485114" y="79438"/>
                  </a:lnTo>
                  <a:lnTo>
                    <a:pt x="498830" y="79438"/>
                  </a:lnTo>
                  <a:lnTo>
                    <a:pt x="503491" y="77914"/>
                  </a:lnTo>
                  <a:lnTo>
                    <a:pt x="506539" y="76390"/>
                  </a:lnTo>
                  <a:lnTo>
                    <a:pt x="512635" y="70294"/>
                  </a:lnTo>
                  <a:lnTo>
                    <a:pt x="512635" y="77914"/>
                  </a:lnTo>
                  <a:lnTo>
                    <a:pt x="521779" y="77914"/>
                  </a:lnTo>
                  <a:lnTo>
                    <a:pt x="521779" y="50482"/>
                  </a:lnTo>
                  <a:lnTo>
                    <a:pt x="521779" y="30581"/>
                  </a:lnTo>
                  <a:close/>
                </a:path>
                <a:path w="590550" h="104775">
                  <a:moveTo>
                    <a:pt x="590448" y="32105"/>
                  </a:moveTo>
                  <a:lnTo>
                    <a:pt x="588924" y="26009"/>
                  </a:lnTo>
                  <a:lnTo>
                    <a:pt x="585787" y="22961"/>
                  </a:lnTo>
                  <a:lnTo>
                    <a:pt x="582739" y="18389"/>
                  </a:lnTo>
                  <a:lnTo>
                    <a:pt x="578167" y="16865"/>
                  </a:lnTo>
                  <a:lnTo>
                    <a:pt x="564451" y="16865"/>
                  </a:lnTo>
                  <a:lnTo>
                    <a:pt x="562927" y="18389"/>
                  </a:lnTo>
                  <a:lnTo>
                    <a:pt x="561403" y="18389"/>
                  </a:lnTo>
                  <a:lnTo>
                    <a:pt x="552259" y="27533"/>
                  </a:lnTo>
                  <a:lnTo>
                    <a:pt x="550735" y="18389"/>
                  </a:lnTo>
                  <a:lnTo>
                    <a:pt x="541591" y="18389"/>
                  </a:lnTo>
                  <a:lnTo>
                    <a:pt x="541591" y="77914"/>
                  </a:lnTo>
                  <a:lnTo>
                    <a:pt x="552259" y="77914"/>
                  </a:lnTo>
                  <a:lnTo>
                    <a:pt x="552259" y="38201"/>
                  </a:lnTo>
                  <a:lnTo>
                    <a:pt x="553783" y="35153"/>
                  </a:lnTo>
                  <a:lnTo>
                    <a:pt x="556831" y="33629"/>
                  </a:lnTo>
                  <a:lnTo>
                    <a:pt x="562927" y="27533"/>
                  </a:lnTo>
                  <a:lnTo>
                    <a:pt x="564451" y="26009"/>
                  </a:lnTo>
                  <a:lnTo>
                    <a:pt x="573595" y="26009"/>
                  </a:lnTo>
                  <a:lnTo>
                    <a:pt x="576643" y="27533"/>
                  </a:lnTo>
                  <a:lnTo>
                    <a:pt x="578167" y="29057"/>
                  </a:lnTo>
                  <a:lnTo>
                    <a:pt x="579691" y="32105"/>
                  </a:lnTo>
                  <a:lnTo>
                    <a:pt x="579691" y="77914"/>
                  </a:lnTo>
                  <a:lnTo>
                    <a:pt x="590448" y="77914"/>
                  </a:lnTo>
                  <a:lnTo>
                    <a:pt x="590448" y="3210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2151" y="912875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12151" y="1446275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12151" y="1981199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12151" y="2514599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12151" y="3049536"/>
            <a:ext cx="1211580" cy="266700"/>
          </a:xfrm>
          <a:custGeom>
            <a:avLst/>
            <a:gdLst/>
            <a:ahLst/>
            <a:cxnLst/>
            <a:rect l="l" t="t" r="r" b="b"/>
            <a:pathLst>
              <a:path w="1211580" h="266700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266700"/>
                </a:lnTo>
                <a:lnTo>
                  <a:pt x="723900" y="266700"/>
                </a:lnTo>
                <a:lnTo>
                  <a:pt x="1211580" y="266700"/>
                </a:lnTo>
                <a:lnTo>
                  <a:pt x="121158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312151" y="633983"/>
            <a:ext cx="1211580" cy="10795"/>
          </a:xfrm>
          <a:custGeom>
            <a:avLst/>
            <a:gdLst/>
            <a:ahLst/>
            <a:cxnLst/>
            <a:rect l="l" t="t" r="r" b="b"/>
            <a:pathLst>
              <a:path w="1211580" h="10795">
                <a:moveTo>
                  <a:pt x="1211580" y="0"/>
                </a:moveTo>
                <a:lnTo>
                  <a:pt x="723900" y="0"/>
                </a:lnTo>
                <a:lnTo>
                  <a:pt x="0" y="0"/>
                </a:lnTo>
                <a:lnTo>
                  <a:pt x="0" y="10668"/>
                </a:lnTo>
                <a:lnTo>
                  <a:pt x="723900" y="10668"/>
                </a:lnTo>
                <a:lnTo>
                  <a:pt x="1211580" y="10668"/>
                </a:lnTo>
                <a:lnTo>
                  <a:pt x="1211580" y="0"/>
                </a:lnTo>
                <a:close/>
              </a:path>
            </a:pathLst>
          </a:custGeom>
          <a:solidFill>
            <a:srgbClr val="BCBCB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755648" y="463295"/>
            <a:ext cx="212090" cy="88900"/>
            <a:chOff x="1755648" y="463295"/>
            <a:chExt cx="212090" cy="8890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648" y="467867"/>
              <a:ext cx="68579" cy="822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704" y="463295"/>
              <a:ext cx="144779" cy="88391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095500" y="463295"/>
            <a:ext cx="372110" cy="113030"/>
            <a:chOff x="2095500" y="463295"/>
            <a:chExt cx="372110" cy="11303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500" y="489204"/>
              <a:ext cx="109727" cy="8686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8275" y="463295"/>
              <a:ext cx="259080" cy="88391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719" y="742187"/>
            <a:ext cx="59435" cy="8534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742187"/>
            <a:ext cx="53339" cy="8534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0111" y="742188"/>
            <a:ext cx="28955" cy="8382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8863" y="1010412"/>
            <a:ext cx="35052" cy="83819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1010412"/>
            <a:ext cx="53339" cy="8534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0111" y="1010412"/>
            <a:ext cx="28955" cy="8381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71244" y="1277112"/>
            <a:ext cx="54863" cy="8382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1277112"/>
            <a:ext cx="30479" cy="8382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12492" y="1277112"/>
            <a:ext cx="53339" cy="85343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72767" y="1543812"/>
            <a:ext cx="53339" cy="8534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1543812"/>
            <a:ext cx="53339" cy="8534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0111" y="1543812"/>
            <a:ext cx="28955" cy="8382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68195" y="1812036"/>
            <a:ext cx="62483" cy="8229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1810512"/>
            <a:ext cx="53339" cy="8534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0111" y="1810511"/>
            <a:ext cx="28955" cy="8382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43812" y="2144267"/>
            <a:ext cx="83819" cy="19812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906524" y="2150363"/>
            <a:ext cx="62483" cy="1371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400300" y="2150363"/>
            <a:ext cx="64007" cy="1371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73124" y="2345436"/>
            <a:ext cx="252983" cy="85343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2345436"/>
            <a:ext cx="30479" cy="83819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12492" y="2345436"/>
            <a:ext cx="53339" cy="85343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73124" y="2612135"/>
            <a:ext cx="256031" cy="8534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17192" y="2612135"/>
            <a:ext cx="53339" cy="85343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412492" y="2612135"/>
            <a:ext cx="53339" cy="8534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73124" y="2878835"/>
            <a:ext cx="256031" cy="85343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7192" y="2878835"/>
            <a:ext cx="53339" cy="85343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20111" y="2878835"/>
            <a:ext cx="28955" cy="83819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73124" y="3147060"/>
            <a:ext cx="256031" cy="8534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924811" y="3147060"/>
            <a:ext cx="30479" cy="8381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0111" y="3147060"/>
            <a:ext cx="28955" cy="83819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73124" y="3413759"/>
            <a:ext cx="256031" cy="85343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4811" y="3413759"/>
            <a:ext cx="30479" cy="83819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412492" y="3413759"/>
            <a:ext cx="53339" cy="85343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19783" y="3749040"/>
            <a:ext cx="1356359" cy="102108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1312163" y="4136135"/>
            <a:ext cx="8183245" cy="278130"/>
            <a:chOff x="1312163" y="4136135"/>
            <a:chExt cx="8183245" cy="278130"/>
          </a:xfrm>
        </p:grpSpPr>
        <p:sp>
          <p:nvSpPr>
            <p:cNvPr id="49" name="object 49" descr=""/>
            <p:cNvSpPr/>
            <p:nvPr/>
          </p:nvSpPr>
          <p:spPr>
            <a:xfrm>
              <a:off x="1312163" y="4136135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317688" y="4141565"/>
              <a:ext cx="8171815" cy="267335"/>
            </a:xfrm>
            <a:custGeom>
              <a:avLst/>
              <a:gdLst/>
              <a:ahLst/>
              <a:cxnLst/>
              <a:rect l="l" t="t" r="r" b="b"/>
              <a:pathLst>
                <a:path w="8171815" h="267335">
                  <a:moveTo>
                    <a:pt x="0" y="0"/>
                  </a:moveTo>
                  <a:lnTo>
                    <a:pt x="8171783" y="0"/>
                  </a:lnTo>
                  <a:lnTo>
                    <a:pt x="8171783" y="267081"/>
                  </a:lnTo>
                  <a:lnTo>
                    <a:pt x="0" y="26708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1" name="object 51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65504" y="4492752"/>
            <a:ext cx="1214627" cy="83819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1370075" y="5007864"/>
            <a:ext cx="1359535" cy="181610"/>
            <a:chOff x="1370075" y="5007864"/>
            <a:chExt cx="1359535" cy="181610"/>
          </a:xfrm>
        </p:grpSpPr>
        <p:pic>
          <p:nvPicPr>
            <p:cNvPr id="53" name="object 5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0075" y="5010912"/>
              <a:ext cx="176783" cy="17830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1244" y="5064251"/>
              <a:ext cx="99059" cy="12496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93163" y="5064251"/>
              <a:ext cx="83819" cy="124967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92224" y="5012435"/>
              <a:ext cx="137159" cy="176783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47671" y="5007864"/>
              <a:ext cx="121919" cy="178307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90928" y="5064251"/>
              <a:ext cx="91439" cy="12496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99132" y="5064251"/>
              <a:ext cx="97535" cy="124967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14955" y="5012435"/>
              <a:ext cx="126492" cy="17678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2783" y="5064251"/>
              <a:ext cx="121919" cy="12496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10611" y="5064251"/>
              <a:ext cx="103631" cy="12191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2727959" y="5185409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 descr=""/>
          <p:cNvGrpSpPr/>
          <p:nvPr/>
        </p:nvGrpSpPr>
        <p:grpSpPr>
          <a:xfrm>
            <a:off x="2810256" y="5012435"/>
            <a:ext cx="657225" cy="177165"/>
            <a:chOff x="2810256" y="5012435"/>
            <a:chExt cx="657225" cy="177165"/>
          </a:xfrm>
        </p:grpSpPr>
        <p:pic>
          <p:nvPicPr>
            <p:cNvPr id="65" name="object 6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10256" y="5020055"/>
              <a:ext cx="175259" cy="16611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11424" y="5064251"/>
              <a:ext cx="99059" cy="124967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28772" y="5032248"/>
              <a:ext cx="74675" cy="15697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24784" y="5012435"/>
              <a:ext cx="115824" cy="17373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54324" y="5067300"/>
              <a:ext cx="112775" cy="118871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1312163" y="5394960"/>
            <a:ext cx="8182609" cy="2033270"/>
            <a:chOff x="1312163" y="5394960"/>
            <a:chExt cx="8182609" cy="2033270"/>
          </a:xfrm>
        </p:grpSpPr>
        <p:sp>
          <p:nvSpPr>
            <p:cNvPr id="71" name="object 71" descr=""/>
            <p:cNvSpPr/>
            <p:nvPr/>
          </p:nvSpPr>
          <p:spPr>
            <a:xfrm>
              <a:off x="1312163" y="5394960"/>
              <a:ext cx="8182609" cy="2033270"/>
            </a:xfrm>
            <a:custGeom>
              <a:avLst/>
              <a:gdLst/>
              <a:ahLst/>
              <a:cxnLst/>
              <a:rect l="l" t="t" r="r" b="b"/>
              <a:pathLst>
                <a:path w="8182609" h="2033270">
                  <a:moveTo>
                    <a:pt x="8182355" y="2033016"/>
                  </a:moveTo>
                  <a:lnTo>
                    <a:pt x="0" y="2033016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03301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312151" y="5394972"/>
              <a:ext cx="8182609" cy="2033270"/>
            </a:xfrm>
            <a:custGeom>
              <a:avLst/>
              <a:gdLst/>
              <a:ahLst/>
              <a:cxnLst/>
              <a:rect l="l" t="t" r="r" b="b"/>
              <a:pathLst>
                <a:path w="8182609" h="2033270">
                  <a:moveTo>
                    <a:pt x="8182369" y="0"/>
                  </a:moveTo>
                  <a:lnTo>
                    <a:pt x="8171701" y="0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10668"/>
                  </a:lnTo>
                  <a:lnTo>
                    <a:pt x="0" y="2033016"/>
                  </a:lnTo>
                  <a:lnTo>
                    <a:pt x="10680" y="2033016"/>
                  </a:lnTo>
                  <a:lnTo>
                    <a:pt x="10680" y="10668"/>
                  </a:lnTo>
                  <a:lnTo>
                    <a:pt x="8171701" y="10668"/>
                  </a:lnTo>
                  <a:lnTo>
                    <a:pt x="8171701" y="2033016"/>
                  </a:lnTo>
                  <a:lnTo>
                    <a:pt x="8182369" y="2033016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3" name="object 73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1708" y="460248"/>
            <a:ext cx="519683" cy="114300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19327" y="4227576"/>
            <a:ext cx="512063" cy="115824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80172" y="4227004"/>
            <a:ext cx="1405223" cy="116395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11708" y="4552188"/>
            <a:ext cx="519683" cy="114300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19327" y="5486400"/>
            <a:ext cx="512063" cy="115823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75600" y="5480018"/>
            <a:ext cx="195357" cy="88582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653349" y="5480018"/>
            <a:ext cx="933735" cy="88582"/>
          </a:xfrm>
          <a:prstGeom prst="rect">
            <a:avLst/>
          </a:prstGeom>
        </p:spPr>
      </p:pic>
      <p:grpSp>
        <p:nvGrpSpPr>
          <p:cNvPr id="80" name="object 80" descr=""/>
          <p:cNvGrpSpPr/>
          <p:nvPr/>
        </p:nvGrpSpPr>
        <p:grpSpPr>
          <a:xfrm>
            <a:off x="3693223" y="5481542"/>
            <a:ext cx="517525" cy="110489"/>
            <a:chOff x="3693223" y="5481542"/>
            <a:chExt cx="517525" cy="110489"/>
          </a:xfrm>
        </p:grpSpPr>
        <p:pic>
          <p:nvPicPr>
            <p:cNvPr id="81" name="object 81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3223" y="5481542"/>
              <a:ext cx="393668" cy="110013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4108227" y="5504402"/>
              <a:ext cx="47625" cy="64769"/>
            </a:xfrm>
            <a:custGeom>
              <a:avLst/>
              <a:gdLst/>
              <a:ahLst/>
              <a:cxnLst/>
              <a:rect l="l" t="t" r="r" b="b"/>
              <a:pathLst>
                <a:path w="47625" h="64770">
                  <a:moveTo>
                    <a:pt x="44196" y="54959"/>
                  </a:moveTo>
                  <a:lnTo>
                    <a:pt x="25908" y="54959"/>
                  </a:lnTo>
                  <a:lnTo>
                    <a:pt x="30480" y="53435"/>
                  </a:lnTo>
                  <a:lnTo>
                    <a:pt x="32004" y="51911"/>
                  </a:lnTo>
                  <a:lnTo>
                    <a:pt x="35052" y="51911"/>
                  </a:lnTo>
                  <a:lnTo>
                    <a:pt x="36576" y="48863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5052" y="42767"/>
                  </a:lnTo>
                  <a:lnTo>
                    <a:pt x="33528" y="41243"/>
                  </a:lnTo>
                  <a:lnTo>
                    <a:pt x="32004" y="41243"/>
                  </a:lnTo>
                  <a:lnTo>
                    <a:pt x="28956" y="38195"/>
                  </a:lnTo>
                  <a:lnTo>
                    <a:pt x="27432" y="38195"/>
                  </a:lnTo>
                  <a:lnTo>
                    <a:pt x="24384" y="36671"/>
                  </a:lnTo>
                  <a:lnTo>
                    <a:pt x="19812" y="36671"/>
                  </a:lnTo>
                  <a:lnTo>
                    <a:pt x="16764" y="35147"/>
                  </a:lnTo>
                  <a:lnTo>
                    <a:pt x="15240" y="33623"/>
                  </a:lnTo>
                  <a:lnTo>
                    <a:pt x="12192" y="33623"/>
                  </a:lnTo>
                  <a:lnTo>
                    <a:pt x="10668" y="32099"/>
                  </a:lnTo>
                  <a:lnTo>
                    <a:pt x="7620" y="30575"/>
                  </a:lnTo>
                  <a:lnTo>
                    <a:pt x="3048" y="26003"/>
                  </a:lnTo>
                  <a:lnTo>
                    <a:pt x="3048" y="24479"/>
                  </a:lnTo>
                  <a:lnTo>
                    <a:pt x="1524" y="22955"/>
                  </a:lnTo>
                  <a:lnTo>
                    <a:pt x="1524" y="12287"/>
                  </a:lnTo>
                  <a:lnTo>
                    <a:pt x="4572" y="9239"/>
                  </a:lnTo>
                  <a:lnTo>
                    <a:pt x="6096" y="6096"/>
                  </a:lnTo>
                  <a:lnTo>
                    <a:pt x="7620" y="4572"/>
                  </a:lnTo>
                  <a:lnTo>
                    <a:pt x="10668" y="3048"/>
                  </a:lnTo>
                  <a:lnTo>
                    <a:pt x="13716" y="3048"/>
                  </a:lnTo>
                  <a:lnTo>
                    <a:pt x="16764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3528" y="1524"/>
                  </a:lnTo>
                  <a:lnTo>
                    <a:pt x="39624" y="1524"/>
                  </a:lnTo>
                  <a:lnTo>
                    <a:pt x="42672" y="3048"/>
                  </a:lnTo>
                  <a:lnTo>
                    <a:pt x="42672" y="9239"/>
                  </a:lnTo>
                  <a:lnTo>
                    <a:pt x="21336" y="9239"/>
                  </a:lnTo>
                  <a:lnTo>
                    <a:pt x="19812" y="10763"/>
                  </a:lnTo>
                  <a:lnTo>
                    <a:pt x="16764" y="10763"/>
                  </a:lnTo>
                  <a:lnTo>
                    <a:pt x="15240" y="12287"/>
                  </a:lnTo>
                  <a:lnTo>
                    <a:pt x="13716" y="12287"/>
                  </a:lnTo>
                  <a:lnTo>
                    <a:pt x="13716" y="13811"/>
                  </a:lnTo>
                  <a:lnTo>
                    <a:pt x="12192" y="13811"/>
                  </a:lnTo>
                  <a:lnTo>
                    <a:pt x="12192" y="21431"/>
                  </a:lnTo>
                  <a:lnTo>
                    <a:pt x="13716" y="21431"/>
                  </a:lnTo>
                  <a:lnTo>
                    <a:pt x="15240" y="22955"/>
                  </a:lnTo>
                  <a:lnTo>
                    <a:pt x="18288" y="24479"/>
                  </a:lnTo>
                  <a:lnTo>
                    <a:pt x="19812" y="26003"/>
                  </a:lnTo>
                  <a:lnTo>
                    <a:pt x="21336" y="26003"/>
                  </a:lnTo>
                  <a:lnTo>
                    <a:pt x="24384" y="27527"/>
                  </a:lnTo>
                  <a:lnTo>
                    <a:pt x="27432" y="27527"/>
                  </a:lnTo>
                  <a:lnTo>
                    <a:pt x="33528" y="30575"/>
                  </a:lnTo>
                  <a:lnTo>
                    <a:pt x="36576" y="30575"/>
                  </a:lnTo>
                  <a:lnTo>
                    <a:pt x="39624" y="32099"/>
                  </a:lnTo>
                  <a:lnTo>
                    <a:pt x="45720" y="38195"/>
                  </a:lnTo>
                  <a:lnTo>
                    <a:pt x="45720" y="39719"/>
                  </a:lnTo>
                  <a:lnTo>
                    <a:pt x="47244" y="41243"/>
                  </a:lnTo>
                  <a:lnTo>
                    <a:pt x="47244" y="50387"/>
                  </a:lnTo>
                  <a:lnTo>
                    <a:pt x="45720" y="51911"/>
                  </a:lnTo>
                  <a:lnTo>
                    <a:pt x="45720" y="53435"/>
                  </a:lnTo>
                  <a:lnTo>
                    <a:pt x="44196" y="54959"/>
                  </a:lnTo>
                  <a:close/>
                </a:path>
                <a:path w="47625" h="64770">
                  <a:moveTo>
                    <a:pt x="42672" y="12287"/>
                  </a:moveTo>
                  <a:lnTo>
                    <a:pt x="39624" y="10763"/>
                  </a:lnTo>
                  <a:lnTo>
                    <a:pt x="33528" y="10763"/>
                  </a:lnTo>
                  <a:lnTo>
                    <a:pt x="30480" y="9239"/>
                  </a:lnTo>
                  <a:lnTo>
                    <a:pt x="42672" y="9239"/>
                  </a:lnTo>
                  <a:lnTo>
                    <a:pt x="42672" y="12287"/>
                  </a:lnTo>
                  <a:close/>
                </a:path>
                <a:path w="47625" h="64770">
                  <a:moveTo>
                    <a:pt x="32004" y="62674"/>
                  </a:moveTo>
                  <a:lnTo>
                    <a:pt x="3048" y="62674"/>
                  </a:lnTo>
                  <a:lnTo>
                    <a:pt x="0" y="61150"/>
                  </a:lnTo>
                  <a:lnTo>
                    <a:pt x="0" y="51911"/>
                  </a:lnTo>
                  <a:lnTo>
                    <a:pt x="4572" y="51911"/>
                  </a:lnTo>
                  <a:lnTo>
                    <a:pt x="7620" y="53435"/>
                  </a:lnTo>
                  <a:lnTo>
                    <a:pt x="10668" y="53435"/>
                  </a:lnTo>
                  <a:lnTo>
                    <a:pt x="13716" y="54959"/>
                  </a:lnTo>
                  <a:lnTo>
                    <a:pt x="44196" y="54959"/>
                  </a:lnTo>
                  <a:lnTo>
                    <a:pt x="41148" y="58007"/>
                  </a:lnTo>
                  <a:lnTo>
                    <a:pt x="39624" y="58007"/>
                  </a:lnTo>
                  <a:lnTo>
                    <a:pt x="38100" y="59626"/>
                  </a:lnTo>
                  <a:lnTo>
                    <a:pt x="36576" y="61150"/>
                  </a:lnTo>
                  <a:lnTo>
                    <a:pt x="33528" y="61150"/>
                  </a:lnTo>
                  <a:lnTo>
                    <a:pt x="32004" y="62674"/>
                  </a:lnTo>
                  <a:close/>
                </a:path>
                <a:path w="47625" h="64770">
                  <a:moveTo>
                    <a:pt x="25908" y="64198"/>
                  </a:moveTo>
                  <a:lnTo>
                    <a:pt x="13716" y="64198"/>
                  </a:lnTo>
                  <a:lnTo>
                    <a:pt x="10668" y="62674"/>
                  </a:lnTo>
                  <a:lnTo>
                    <a:pt x="27432" y="62674"/>
                  </a:lnTo>
                  <a:lnTo>
                    <a:pt x="25908" y="6419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4181475" y="5547169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336" y="1524"/>
                  </a:moveTo>
                  <a:lnTo>
                    <a:pt x="13716" y="1524"/>
                  </a:lnTo>
                  <a:lnTo>
                    <a:pt x="15240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41275">
                  <a:moveTo>
                    <a:pt x="24384" y="3048"/>
                  </a:moveTo>
                  <a:lnTo>
                    <a:pt x="12192" y="3048"/>
                  </a:lnTo>
                  <a:lnTo>
                    <a:pt x="12192" y="1524"/>
                  </a:lnTo>
                  <a:lnTo>
                    <a:pt x="22860" y="1524"/>
                  </a:lnTo>
                  <a:lnTo>
                    <a:pt x="24384" y="3048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7620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3716" y="27527"/>
                  </a:lnTo>
                  <a:lnTo>
                    <a:pt x="13716" y="26003"/>
                  </a:lnTo>
                  <a:lnTo>
                    <a:pt x="15240" y="24479"/>
                  </a:lnTo>
                  <a:lnTo>
                    <a:pt x="15240" y="18383"/>
                  </a:lnTo>
                  <a:lnTo>
                    <a:pt x="13716" y="18383"/>
                  </a:lnTo>
                  <a:lnTo>
                    <a:pt x="13716" y="15335"/>
                  </a:lnTo>
                  <a:lnTo>
                    <a:pt x="12192" y="15335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10668" y="10668"/>
                  </a:lnTo>
                  <a:lnTo>
                    <a:pt x="9144" y="9144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0668" y="3048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10668"/>
                  </a:lnTo>
                  <a:lnTo>
                    <a:pt x="28956" y="18383"/>
                  </a:lnTo>
                  <a:lnTo>
                    <a:pt x="27432" y="21431"/>
                  </a:lnTo>
                  <a:lnTo>
                    <a:pt x="27432" y="24479"/>
                  </a:lnTo>
                  <a:lnTo>
                    <a:pt x="24384" y="30575"/>
                  </a:lnTo>
                  <a:lnTo>
                    <a:pt x="21336" y="32099"/>
                  </a:lnTo>
                  <a:lnTo>
                    <a:pt x="18288" y="35147"/>
                  </a:lnTo>
                  <a:lnTo>
                    <a:pt x="9144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4" name="object 84" descr="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48777" y="5632703"/>
            <a:ext cx="263937" cy="88487"/>
          </a:xfrm>
          <a:prstGeom prst="rect">
            <a:avLst/>
          </a:prstGeom>
        </p:spPr>
      </p:pic>
      <p:sp>
        <p:nvSpPr>
          <p:cNvPr id="85" name="object 85" descr=""/>
          <p:cNvSpPr/>
          <p:nvPr/>
        </p:nvSpPr>
        <p:spPr>
          <a:xfrm>
            <a:off x="4590383" y="5699760"/>
            <a:ext cx="29209" cy="41275"/>
          </a:xfrm>
          <a:custGeom>
            <a:avLst/>
            <a:gdLst/>
            <a:ahLst/>
            <a:cxnLst/>
            <a:rect l="l" t="t" r="r" b="b"/>
            <a:pathLst>
              <a:path w="29210" h="41275">
                <a:moveTo>
                  <a:pt x="21336" y="1524"/>
                </a:moveTo>
                <a:lnTo>
                  <a:pt x="13716" y="1524"/>
                </a:lnTo>
                <a:lnTo>
                  <a:pt x="15240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29210" h="41275">
                <a:moveTo>
                  <a:pt x="24384" y="3048"/>
                </a:moveTo>
                <a:lnTo>
                  <a:pt x="12192" y="3048"/>
                </a:lnTo>
                <a:lnTo>
                  <a:pt x="12192" y="1524"/>
                </a:lnTo>
                <a:lnTo>
                  <a:pt x="22860" y="1524"/>
                </a:lnTo>
                <a:lnTo>
                  <a:pt x="24384" y="3048"/>
                </a:lnTo>
                <a:close/>
              </a:path>
              <a:path w="29210" h="41275">
                <a:moveTo>
                  <a:pt x="4572" y="41243"/>
                </a:moveTo>
                <a:lnTo>
                  <a:pt x="0" y="41243"/>
                </a:lnTo>
                <a:lnTo>
                  <a:pt x="0" y="32099"/>
                </a:lnTo>
                <a:lnTo>
                  <a:pt x="4572" y="32099"/>
                </a:lnTo>
                <a:lnTo>
                  <a:pt x="7620" y="30575"/>
                </a:lnTo>
                <a:lnTo>
                  <a:pt x="9144" y="30575"/>
                </a:lnTo>
                <a:lnTo>
                  <a:pt x="10668" y="29051"/>
                </a:lnTo>
                <a:lnTo>
                  <a:pt x="12192" y="29051"/>
                </a:lnTo>
                <a:lnTo>
                  <a:pt x="13716" y="27527"/>
                </a:lnTo>
                <a:lnTo>
                  <a:pt x="13716" y="26003"/>
                </a:lnTo>
                <a:lnTo>
                  <a:pt x="15240" y="24479"/>
                </a:lnTo>
                <a:lnTo>
                  <a:pt x="15240" y="18383"/>
                </a:lnTo>
                <a:lnTo>
                  <a:pt x="13716" y="18383"/>
                </a:lnTo>
                <a:lnTo>
                  <a:pt x="13716" y="15335"/>
                </a:lnTo>
                <a:lnTo>
                  <a:pt x="12192" y="15335"/>
                </a:lnTo>
                <a:lnTo>
                  <a:pt x="12192" y="13716"/>
                </a:lnTo>
                <a:lnTo>
                  <a:pt x="10668" y="13716"/>
                </a:lnTo>
                <a:lnTo>
                  <a:pt x="10668" y="12192"/>
                </a:lnTo>
                <a:lnTo>
                  <a:pt x="9144" y="10668"/>
                </a:lnTo>
                <a:lnTo>
                  <a:pt x="9144" y="6096"/>
                </a:lnTo>
                <a:lnTo>
                  <a:pt x="10668" y="6096"/>
                </a:lnTo>
                <a:lnTo>
                  <a:pt x="10668" y="3048"/>
                </a:lnTo>
                <a:lnTo>
                  <a:pt x="25908" y="3048"/>
                </a:lnTo>
                <a:lnTo>
                  <a:pt x="25908" y="4572"/>
                </a:lnTo>
                <a:lnTo>
                  <a:pt x="27432" y="6096"/>
                </a:lnTo>
                <a:lnTo>
                  <a:pt x="27432" y="10668"/>
                </a:lnTo>
                <a:lnTo>
                  <a:pt x="28956" y="12192"/>
                </a:lnTo>
                <a:lnTo>
                  <a:pt x="28956" y="18383"/>
                </a:lnTo>
                <a:lnTo>
                  <a:pt x="25908" y="24479"/>
                </a:lnTo>
                <a:lnTo>
                  <a:pt x="25908" y="27527"/>
                </a:lnTo>
                <a:lnTo>
                  <a:pt x="18288" y="35147"/>
                </a:lnTo>
                <a:lnTo>
                  <a:pt x="9144" y="39719"/>
                </a:lnTo>
                <a:lnTo>
                  <a:pt x="4572" y="41243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6" name="object 86" descr=""/>
          <p:cNvGrpSpPr/>
          <p:nvPr/>
        </p:nvGrpSpPr>
        <p:grpSpPr>
          <a:xfrm>
            <a:off x="5324855" y="5657087"/>
            <a:ext cx="400685" cy="86995"/>
            <a:chOff x="5324855" y="5657087"/>
            <a:chExt cx="400685" cy="86995"/>
          </a:xfrm>
        </p:grpSpPr>
        <p:sp>
          <p:nvSpPr>
            <p:cNvPr id="87" name="object 87" descr=""/>
            <p:cNvSpPr/>
            <p:nvPr/>
          </p:nvSpPr>
          <p:spPr>
            <a:xfrm>
              <a:off x="5324843" y="5657087"/>
              <a:ext cx="125095" cy="86995"/>
            </a:xfrm>
            <a:custGeom>
              <a:avLst/>
              <a:gdLst/>
              <a:ahLst/>
              <a:cxnLst/>
              <a:rect l="l" t="t" r="r" b="b"/>
              <a:pathLst>
                <a:path w="125095" h="86995">
                  <a:moveTo>
                    <a:pt x="68580" y="77736"/>
                  </a:moveTo>
                  <a:lnTo>
                    <a:pt x="0" y="77736"/>
                  </a:lnTo>
                  <a:lnTo>
                    <a:pt x="0" y="86868"/>
                  </a:lnTo>
                  <a:lnTo>
                    <a:pt x="68580" y="86868"/>
                  </a:lnTo>
                  <a:lnTo>
                    <a:pt x="68580" y="77736"/>
                  </a:lnTo>
                  <a:close/>
                </a:path>
                <a:path w="125095" h="86995">
                  <a:moveTo>
                    <a:pt x="124498" y="39725"/>
                  </a:moveTo>
                  <a:lnTo>
                    <a:pt x="122974" y="38201"/>
                  </a:lnTo>
                  <a:lnTo>
                    <a:pt x="122974" y="36677"/>
                  </a:lnTo>
                  <a:lnTo>
                    <a:pt x="121450" y="35052"/>
                  </a:lnTo>
                  <a:lnTo>
                    <a:pt x="119926" y="33528"/>
                  </a:lnTo>
                  <a:lnTo>
                    <a:pt x="116878" y="32004"/>
                  </a:lnTo>
                  <a:lnTo>
                    <a:pt x="115354" y="30480"/>
                  </a:lnTo>
                  <a:lnTo>
                    <a:pt x="112306" y="30480"/>
                  </a:lnTo>
                  <a:lnTo>
                    <a:pt x="106210" y="27432"/>
                  </a:lnTo>
                  <a:lnTo>
                    <a:pt x="103162" y="27432"/>
                  </a:lnTo>
                  <a:lnTo>
                    <a:pt x="100114" y="25908"/>
                  </a:lnTo>
                  <a:lnTo>
                    <a:pt x="98590" y="25908"/>
                  </a:lnTo>
                  <a:lnTo>
                    <a:pt x="95440" y="24384"/>
                  </a:lnTo>
                  <a:lnTo>
                    <a:pt x="93916" y="22860"/>
                  </a:lnTo>
                  <a:lnTo>
                    <a:pt x="92392" y="22860"/>
                  </a:lnTo>
                  <a:lnTo>
                    <a:pt x="92392" y="21336"/>
                  </a:lnTo>
                  <a:lnTo>
                    <a:pt x="90868" y="21336"/>
                  </a:lnTo>
                  <a:lnTo>
                    <a:pt x="90868" y="19812"/>
                  </a:lnTo>
                  <a:lnTo>
                    <a:pt x="89344" y="18288"/>
                  </a:lnTo>
                  <a:lnTo>
                    <a:pt x="89344" y="16764"/>
                  </a:lnTo>
                  <a:lnTo>
                    <a:pt x="90868" y="15240"/>
                  </a:lnTo>
                  <a:lnTo>
                    <a:pt x="90868" y="13716"/>
                  </a:lnTo>
                  <a:lnTo>
                    <a:pt x="93916" y="10668"/>
                  </a:lnTo>
                  <a:lnTo>
                    <a:pt x="97066" y="10668"/>
                  </a:lnTo>
                  <a:lnTo>
                    <a:pt x="98590" y="9144"/>
                  </a:lnTo>
                  <a:lnTo>
                    <a:pt x="109258" y="9144"/>
                  </a:lnTo>
                  <a:lnTo>
                    <a:pt x="112306" y="10668"/>
                  </a:lnTo>
                  <a:lnTo>
                    <a:pt x="118402" y="10668"/>
                  </a:lnTo>
                  <a:lnTo>
                    <a:pt x="121450" y="12192"/>
                  </a:lnTo>
                  <a:lnTo>
                    <a:pt x="121450" y="9144"/>
                  </a:lnTo>
                  <a:lnTo>
                    <a:pt x="121450" y="3048"/>
                  </a:lnTo>
                  <a:lnTo>
                    <a:pt x="118402" y="1524"/>
                  </a:lnTo>
                  <a:lnTo>
                    <a:pt x="112306" y="1524"/>
                  </a:lnTo>
                  <a:lnTo>
                    <a:pt x="109258" y="0"/>
                  </a:lnTo>
                  <a:lnTo>
                    <a:pt x="100114" y="0"/>
                  </a:lnTo>
                  <a:lnTo>
                    <a:pt x="95440" y="1524"/>
                  </a:lnTo>
                  <a:lnTo>
                    <a:pt x="92392" y="3048"/>
                  </a:lnTo>
                  <a:lnTo>
                    <a:pt x="89344" y="3048"/>
                  </a:lnTo>
                  <a:lnTo>
                    <a:pt x="86296" y="4572"/>
                  </a:lnTo>
                  <a:lnTo>
                    <a:pt x="84772" y="6096"/>
                  </a:lnTo>
                  <a:lnTo>
                    <a:pt x="83248" y="9144"/>
                  </a:lnTo>
                  <a:lnTo>
                    <a:pt x="80200" y="12192"/>
                  </a:lnTo>
                  <a:lnTo>
                    <a:pt x="80200" y="13716"/>
                  </a:lnTo>
                  <a:lnTo>
                    <a:pt x="78676" y="16764"/>
                  </a:lnTo>
                  <a:lnTo>
                    <a:pt x="78676" y="19812"/>
                  </a:lnTo>
                  <a:lnTo>
                    <a:pt x="80200" y="22860"/>
                  </a:lnTo>
                  <a:lnTo>
                    <a:pt x="80200" y="24384"/>
                  </a:lnTo>
                  <a:lnTo>
                    <a:pt x="87820" y="32004"/>
                  </a:lnTo>
                  <a:lnTo>
                    <a:pt x="90868" y="33528"/>
                  </a:lnTo>
                  <a:lnTo>
                    <a:pt x="92392" y="33528"/>
                  </a:lnTo>
                  <a:lnTo>
                    <a:pt x="95440" y="35052"/>
                  </a:lnTo>
                  <a:lnTo>
                    <a:pt x="98590" y="36677"/>
                  </a:lnTo>
                  <a:lnTo>
                    <a:pt x="101638" y="36677"/>
                  </a:lnTo>
                  <a:lnTo>
                    <a:pt x="104686" y="38201"/>
                  </a:lnTo>
                  <a:lnTo>
                    <a:pt x="107734" y="38201"/>
                  </a:lnTo>
                  <a:lnTo>
                    <a:pt x="110782" y="41249"/>
                  </a:lnTo>
                  <a:lnTo>
                    <a:pt x="112306" y="41249"/>
                  </a:lnTo>
                  <a:lnTo>
                    <a:pt x="112306" y="42773"/>
                  </a:lnTo>
                  <a:lnTo>
                    <a:pt x="113830" y="42773"/>
                  </a:lnTo>
                  <a:lnTo>
                    <a:pt x="113830" y="51917"/>
                  </a:lnTo>
                  <a:lnTo>
                    <a:pt x="110782" y="51917"/>
                  </a:lnTo>
                  <a:lnTo>
                    <a:pt x="104686" y="54965"/>
                  </a:lnTo>
                  <a:lnTo>
                    <a:pt x="92392" y="54965"/>
                  </a:lnTo>
                  <a:lnTo>
                    <a:pt x="89344" y="53441"/>
                  </a:lnTo>
                  <a:lnTo>
                    <a:pt x="84772" y="53441"/>
                  </a:lnTo>
                  <a:lnTo>
                    <a:pt x="81724" y="51917"/>
                  </a:lnTo>
                  <a:lnTo>
                    <a:pt x="78676" y="51917"/>
                  </a:lnTo>
                  <a:lnTo>
                    <a:pt x="78676" y="61061"/>
                  </a:lnTo>
                  <a:lnTo>
                    <a:pt x="81724" y="62585"/>
                  </a:lnTo>
                  <a:lnTo>
                    <a:pt x="87820" y="62585"/>
                  </a:lnTo>
                  <a:lnTo>
                    <a:pt x="92392" y="64109"/>
                  </a:lnTo>
                  <a:lnTo>
                    <a:pt x="103162" y="64109"/>
                  </a:lnTo>
                  <a:lnTo>
                    <a:pt x="106210" y="62585"/>
                  </a:lnTo>
                  <a:lnTo>
                    <a:pt x="109258" y="62585"/>
                  </a:lnTo>
                  <a:lnTo>
                    <a:pt x="112306" y="61061"/>
                  </a:lnTo>
                  <a:lnTo>
                    <a:pt x="115354" y="61061"/>
                  </a:lnTo>
                  <a:lnTo>
                    <a:pt x="118402" y="58013"/>
                  </a:lnTo>
                  <a:lnTo>
                    <a:pt x="119926" y="58013"/>
                  </a:lnTo>
                  <a:lnTo>
                    <a:pt x="122974" y="54965"/>
                  </a:lnTo>
                  <a:lnTo>
                    <a:pt x="122974" y="53441"/>
                  </a:lnTo>
                  <a:lnTo>
                    <a:pt x="124498" y="51917"/>
                  </a:lnTo>
                  <a:lnTo>
                    <a:pt x="124498" y="3972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469159" y="5657087"/>
              <a:ext cx="256317" cy="64103"/>
            </a:xfrm>
            <a:prstGeom prst="rect">
              <a:avLst/>
            </a:prstGeom>
          </p:spPr>
        </p:pic>
      </p:grpSp>
      <p:pic>
        <p:nvPicPr>
          <p:cNvPr id="89" name="object 89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17013" y="5632608"/>
            <a:ext cx="3657218" cy="111537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1648777" y="5476970"/>
            <a:ext cx="4679950" cy="1661160"/>
            <a:chOff x="1648777" y="5476970"/>
            <a:chExt cx="4679950" cy="1661160"/>
          </a:xfrm>
        </p:grpSpPr>
        <p:sp>
          <p:nvSpPr>
            <p:cNvPr id="91" name="object 91" descr=""/>
            <p:cNvSpPr/>
            <p:nvPr/>
          </p:nvSpPr>
          <p:spPr>
            <a:xfrm>
              <a:off x="2265140" y="5821870"/>
              <a:ext cx="52069" cy="35560"/>
            </a:xfrm>
            <a:custGeom>
              <a:avLst/>
              <a:gdLst/>
              <a:ahLst/>
              <a:cxnLst/>
              <a:rect l="l" t="t" r="r" b="b"/>
              <a:pathLst>
                <a:path w="52069" h="35560">
                  <a:moveTo>
                    <a:pt x="51911" y="10763"/>
                  </a:moveTo>
                  <a:lnTo>
                    <a:pt x="0" y="10763"/>
                  </a:lnTo>
                  <a:lnTo>
                    <a:pt x="0" y="0"/>
                  </a:lnTo>
                  <a:lnTo>
                    <a:pt x="51911" y="0"/>
                  </a:lnTo>
                  <a:lnTo>
                    <a:pt x="51911" y="10763"/>
                  </a:lnTo>
                  <a:close/>
                </a:path>
                <a:path w="52069" h="35560">
                  <a:moveTo>
                    <a:pt x="51911" y="35147"/>
                  </a:moveTo>
                  <a:lnTo>
                    <a:pt x="0" y="35147"/>
                  </a:lnTo>
                  <a:lnTo>
                    <a:pt x="0" y="22955"/>
                  </a:lnTo>
                  <a:lnTo>
                    <a:pt x="51911" y="22955"/>
                  </a:lnTo>
                  <a:lnTo>
                    <a:pt x="51911" y="35147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48777" y="5476970"/>
              <a:ext cx="3666363" cy="1660588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2119871" y="7026122"/>
              <a:ext cx="4137025" cy="111125"/>
            </a:xfrm>
            <a:custGeom>
              <a:avLst/>
              <a:gdLst/>
              <a:ahLst/>
              <a:cxnLst/>
              <a:rect l="l" t="t" r="r" b="b"/>
              <a:pathLst>
                <a:path w="4137025" h="111125">
                  <a:moveTo>
                    <a:pt x="4084320" y="101638"/>
                  </a:moveTo>
                  <a:lnTo>
                    <a:pt x="0" y="101638"/>
                  </a:lnTo>
                  <a:lnTo>
                    <a:pt x="0" y="110782"/>
                  </a:lnTo>
                  <a:lnTo>
                    <a:pt x="4084320" y="110782"/>
                  </a:lnTo>
                  <a:lnTo>
                    <a:pt x="4084320" y="101638"/>
                  </a:lnTo>
                  <a:close/>
                </a:path>
                <a:path w="4137025" h="111125">
                  <a:moveTo>
                    <a:pt x="4113669" y="0"/>
                  </a:moveTo>
                  <a:lnTo>
                    <a:pt x="4099953" y="0"/>
                  </a:lnTo>
                  <a:lnTo>
                    <a:pt x="4101477" y="29057"/>
                  </a:lnTo>
                  <a:lnTo>
                    <a:pt x="4112145" y="29057"/>
                  </a:lnTo>
                  <a:lnTo>
                    <a:pt x="4113669" y="0"/>
                  </a:lnTo>
                  <a:close/>
                </a:path>
                <a:path w="4137025" h="111125">
                  <a:moveTo>
                    <a:pt x="4136618" y="0"/>
                  </a:moveTo>
                  <a:lnTo>
                    <a:pt x="4124426" y="0"/>
                  </a:lnTo>
                  <a:lnTo>
                    <a:pt x="4125950" y="29057"/>
                  </a:lnTo>
                  <a:lnTo>
                    <a:pt x="4135094" y="29057"/>
                  </a:lnTo>
                  <a:lnTo>
                    <a:pt x="413661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294596" y="7021544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5919"/>
                  </a:moveTo>
                  <a:lnTo>
                    <a:pt x="0" y="109823"/>
                  </a:lnTo>
                  <a:lnTo>
                    <a:pt x="5429" y="104084"/>
                  </a:lnTo>
                  <a:lnTo>
                    <a:pt x="10287" y="98202"/>
                  </a:lnTo>
                  <a:lnTo>
                    <a:pt x="22860" y="59531"/>
                  </a:lnTo>
                  <a:lnTo>
                    <a:pt x="21431" y="45164"/>
                  </a:lnTo>
                  <a:lnTo>
                    <a:pt x="17145" y="31825"/>
                  </a:lnTo>
                  <a:lnTo>
                    <a:pt x="10001" y="19361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097" y="13765"/>
                  </a:lnTo>
                  <a:lnTo>
                    <a:pt x="26670" y="27824"/>
                  </a:lnTo>
                  <a:lnTo>
                    <a:pt x="31813" y="42474"/>
                  </a:lnTo>
                  <a:lnTo>
                    <a:pt x="33528" y="58007"/>
                  </a:lnTo>
                  <a:lnTo>
                    <a:pt x="33528" y="71723"/>
                  </a:lnTo>
                  <a:lnTo>
                    <a:pt x="28956" y="85439"/>
                  </a:lnTo>
                  <a:lnTo>
                    <a:pt x="25908" y="91535"/>
                  </a:lnTo>
                  <a:lnTo>
                    <a:pt x="16764" y="105251"/>
                  </a:lnTo>
                  <a:lnTo>
                    <a:pt x="12192" y="111347"/>
                  </a:lnTo>
                  <a:lnTo>
                    <a:pt x="6096" y="1159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1653254" y="7184802"/>
            <a:ext cx="1617345" cy="115570"/>
            <a:chOff x="1653254" y="7184802"/>
            <a:chExt cx="1617345" cy="115570"/>
          </a:xfrm>
        </p:grpSpPr>
        <p:pic>
          <p:nvPicPr>
            <p:cNvPr id="96" name="object 96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53254" y="7187850"/>
              <a:ext cx="322040" cy="11144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2002726" y="7184802"/>
              <a:ext cx="35560" cy="114935"/>
            </a:xfrm>
            <a:custGeom>
              <a:avLst/>
              <a:gdLst/>
              <a:ahLst/>
              <a:cxnLst/>
              <a:rect l="l" t="t" r="r" b="b"/>
              <a:pathLst>
                <a:path w="35560" h="114934">
                  <a:moveTo>
                    <a:pt x="27431" y="114490"/>
                  </a:moveTo>
                  <a:lnTo>
                    <a:pt x="15430" y="101593"/>
                  </a:lnTo>
                  <a:lnTo>
                    <a:pt x="6857" y="87963"/>
                  </a:lnTo>
                  <a:lnTo>
                    <a:pt x="1714" y="73476"/>
                  </a:lnTo>
                  <a:lnTo>
                    <a:pt x="0" y="58007"/>
                  </a:lnTo>
                  <a:lnTo>
                    <a:pt x="0" y="48863"/>
                  </a:lnTo>
                  <a:lnTo>
                    <a:pt x="1523" y="42767"/>
                  </a:lnTo>
                  <a:lnTo>
                    <a:pt x="6095" y="29051"/>
                  </a:lnTo>
                  <a:lnTo>
                    <a:pt x="9143" y="24479"/>
                  </a:lnTo>
                  <a:lnTo>
                    <a:pt x="12191" y="18287"/>
                  </a:lnTo>
                  <a:lnTo>
                    <a:pt x="18287" y="9143"/>
                  </a:lnTo>
                  <a:lnTo>
                    <a:pt x="22859" y="4571"/>
                  </a:lnTo>
                  <a:lnTo>
                    <a:pt x="28955" y="0"/>
                  </a:lnTo>
                  <a:lnTo>
                    <a:pt x="35051" y="6095"/>
                  </a:lnTo>
                  <a:lnTo>
                    <a:pt x="24169" y="17826"/>
                  </a:lnTo>
                  <a:lnTo>
                    <a:pt x="16573" y="30146"/>
                  </a:lnTo>
                  <a:lnTo>
                    <a:pt x="12120" y="43038"/>
                  </a:lnTo>
                  <a:lnTo>
                    <a:pt x="10667" y="56483"/>
                  </a:lnTo>
                  <a:lnTo>
                    <a:pt x="10977" y="63984"/>
                  </a:lnTo>
                  <a:lnTo>
                    <a:pt x="29622" y="102654"/>
                  </a:lnTo>
                  <a:lnTo>
                    <a:pt x="35051" y="108394"/>
                  </a:lnTo>
                  <a:lnTo>
                    <a:pt x="27431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068353" y="7189374"/>
              <a:ext cx="36830" cy="27940"/>
            </a:xfrm>
            <a:custGeom>
              <a:avLst/>
              <a:gdLst/>
              <a:ahLst/>
              <a:cxnLst/>
              <a:rect l="l" t="t" r="r" b="b"/>
              <a:pathLst>
                <a:path w="36830" h="27940">
                  <a:moveTo>
                    <a:pt x="12192" y="27527"/>
                  </a:moveTo>
                  <a:lnTo>
                    <a:pt x="1524" y="27527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7527"/>
                  </a:lnTo>
                  <a:close/>
                </a:path>
                <a:path w="36830" h="27940">
                  <a:moveTo>
                    <a:pt x="35052" y="27527"/>
                  </a:moveTo>
                  <a:lnTo>
                    <a:pt x="25908" y="27527"/>
                  </a:lnTo>
                  <a:lnTo>
                    <a:pt x="24384" y="0"/>
                  </a:lnTo>
                  <a:lnTo>
                    <a:pt x="36576" y="0"/>
                  </a:lnTo>
                  <a:lnTo>
                    <a:pt x="35052" y="27527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19884" y="7212329"/>
              <a:ext cx="329850" cy="87630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2471064" y="7212342"/>
              <a:ext cx="118110" cy="62865"/>
            </a:xfrm>
            <a:custGeom>
              <a:avLst/>
              <a:gdLst/>
              <a:ahLst/>
              <a:cxnLst/>
              <a:rect l="l" t="t" r="r" b="b"/>
              <a:pathLst>
                <a:path w="118110" h="62865">
                  <a:moveTo>
                    <a:pt x="47332" y="3048"/>
                  </a:moveTo>
                  <a:lnTo>
                    <a:pt x="44284" y="1524"/>
                  </a:lnTo>
                  <a:lnTo>
                    <a:pt x="39712" y="1524"/>
                  </a:lnTo>
                  <a:lnTo>
                    <a:pt x="36664" y="0"/>
                  </a:lnTo>
                  <a:lnTo>
                    <a:pt x="25996" y="0"/>
                  </a:lnTo>
                  <a:lnTo>
                    <a:pt x="21424" y="1524"/>
                  </a:lnTo>
                  <a:lnTo>
                    <a:pt x="18376" y="3048"/>
                  </a:lnTo>
                  <a:lnTo>
                    <a:pt x="13804" y="4572"/>
                  </a:lnTo>
                  <a:lnTo>
                    <a:pt x="10756" y="6096"/>
                  </a:lnTo>
                  <a:lnTo>
                    <a:pt x="7620" y="9144"/>
                  </a:lnTo>
                  <a:lnTo>
                    <a:pt x="6096" y="12192"/>
                  </a:lnTo>
                  <a:lnTo>
                    <a:pt x="3048" y="15240"/>
                  </a:lnTo>
                  <a:lnTo>
                    <a:pt x="1524" y="19812"/>
                  </a:lnTo>
                  <a:lnTo>
                    <a:pt x="0" y="22860"/>
                  </a:lnTo>
                  <a:lnTo>
                    <a:pt x="0" y="42672"/>
                  </a:lnTo>
                  <a:lnTo>
                    <a:pt x="3048" y="50292"/>
                  </a:lnTo>
                  <a:lnTo>
                    <a:pt x="7620" y="54864"/>
                  </a:lnTo>
                  <a:lnTo>
                    <a:pt x="12280" y="60960"/>
                  </a:lnTo>
                  <a:lnTo>
                    <a:pt x="19900" y="62572"/>
                  </a:lnTo>
                  <a:lnTo>
                    <a:pt x="38188" y="62572"/>
                  </a:lnTo>
                  <a:lnTo>
                    <a:pt x="41236" y="60960"/>
                  </a:lnTo>
                  <a:lnTo>
                    <a:pt x="44284" y="60960"/>
                  </a:lnTo>
                  <a:lnTo>
                    <a:pt x="47332" y="59436"/>
                  </a:lnTo>
                  <a:lnTo>
                    <a:pt x="47332" y="50292"/>
                  </a:lnTo>
                  <a:lnTo>
                    <a:pt x="44284" y="51816"/>
                  </a:lnTo>
                  <a:lnTo>
                    <a:pt x="42760" y="51816"/>
                  </a:lnTo>
                  <a:lnTo>
                    <a:pt x="39712" y="53340"/>
                  </a:lnTo>
                  <a:lnTo>
                    <a:pt x="24472" y="53340"/>
                  </a:lnTo>
                  <a:lnTo>
                    <a:pt x="19900" y="51816"/>
                  </a:lnTo>
                  <a:lnTo>
                    <a:pt x="12280" y="44196"/>
                  </a:lnTo>
                  <a:lnTo>
                    <a:pt x="10756" y="39624"/>
                  </a:lnTo>
                  <a:lnTo>
                    <a:pt x="10756" y="25908"/>
                  </a:lnTo>
                  <a:lnTo>
                    <a:pt x="15328" y="16764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2948" y="10668"/>
                  </a:lnTo>
                  <a:lnTo>
                    <a:pt x="25996" y="10668"/>
                  </a:lnTo>
                  <a:lnTo>
                    <a:pt x="27520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1236" y="10668"/>
                  </a:lnTo>
                  <a:lnTo>
                    <a:pt x="47332" y="13716"/>
                  </a:lnTo>
                  <a:lnTo>
                    <a:pt x="47332" y="3048"/>
                  </a:lnTo>
                  <a:close/>
                </a:path>
                <a:path w="118110" h="62865">
                  <a:moveTo>
                    <a:pt x="117538" y="952"/>
                  </a:moveTo>
                  <a:lnTo>
                    <a:pt x="106768" y="952"/>
                  </a:lnTo>
                  <a:lnTo>
                    <a:pt x="106768" y="41046"/>
                  </a:lnTo>
                  <a:lnTo>
                    <a:pt x="96100" y="51816"/>
                  </a:lnTo>
                  <a:lnTo>
                    <a:pt x="94576" y="51816"/>
                  </a:lnTo>
                  <a:lnTo>
                    <a:pt x="94576" y="53340"/>
                  </a:lnTo>
                  <a:lnTo>
                    <a:pt x="82384" y="53340"/>
                  </a:lnTo>
                  <a:lnTo>
                    <a:pt x="77812" y="48666"/>
                  </a:lnTo>
                  <a:lnTo>
                    <a:pt x="77812" y="952"/>
                  </a:lnTo>
                  <a:lnTo>
                    <a:pt x="68668" y="952"/>
                  </a:lnTo>
                  <a:lnTo>
                    <a:pt x="68668" y="48666"/>
                  </a:lnTo>
                  <a:lnTo>
                    <a:pt x="70192" y="53340"/>
                  </a:lnTo>
                  <a:lnTo>
                    <a:pt x="73240" y="57912"/>
                  </a:lnTo>
                  <a:lnTo>
                    <a:pt x="76288" y="61048"/>
                  </a:lnTo>
                  <a:lnTo>
                    <a:pt x="80860" y="62572"/>
                  </a:lnTo>
                  <a:lnTo>
                    <a:pt x="93052" y="62572"/>
                  </a:lnTo>
                  <a:lnTo>
                    <a:pt x="96100" y="61048"/>
                  </a:lnTo>
                  <a:lnTo>
                    <a:pt x="97624" y="61048"/>
                  </a:lnTo>
                  <a:lnTo>
                    <a:pt x="99148" y="59524"/>
                  </a:lnTo>
                  <a:lnTo>
                    <a:pt x="100672" y="59524"/>
                  </a:lnTo>
                  <a:lnTo>
                    <a:pt x="105244" y="54864"/>
                  </a:lnTo>
                  <a:lnTo>
                    <a:pt x="106768" y="51816"/>
                  </a:lnTo>
                  <a:lnTo>
                    <a:pt x="106768" y="62572"/>
                  </a:lnTo>
                  <a:lnTo>
                    <a:pt x="117538" y="62572"/>
                  </a:lnTo>
                  <a:lnTo>
                    <a:pt x="117538" y="95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609945" y="7212329"/>
              <a:ext cx="386048" cy="87630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3015792" y="7212240"/>
              <a:ext cx="255270" cy="62865"/>
            </a:xfrm>
            <a:custGeom>
              <a:avLst/>
              <a:gdLst/>
              <a:ahLst/>
              <a:cxnLst/>
              <a:rect l="l" t="t" r="r" b="b"/>
              <a:pathLst>
                <a:path w="255270" h="62865">
                  <a:moveTo>
                    <a:pt x="47244" y="3149"/>
                  </a:moveTo>
                  <a:lnTo>
                    <a:pt x="44196" y="1625"/>
                  </a:lnTo>
                  <a:lnTo>
                    <a:pt x="39624" y="1625"/>
                  </a:lnTo>
                  <a:lnTo>
                    <a:pt x="36576" y="101"/>
                  </a:lnTo>
                  <a:lnTo>
                    <a:pt x="25908" y="101"/>
                  </a:lnTo>
                  <a:lnTo>
                    <a:pt x="21336" y="1625"/>
                  </a:lnTo>
                  <a:lnTo>
                    <a:pt x="18288" y="3149"/>
                  </a:lnTo>
                  <a:lnTo>
                    <a:pt x="13716" y="4673"/>
                  </a:lnTo>
                  <a:lnTo>
                    <a:pt x="10668" y="6197"/>
                  </a:lnTo>
                  <a:lnTo>
                    <a:pt x="7620" y="9245"/>
                  </a:lnTo>
                  <a:lnTo>
                    <a:pt x="6096" y="12293"/>
                  </a:lnTo>
                  <a:lnTo>
                    <a:pt x="3048" y="15341"/>
                  </a:lnTo>
                  <a:lnTo>
                    <a:pt x="1524" y="19913"/>
                  </a:lnTo>
                  <a:lnTo>
                    <a:pt x="0" y="22961"/>
                  </a:lnTo>
                  <a:lnTo>
                    <a:pt x="0" y="42773"/>
                  </a:lnTo>
                  <a:lnTo>
                    <a:pt x="1524" y="50393"/>
                  </a:lnTo>
                  <a:lnTo>
                    <a:pt x="7620" y="54965"/>
                  </a:lnTo>
                  <a:lnTo>
                    <a:pt x="12192" y="61061"/>
                  </a:lnTo>
                  <a:lnTo>
                    <a:pt x="19812" y="62674"/>
                  </a:lnTo>
                  <a:lnTo>
                    <a:pt x="38100" y="62674"/>
                  </a:lnTo>
                  <a:lnTo>
                    <a:pt x="41148" y="61061"/>
                  </a:lnTo>
                  <a:lnTo>
                    <a:pt x="44196" y="61061"/>
                  </a:lnTo>
                  <a:lnTo>
                    <a:pt x="47244" y="59537"/>
                  </a:lnTo>
                  <a:lnTo>
                    <a:pt x="47244" y="50393"/>
                  </a:lnTo>
                  <a:lnTo>
                    <a:pt x="44196" y="51917"/>
                  </a:lnTo>
                  <a:lnTo>
                    <a:pt x="41148" y="51917"/>
                  </a:lnTo>
                  <a:lnTo>
                    <a:pt x="39624" y="53441"/>
                  </a:lnTo>
                  <a:lnTo>
                    <a:pt x="24384" y="53441"/>
                  </a:lnTo>
                  <a:lnTo>
                    <a:pt x="19812" y="51917"/>
                  </a:lnTo>
                  <a:lnTo>
                    <a:pt x="15240" y="48869"/>
                  </a:lnTo>
                  <a:lnTo>
                    <a:pt x="12192" y="44297"/>
                  </a:lnTo>
                  <a:lnTo>
                    <a:pt x="10668" y="39725"/>
                  </a:lnTo>
                  <a:lnTo>
                    <a:pt x="10668" y="26009"/>
                  </a:lnTo>
                  <a:lnTo>
                    <a:pt x="15240" y="16865"/>
                  </a:lnTo>
                  <a:lnTo>
                    <a:pt x="19812" y="12293"/>
                  </a:lnTo>
                  <a:lnTo>
                    <a:pt x="22860" y="10769"/>
                  </a:lnTo>
                  <a:lnTo>
                    <a:pt x="25908" y="10769"/>
                  </a:lnTo>
                  <a:lnTo>
                    <a:pt x="27432" y="9245"/>
                  </a:lnTo>
                  <a:lnTo>
                    <a:pt x="36576" y="9245"/>
                  </a:lnTo>
                  <a:lnTo>
                    <a:pt x="38100" y="10769"/>
                  </a:lnTo>
                  <a:lnTo>
                    <a:pt x="41148" y="10769"/>
                  </a:lnTo>
                  <a:lnTo>
                    <a:pt x="47244" y="13817"/>
                  </a:lnTo>
                  <a:lnTo>
                    <a:pt x="47244" y="3149"/>
                  </a:lnTo>
                  <a:close/>
                </a:path>
                <a:path w="255270" h="62865">
                  <a:moveTo>
                    <a:pt x="120497" y="21437"/>
                  </a:moveTo>
                  <a:lnTo>
                    <a:pt x="118973" y="18389"/>
                  </a:lnTo>
                  <a:lnTo>
                    <a:pt x="117449" y="13817"/>
                  </a:lnTo>
                  <a:lnTo>
                    <a:pt x="115925" y="10769"/>
                  </a:lnTo>
                  <a:lnTo>
                    <a:pt x="114401" y="9245"/>
                  </a:lnTo>
                  <a:lnTo>
                    <a:pt x="109829" y="4673"/>
                  </a:lnTo>
                  <a:lnTo>
                    <a:pt x="109829" y="24485"/>
                  </a:lnTo>
                  <a:lnTo>
                    <a:pt x="109829" y="38201"/>
                  </a:lnTo>
                  <a:lnTo>
                    <a:pt x="108305" y="39725"/>
                  </a:lnTo>
                  <a:lnTo>
                    <a:pt x="108305" y="42773"/>
                  </a:lnTo>
                  <a:lnTo>
                    <a:pt x="106781" y="45821"/>
                  </a:lnTo>
                  <a:lnTo>
                    <a:pt x="103733" y="48869"/>
                  </a:lnTo>
                  <a:lnTo>
                    <a:pt x="102209" y="51917"/>
                  </a:lnTo>
                  <a:lnTo>
                    <a:pt x="100685" y="51917"/>
                  </a:lnTo>
                  <a:lnTo>
                    <a:pt x="94589" y="54965"/>
                  </a:lnTo>
                  <a:lnTo>
                    <a:pt x="90017" y="54965"/>
                  </a:lnTo>
                  <a:lnTo>
                    <a:pt x="86969" y="53441"/>
                  </a:lnTo>
                  <a:lnTo>
                    <a:pt x="85445" y="53441"/>
                  </a:lnTo>
                  <a:lnTo>
                    <a:pt x="82397" y="51917"/>
                  </a:lnTo>
                  <a:lnTo>
                    <a:pt x="77825" y="47345"/>
                  </a:lnTo>
                  <a:lnTo>
                    <a:pt x="76301" y="44297"/>
                  </a:lnTo>
                  <a:lnTo>
                    <a:pt x="76301" y="41249"/>
                  </a:lnTo>
                  <a:lnTo>
                    <a:pt x="74777" y="38201"/>
                  </a:lnTo>
                  <a:lnTo>
                    <a:pt x="74777" y="22961"/>
                  </a:lnTo>
                  <a:lnTo>
                    <a:pt x="76301" y="19913"/>
                  </a:lnTo>
                  <a:lnTo>
                    <a:pt x="77825" y="18389"/>
                  </a:lnTo>
                  <a:lnTo>
                    <a:pt x="77825" y="15341"/>
                  </a:lnTo>
                  <a:lnTo>
                    <a:pt x="79349" y="13817"/>
                  </a:lnTo>
                  <a:lnTo>
                    <a:pt x="82397" y="12293"/>
                  </a:lnTo>
                  <a:lnTo>
                    <a:pt x="83921" y="10769"/>
                  </a:lnTo>
                  <a:lnTo>
                    <a:pt x="86969" y="9245"/>
                  </a:lnTo>
                  <a:lnTo>
                    <a:pt x="97637" y="9245"/>
                  </a:lnTo>
                  <a:lnTo>
                    <a:pt x="99161" y="10769"/>
                  </a:lnTo>
                  <a:lnTo>
                    <a:pt x="102209" y="12293"/>
                  </a:lnTo>
                  <a:lnTo>
                    <a:pt x="103733" y="12293"/>
                  </a:lnTo>
                  <a:lnTo>
                    <a:pt x="105257" y="15341"/>
                  </a:lnTo>
                  <a:lnTo>
                    <a:pt x="108305" y="18389"/>
                  </a:lnTo>
                  <a:lnTo>
                    <a:pt x="108305" y="21437"/>
                  </a:lnTo>
                  <a:lnTo>
                    <a:pt x="109829" y="24485"/>
                  </a:lnTo>
                  <a:lnTo>
                    <a:pt x="109829" y="4673"/>
                  </a:lnTo>
                  <a:lnTo>
                    <a:pt x="108305" y="3149"/>
                  </a:lnTo>
                  <a:lnTo>
                    <a:pt x="103733" y="1625"/>
                  </a:lnTo>
                  <a:lnTo>
                    <a:pt x="100685" y="1625"/>
                  </a:lnTo>
                  <a:lnTo>
                    <a:pt x="97637" y="101"/>
                  </a:lnTo>
                  <a:lnTo>
                    <a:pt x="88493" y="101"/>
                  </a:lnTo>
                  <a:lnTo>
                    <a:pt x="83921" y="1625"/>
                  </a:lnTo>
                  <a:lnTo>
                    <a:pt x="80873" y="3149"/>
                  </a:lnTo>
                  <a:lnTo>
                    <a:pt x="76301" y="4673"/>
                  </a:lnTo>
                  <a:lnTo>
                    <a:pt x="73253" y="6197"/>
                  </a:lnTo>
                  <a:lnTo>
                    <a:pt x="71729" y="9245"/>
                  </a:lnTo>
                  <a:lnTo>
                    <a:pt x="68681" y="12293"/>
                  </a:lnTo>
                  <a:lnTo>
                    <a:pt x="67157" y="15341"/>
                  </a:lnTo>
                  <a:lnTo>
                    <a:pt x="65633" y="19913"/>
                  </a:lnTo>
                  <a:lnTo>
                    <a:pt x="64109" y="22961"/>
                  </a:lnTo>
                  <a:lnTo>
                    <a:pt x="64109" y="41249"/>
                  </a:lnTo>
                  <a:lnTo>
                    <a:pt x="65633" y="45821"/>
                  </a:lnTo>
                  <a:lnTo>
                    <a:pt x="68681" y="51917"/>
                  </a:lnTo>
                  <a:lnTo>
                    <a:pt x="71729" y="54965"/>
                  </a:lnTo>
                  <a:lnTo>
                    <a:pt x="73253" y="58013"/>
                  </a:lnTo>
                  <a:lnTo>
                    <a:pt x="79349" y="61061"/>
                  </a:lnTo>
                  <a:lnTo>
                    <a:pt x="83921" y="62674"/>
                  </a:lnTo>
                  <a:lnTo>
                    <a:pt x="100685" y="62674"/>
                  </a:lnTo>
                  <a:lnTo>
                    <a:pt x="103733" y="61061"/>
                  </a:lnTo>
                  <a:lnTo>
                    <a:pt x="106781" y="59537"/>
                  </a:lnTo>
                  <a:lnTo>
                    <a:pt x="109829" y="56489"/>
                  </a:lnTo>
                  <a:lnTo>
                    <a:pt x="112877" y="54965"/>
                  </a:lnTo>
                  <a:lnTo>
                    <a:pt x="115925" y="51917"/>
                  </a:lnTo>
                  <a:lnTo>
                    <a:pt x="117449" y="48869"/>
                  </a:lnTo>
                  <a:lnTo>
                    <a:pt x="120497" y="39725"/>
                  </a:lnTo>
                  <a:lnTo>
                    <a:pt x="120497" y="21437"/>
                  </a:lnTo>
                  <a:close/>
                </a:path>
                <a:path w="255270" h="62865">
                  <a:moveTo>
                    <a:pt x="189179" y="16852"/>
                  </a:moveTo>
                  <a:lnTo>
                    <a:pt x="187655" y="10756"/>
                  </a:lnTo>
                  <a:lnTo>
                    <a:pt x="183083" y="6184"/>
                  </a:lnTo>
                  <a:lnTo>
                    <a:pt x="180035" y="1612"/>
                  </a:lnTo>
                  <a:lnTo>
                    <a:pt x="175463" y="88"/>
                  </a:lnTo>
                  <a:lnTo>
                    <a:pt x="166319" y="88"/>
                  </a:lnTo>
                  <a:lnTo>
                    <a:pt x="161747" y="1612"/>
                  </a:lnTo>
                  <a:lnTo>
                    <a:pt x="155651" y="4660"/>
                  </a:lnTo>
                  <a:lnTo>
                    <a:pt x="151079" y="7708"/>
                  </a:lnTo>
                  <a:lnTo>
                    <a:pt x="148031" y="12280"/>
                  </a:lnTo>
                  <a:lnTo>
                    <a:pt x="148031" y="1612"/>
                  </a:lnTo>
                  <a:lnTo>
                    <a:pt x="138887" y="1612"/>
                  </a:lnTo>
                  <a:lnTo>
                    <a:pt x="138887" y="62674"/>
                  </a:lnTo>
                  <a:lnTo>
                    <a:pt x="149555" y="62674"/>
                  </a:lnTo>
                  <a:lnTo>
                    <a:pt x="149555" y="22948"/>
                  </a:lnTo>
                  <a:lnTo>
                    <a:pt x="151079" y="19900"/>
                  </a:lnTo>
                  <a:lnTo>
                    <a:pt x="160223" y="10756"/>
                  </a:lnTo>
                  <a:lnTo>
                    <a:pt x="163271" y="10756"/>
                  </a:lnTo>
                  <a:lnTo>
                    <a:pt x="164795" y="9232"/>
                  </a:lnTo>
                  <a:lnTo>
                    <a:pt x="170891" y="9232"/>
                  </a:lnTo>
                  <a:lnTo>
                    <a:pt x="173939" y="10756"/>
                  </a:lnTo>
                  <a:lnTo>
                    <a:pt x="175463" y="12280"/>
                  </a:lnTo>
                  <a:lnTo>
                    <a:pt x="176987" y="15328"/>
                  </a:lnTo>
                  <a:lnTo>
                    <a:pt x="176987" y="24472"/>
                  </a:lnTo>
                  <a:lnTo>
                    <a:pt x="187655" y="24472"/>
                  </a:lnTo>
                  <a:lnTo>
                    <a:pt x="189179" y="16852"/>
                  </a:lnTo>
                  <a:close/>
                </a:path>
                <a:path w="255270" h="62865">
                  <a:moveTo>
                    <a:pt x="254800" y="19812"/>
                  </a:moveTo>
                  <a:lnTo>
                    <a:pt x="249466" y="9144"/>
                  </a:lnTo>
                  <a:lnTo>
                    <a:pt x="248704" y="7620"/>
                  </a:lnTo>
                  <a:lnTo>
                    <a:pt x="245656" y="6096"/>
                  </a:lnTo>
                  <a:lnTo>
                    <a:pt x="244132" y="3048"/>
                  </a:lnTo>
                  <a:lnTo>
                    <a:pt x="244132" y="19812"/>
                  </a:lnTo>
                  <a:lnTo>
                    <a:pt x="244132" y="27520"/>
                  </a:lnTo>
                  <a:lnTo>
                    <a:pt x="212026" y="27520"/>
                  </a:lnTo>
                  <a:lnTo>
                    <a:pt x="212026" y="24384"/>
                  </a:lnTo>
                  <a:lnTo>
                    <a:pt x="213550" y="21336"/>
                  </a:lnTo>
                  <a:lnTo>
                    <a:pt x="213550" y="19812"/>
                  </a:lnTo>
                  <a:lnTo>
                    <a:pt x="215074" y="16764"/>
                  </a:lnTo>
                  <a:lnTo>
                    <a:pt x="215074" y="15240"/>
                  </a:lnTo>
                  <a:lnTo>
                    <a:pt x="219646" y="10668"/>
                  </a:lnTo>
                  <a:lnTo>
                    <a:pt x="222694" y="10668"/>
                  </a:lnTo>
                  <a:lnTo>
                    <a:pt x="224218" y="9144"/>
                  </a:lnTo>
                  <a:lnTo>
                    <a:pt x="233464" y="9144"/>
                  </a:lnTo>
                  <a:lnTo>
                    <a:pt x="234988" y="10668"/>
                  </a:lnTo>
                  <a:lnTo>
                    <a:pt x="238036" y="10668"/>
                  </a:lnTo>
                  <a:lnTo>
                    <a:pt x="241084" y="13716"/>
                  </a:lnTo>
                  <a:lnTo>
                    <a:pt x="241084" y="15240"/>
                  </a:lnTo>
                  <a:lnTo>
                    <a:pt x="242608" y="16764"/>
                  </a:lnTo>
                  <a:lnTo>
                    <a:pt x="244132" y="19812"/>
                  </a:lnTo>
                  <a:lnTo>
                    <a:pt x="244132" y="3048"/>
                  </a:lnTo>
                  <a:lnTo>
                    <a:pt x="239560" y="1524"/>
                  </a:lnTo>
                  <a:lnTo>
                    <a:pt x="236512" y="1524"/>
                  </a:lnTo>
                  <a:lnTo>
                    <a:pt x="233464" y="0"/>
                  </a:lnTo>
                  <a:lnTo>
                    <a:pt x="224218" y="0"/>
                  </a:lnTo>
                  <a:lnTo>
                    <a:pt x="221170" y="1524"/>
                  </a:lnTo>
                  <a:lnTo>
                    <a:pt x="216598" y="3048"/>
                  </a:lnTo>
                  <a:lnTo>
                    <a:pt x="210502" y="6096"/>
                  </a:lnTo>
                  <a:lnTo>
                    <a:pt x="208978" y="9144"/>
                  </a:lnTo>
                  <a:lnTo>
                    <a:pt x="205930" y="12192"/>
                  </a:lnTo>
                  <a:lnTo>
                    <a:pt x="204406" y="15240"/>
                  </a:lnTo>
                  <a:lnTo>
                    <a:pt x="202882" y="19812"/>
                  </a:lnTo>
                  <a:lnTo>
                    <a:pt x="201358" y="22860"/>
                  </a:lnTo>
                  <a:lnTo>
                    <a:pt x="201358" y="41236"/>
                  </a:lnTo>
                  <a:lnTo>
                    <a:pt x="202882" y="45808"/>
                  </a:lnTo>
                  <a:lnTo>
                    <a:pt x="205930" y="51904"/>
                  </a:lnTo>
                  <a:lnTo>
                    <a:pt x="208978" y="54952"/>
                  </a:lnTo>
                  <a:lnTo>
                    <a:pt x="210502" y="58000"/>
                  </a:lnTo>
                  <a:lnTo>
                    <a:pt x="213550" y="59524"/>
                  </a:lnTo>
                  <a:lnTo>
                    <a:pt x="218122" y="61048"/>
                  </a:lnTo>
                  <a:lnTo>
                    <a:pt x="221170" y="62572"/>
                  </a:lnTo>
                  <a:lnTo>
                    <a:pt x="245656" y="62572"/>
                  </a:lnTo>
                  <a:lnTo>
                    <a:pt x="248704" y="61048"/>
                  </a:lnTo>
                  <a:lnTo>
                    <a:pt x="251752" y="61048"/>
                  </a:lnTo>
                  <a:lnTo>
                    <a:pt x="251752" y="54952"/>
                  </a:lnTo>
                  <a:lnTo>
                    <a:pt x="251752" y="51904"/>
                  </a:lnTo>
                  <a:lnTo>
                    <a:pt x="248704" y="51904"/>
                  </a:lnTo>
                  <a:lnTo>
                    <a:pt x="247180" y="53428"/>
                  </a:lnTo>
                  <a:lnTo>
                    <a:pt x="239560" y="53428"/>
                  </a:lnTo>
                  <a:lnTo>
                    <a:pt x="238036" y="54952"/>
                  </a:lnTo>
                  <a:lnTo>
                    <a:pt x="225844" y="54952"/>
                  </a:lnTo>
                  <a:lnTo>
                    <a:pt x="221170" y="53428"/>
                  </a:lnTo>
                  <a:lnTo>
                    <a:pt x="218122" y="48856"/>
                  </a:lnTo>
                  <a:lnTo>
                    <a:pt x="213550" y="45808"/>
                  </a:lnTo>
                  <a:lnTo>
                    <a:pt x="212026" y="41236"/>
                  </a:lnTo>
                  <a:lnTo>
                    <a:pt x="212026" y="35140"/>
                  </a:lnTo>
                  <a:lnTo>
                    <a:pt x="254800" y="35140"/>
                  </a:lnTo>
                  <a:lnTo>
                    <a:pt x="254800" y="27520"/>
                  </a:lnTo>
                  <a:lnTo>
                    <a:pt x="254800" y="1981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/>
          <p:nvPr/>
        </p:nvSpPr>
        <p:spPr>
          <a:xfrm>
            <a:off x="3360610" y="7255002"/>
            <a:ext cx="29209" cy="40005"/>
          </a:xfrm>
          <a:custGeom>
            <a:avLst/>
            <a:gdLst/>
            <a:ahLst/>
            <a:cxnLst/>
            <a:rect l="l" t="t" r="r" b="b"/>
            <a:pathLst>
              <a:path w="29210" h="40004">
                <a:moveTo>
                  <a:pt x="9144" y="39719"/>
                </a:moveTo>
                <a:lnTo>
                  <a:pt x="0" y="39719"/>
                </a:lnTo>
                <a:lnTo>
                  <a:pt x="0" y="32099"/>
                </a:lnTo>
                <a:lnTo>
                  <a:pt x="4572" y="32099"/>
                </a:lnTo>
                <a:lnTo>
                  <a:pt x="6096" y="30575"/>
                </a:lnTo>
                <a:lnTo>
                  <a:pt x="9144" y="30575"/>
                </a:lnTo>
                <a:lnTo>
                  <a:pt x="10668" y="29051"/>
                </a:lnTo>
                <a:lnTo>
                  <a:pt x="12192" y="29051"/>
                </a:lnTo>
                <a:lnTo>
                  <a:pt x="15240" y="26003"/>
                </a:lnTo>
                <a:lnTo>
                  <a:pt x="15240" y="16764"/>
                </a:lnTo>
                <a:lnTo>
                  <a:pt x="13716" y="16764"/>
                </a:lnTo>
                <a:lnTo>
                  <a:pt x="13716" y="15240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2192"/>
                </a:lnTo>
                <a:lnTo>
                  <a:pt x="10668" y="4572"/>
                </a:lnTo>
                <a:lnTo>
                  <a:pt x="12192" y="3048"/>
                </a:lnTo>
                <a:lnTo>
                  <a:pt x="12192" y="1524"/>
                </a:lnTo>
                <a:lnTo>
                  <a:pt x="13716" y="1524"/>
                </a:lnTo>
                <a:lnTo>
                  <a:pt x="15240" y="0"/>
                </a:lnTo>
                <a:lnTo>
                  <a:pt x="22860" y="0"/>
                </a:lnTo>
                <a:lnTo>
                  <a:pt x="27432" y="4572"/>
                </a:lnTo>
                <a:lnTo>
                  <a:pt x="27432" y="6096"/>
                </a:lnTo>
                <a:lnTo>
                  <a:pt x="28956" y="7620"/>
                </a:lnTo>
                <a:lnTo>
                  <a:pt x="28956" y="21431"/>
                </a:lnTo>
                <a:lnTo>
                  <a:pt x="24384" y="30575"/>
                </a:lnTo>
                <a:lnTo>
                  <a:pt x="21336" y="32099"/>
                </a:lnTo>
                <a:lnTo>
                  <a:pt x="19812" y="35147"/>
                </a:lnTo>
                <a:lnTo>
                  <a:pt x="16764" y="36671"/>
                </a:lnTo>
                <a:lnTo>
                  <a:pt x="12192" y="38195"/>
                </a:lnTo>
                <a:lnTo>
                  <a:pt x="9144" y="39719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 descr=""/>
          <p:cNvGrpSpPr/>
          <p:nvPr/>
        </p:nvGrpSpPr>
        <p:grpSpPr>
          <a:xfrm>
            <a:off x="3491865" y="7187851"/>
            <a:ext cx="1003935" cy="112395"/>
            <a:chOff x="3491865" y="7187851"/>
            <a:chExt cx="1003935" cy="112395"/>
          </a:xfrm>
        </p:grpSpPr>
        <p:pic>
          <p:nvPicPr>
            <p:cNvPr id="105" name="object 10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91865" y="7187851"/>
              <a:ext cx="593502" cy="111442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4094988" y="7212241"/>
              <a:ext cx="401320" cy="88265"/>
            </a:xfrm>
            <a:custGeom>
              <a:avLst/>
              <a:gdLst/>
              <a:ahLst/>
              <a:cxnLst/>
              <a:rect l="l" t="t" r="r" b="b"/>
              <a:pathLst>
                <a:path w="401320" h="88265">
                  <a:moveTo>
                    <a:pt x="68567" y="78587"/>
                  </a:moveTo>
                  <a:lnTo>
                    <a:pt x="0" y="78587"/>
                  </a:lnTo>
                  <a:lnTo>
                    <a:pt x="0" y="87731"/>
                  </a:lnTo>
                  <a:lnTo>
                    <a:pt x="68567" y="87731"/>
                  </a:lnTo>
                  <a:lnTo>
                    <a:pt x="68567" y="78587"/>
                  </a:lnTo>
                  <a:close/>
                </a:path>
                <a:path w="401320" h="88265">
                  <a:moveTo>
                    <a:pt x="126111" y="42760"/>
                  </a:moveTo>
                  <a:lnTo>
                    <a:pt x="124587" y="41236"/>
                  </a:lnTo>
                  <a:lnTo>
                    <a:pt x="124587" y="38188"/>
                  </a:lnTo>
                  <a:lnTo>
                    <a:pt x="118491" y="32092"/>
                  </a:lnTo>
                  <a:lnTo>
                    <a:pt x="112395" y="29044"/>
                  </a:lnTo>
                  <a:lnTo>
                    <a:pt x="109347" y="29044"/>
                  </a:lnTo>
                  <a:lnTo>
                    <a:pt x="103251" y="25996"/>
                  </a:lnTo>
                  <a:lnTo>
                    <a:pt x="100203" y="25996"/>
                  </a:lnTo>
                  <a:lnTo>
                    <a:pt x="98679" y="24472"/>
                  </a:lnTo>
                  <a:lnTo>
                    <a:pt x="95631" y="24472"/>
                  </a:lnTo>
                  <a:lnTo>
                    <a:pt x="92583" y="21424"/>
                  </a:lnTo>
                  <a:lnTo>
                    <a:pt x="91059" y="21424"/>
                  </a:lnTo>
                  <a:lnTo>
                    <a:pt x="91059" y="12280"/>
                  </a:lnTo>
                  <a:lnTo>
                    <a:pt x="92583" y="12280"/>
                  </a:lnTo>
                  <a:lnTo>
                    <a:pt x="94107" y="10756"/>
                  </a:lnTo>
                  <a:lnTo>
                    <a:pt x="95631" y="10756"/>
                  </a:lnTo>
                  <a:lnTo>
                    <a:pt x="97155" y="9232"/>
                  </a:lnTo>
                  <a:lnTo>
                    <a:pt x="112395" y="9232"/>
                  </a:lnTo>
                  <a:lnTo>
                    <a:pt x="115443" y="10756"/>
                  </a:lnTo>
                  <a:lnTo>
                    <a:pt x="121539" y="10756"/>
                  </a:lnTo>
                  <a:lnTo>
                    <a:pt x="121539" y="9232"/>
                  </a:lnTo>
                  <a:lnTo>
                    <a:pt x="121539" y="1612"/>
                  </a:lnTo>
                  <a:lnTo>
                    <a:pt x="115443" y="1612"/>
                  </a:lnTo>
                  <a:lnTo>
                    <a:pt x="112395" y="88"/>
                  </a:lnTo>
                  <a:lnTo>
                    <a:pt x="100203" y="88"/>
                  </a:lnTo>
                  <a:lnTo>
                    <a:pt x="95631" y="1612"/>
                  </a:lnTo>
                  <a:lnTo>
                    <a:pt x="92583" y="1612"/>
                  </a:lnTo>
                  <a:lnTo>
                    <a:pt x="86487" y="4660"/>
                  </a:lnTo>
                  <a:lnTo>
                    <a:pt x="81915" y="9232"/>
                  </a:lnTo>
                  <a:lnTo>
                    <a:pt x="80391" y="12280"/>
                  </a:lnTo>
                  <a:lnTo>
                    <a:pt x="80391" y="13804"/>
                  </a:lnTo>
                  <a:lnTo>
                    <a:pt x="78867" y="15328"/>
                  </a:lnTo>
                  <a:lnTo>
                    <a:pt x="78867" y="19900"/>
                  </a:lnTo>
                  <a:lnTo>
                    <a:pt x="80391" y="22948"/>
                  </a:lnTo>
                  <a:lnTo>
                    <a:pt x="80391" y="24472"/>
                  </a:lnTo>
                  <a:lnTo>
                    <a:pt x="86487" y="30568"/>
                  </a:lnTo>
                  <a:lnTo>
                    <a:pt x="89535" y="32092"/>
                  </a:lnTo>
                  <a:lnTo>
                    <a:pt x="91059" y="33616"/>
                  </a:lnTo>
                  <a:lnTo>
                    <a:pt x="94107" y="33616"/>
                  </a:lnTo>
                  <a:lnTo>
                    <a:pt x="95631" y="35140"/>
                  </a:lnTo>
                  <a:lnTo>
                    <a:pt x="98679" y="35140"/>
                  </a:lnTo>
                  <a:lnTo>
                    <a:pt x="104775" y="38188"/>
                  </a:lnTo>
                  <a:lnTo>
                    <a:pt x="107823" y="38188"/>
                  </a:lnTo>
                  <a:lnTo>
                    <a:pt x="109347" y="39712"/>
                  </a:lnTo>
                  <a:lnTo>
                    <a:pt x="110871" y="39712"/>
                  </a:lnTo>
                  <a:lnTo>
                    <a:pt x="113919" y="42760"/>
                  </a:lnTo>
                  <a:lnTo>
                    <a:pt x="113919" y="44284"/>
                  </a:lnTo>
                  <a:lnTo>
                    <a:pt x="115443" y="45808"/>
                  </a:lnTo>
                  <a:lnTo>
                    <a:pt x="115443" y="48869"/>
                  </a:lnTo>
                  <a:lnTo>
                    <a:pt x="113919" y="50393"/>
                  </a:lnTo>
                  <a:lnTo>
                    <a:pt x="110871" y="51917"/>
                  </a:lnTo>
                  <a:lnTo>
                    <a:pt x="109347" y="53441"/>
                  </a:lnTo>
                  <a:lnTo>
                    <a:pt x="104775" y="54965"/>
                  </a:lnTo>
                  <a:lnTo>
                    <a:pt x="97155" y="54965"/>
                  </a:lnTo>
                  <a:lnTo>
                    <a:pt x="92583" y="53441"/>
                  </a:lnTo>
                  <a:lnTo>
                    <a:pt x="86487" y="53441"/>
                  </a:lnTo>
                  <a:lnTo>
                    <a:pt x="81915" y="51917"/>
                  </a:lnTo>
                  <a:lnTo>
                    <a:pt x="78867" y="51917"/>
                  </a:lnTo>
                  <a:lnTo>
                    <a:pt x="78867" y="61061"/>
                  </a:lnTo>
                  <a:lnTo>
                    <a:pt x="81915" y="61061"/>
                  </a:lnTo>
                  <a:lnTo>
                    <a:pt x="84963" y="62674"/>
                  </a:lnTo>
                  <a:lnTo>
                    <a:pt x="109347" y="62674"/>
                  </a:lnTo>
                  <a:lnTo>
                    <a:pt x="112395" y="61061"/>
                  </a:lnTo>
                  <a:lnTo>
                    <a:pt x="113919" y="61061"/>
                  </a:lnTo>
                  <a:lnTo>
                    <a:pt x="115443" y="59537"/>
                  </a:lnTo>
                  <a:lnTo>
                    <a:pt x="116967" y="59537"/>
                  </a:lnTo>
                  <a:lnTo>
                    <a:pt x="120015" y="56489"/>
                  </a:lnTo>
                  <a:lnTo>
                    <a:pt x="121539" y="56489"/>
                  </a:lnTo>
                  <a:lnTo>
                    <a:pt x="123063" y="54965"/>
                  </a:lnTo>
                  <a:lnTo>
                    <a:pt x="123063" y="53441"/>
                  </a:lnTo>
                  <a:lnTo>
                    <a:pt x="124587" y="51917"/>
                  </a:lnTo>
                  <a:lnTo>
                    <a:pt x="124587" y="48869"/>
                  </a:lnTo>
                  <a:lnTo>
                    <a:pt x="126111" y="47345"/>
                  </a:lnTo>
                  <a:lnTo>
                    <a:pt x="126111" y="42760"/>
                  </a:lnTo>
                  <a:close/>
                </a:path>
                <a:path w="401320" h="88265">
                  <a:moveTo>
                    <a:pt x="193255" y="3149"/>
                  </a:moveTo>
                  <a:lnTo>
                    <a:pt x="190207" y="1625"/>
                  </a:lnTo>
                  <a:lnTo>
                    <a:pt x="184111" y="1625"/>
                  </a:lnTo>
                  <a:lnTo>
                    <a:pt x="182587" y="101"/>
                  </a:lnTo>
                  <a:lnTo>
                    <a:pt x="171919" y="101"/>
                  </a:lnTo>
                  <a:lnTo>
                    <a:pt x="167347" y="1625"/>
                  </a:lnTo>
                  <a:lnTo>
                    <a:pt x="164299" y="3149"/>
                  </a:lnTo>
                  <a:lnTo>
                    <a:pt x="159727" y="4673"/>
                  </a:lnTo>
                  <a:lnTo>
                    <a:pt x="156679" y="6197"/>
                  </a:lnTo>
                  <a:lnTo>
                    <a:pt x="150583" y="12293"/>
                  </a:lnTo>
                  <a:lnTo>
                    <a:pt x="149059" y="15341"/>
                  </a:lnTo>
                  <a:lnTo>
                    <a:pt x="147434" y="19913"/>
                  </a:lnTo>
                  <a:lnTo>
                    <a:pt x="145910" y="22961"/>
                  </a:lnTo>
                  <a:lnTo>
                    <a:pt x="145910" y="42773"/>
                  </a:lnTo>
                  <a:lnTo>
                    <a:pt x="147434" y="50393"/>
                  </a:lnTo>
                  <a:lnTo>
                    <a:pt x="153631" y="54965"/>
                  </a:lnTo>
                  <a:lnTo>
                    <a:pt x="158203" y="61061"/>
                  </a:lnTo>
                  <a:lnTo>
                    <a:pt x="165823" y="62674"/>
                  </a:lnTo>
                  <a:lnTo>
                    <a:pt x="184111" y="62674"/>
                  </a:lnTo>
                  <a:lnTo>
                    <a:pt x="187159" y="61061"/>
                  </a:lnTo>
                  <a:lnTo>
                    <a:pt x="190207" y="61061"/>
                  </a:lnTo>
                  <a:lnTo>
                    <a:pt x="193255" y="59537"/>
                  </a:lnTo>
                  <a:lnTo>
                    <a:pt x="193255" y="50393"/>
                  </a:lnTo>
                  <a:lnTo>
                    <a:pt x="190207" y="51917"/>
                  </a:lnTo>
                  <a:lnTo>
                    <a:pt x="187159" y="51917"/>
                  </a:lnTo>
                  <a:lnTo>
                    <a:pt x="185635" y="53441"/>
                  </a:lnTo>
                  <a:lnTo>
                    <a:pt x="170395" y="53441"/>
                  </a:lnTo>
                  <a:lnTo>
                    <a:pt x="165823" y="51917"/>
                  </a:lnTo>
                  <a:lnTo>
                    <a:pt x="161251" y="48869"/>
                  </a:lnTo>
                  <a:lnTo>
                    <a:pt x="158203" y="44297"/>
                  </a:lnTo>
                  <a:lnTo>
                    <a:pt x="156679" y="39725"/>
                  </a:lnTo>
                  <a:lnTo>
                    <a:pt x="156679" y="26009"/>
                  </a:lnTo>
                  <a:lnTo>
                    <a:pt x="161251" y="16865"/>
                  </a:lnTo>
                  <a:lnTo>
                    <a:pt x="165823" y="12293"/>
                  </a:lnTo>
                  <a:lnTo>
                    <a:pt x="168871" y="10769"/>
                  </a:lnTo>
                  <a:lnTo>
                    <a:pt x="170395" y="10769"/>
                  </a:lnTo>
                  <a:lnTo>
                    <a:pt x="173443" y="9245"/>
                  </a:lnTo>
                  <a:lnTo>
                    <a:pt x="182587" y="9245"/>
                  </a:lnTo>
                  <a:lnTo>
                    <a:pt x="184111" y="10769"/>
                  </a:lnTo>
                  <a:lnTo>
                    <a:pt x="187159" y="10769"/>
                  </a:lnTo>
                  <a:lnTo>
                    <a:pt x="193255" y="13817"/>
                  </a:lnTo>
                  <a:lnTo>
                    <a:pt x="193255" y="3149"/>
                  </a:lnTo>
                  <a:close/>
                </a:path>
                <a:path w="401320" h="88265">
                  <a:moveTo>
                    <a:pt x="266496" y="21437"/>
                  </a:moveTo>
                  <a:lnTo>
                    <a:pt x="264972" y="18389"/>
                  </a:lnTo>
                  <a:lnTo>
                    <a:pt x="263448" y="13817"/>
                  </a:lnTo>
                  <a:lnTo>
                    <a:pt x="261924" y="10769"/>
                  </a:lnTo>
                  <a:lnTo>
                    <a:pt x="260400" y="9245"/>
                  </a:lnTo>
                  <a:lnTo>
                    <a:pt x="255828" y="4673"/>
                  </a:lnTo>
                  <a:lnTo>
                    <a:pt x="255828" y="24485"/>
                  </a:lnTo>
                  <a:lnTo>
                    <a:pt x="255828" y="38201"/>
                  </a:lnTo>
                  <a:lnTo>
                    <a:pt x="254304" y="39725"/>
                  </a:lnTo>
                  <a:lnTo>
                    <a:pt x="254304" y="42773"/>
                  </a:lnTo>
                  <a:lnTo>
                    <a:pt x="252780" y="45821"/>
                  </a:lnTo>
                  <a:lnTo>
                    <a:pt x="249732" y="48869"/>
                  </a:lnTo>
                  <a:lnTo>
                    <a:pt x="248208" y="51917"/>
                  </a:lnTo>
                  <a:lnTo>
                    <a:pt x="246684" y="51917"/>
                  </a:lnTo>
                  <a:lnTo>
                    <a:pt x="240588" y="54965"/>
                  </a:lnTo>
                  <a:lnTo>
                    <a:pt x="236016" y="54965"/>
                  </a:lnTo>
                  <a:lnTo>
                    <a:pt x="232879" y="53441"/>
                  </a:lnTo>
                  <a:lnTo>
                    <a:pt x="229831" y="53441"/>
                  </a:lnTo>
                  <a:lnTo>
                    <a:pt x="223735" y="47345"/>
                  </a:lnTo>
                  <a:lnTo>
                    <a:pt x="220687" y="41249"/>
                  </a:lnTo>
                  <a:lnTo>
                    <a:pt x="220687" y="22961"/>
                  </a:lnTo>
                  <a:lnTo>
                    <a:pt x="222211" y="19913"/>
                  </a:lnTo>
                  <a:lnTo>
                    <a:pt x="222211" y="18389"/>
                  </a:lnTo>
                  <a:lnTo>
                    <a:pt x="223735" y="15341"/>
                  </a:lnTo>
                  <a:lnTo>
                    <a:pt x="225259" y="13817"/>
                  </a:lnTo>
                  <a:lnTo>
                    <a:pt x="228307" y="12293"/>
                  </a:lnTo>
                  <a:lnTo>
                    <a:pt x="231355" y="9245"/>
                  </a:lnTo>
                  <a:lnTo>
                    <a:pt x="243636" y="9245"/>
                  </a:lnTo>
                  <a:lnTo>
                    <a:pt x="245160" y="10769"/>
                  </a:lnTo>
                  <a:lnTo>
                    <a:pt x="248208" y="12293"/>
                  </a:lnTo>
                  <a:lnTo>
                    <a:pt x="249732" y="12293"/>
                  </a:lnTo>
                  <a:lnTo>
                    <a:pt x="251256" y="15341"/>
                  </a:lnTo>
                  <a:lnTo>
                    <a:pt x="254304" y="18389"/>
                  </a:lnTo>
                  <a:lnTo>
                    <a:pt x="254304" y="21437"/>
                  </a:lnTo>
                  <a:lnTo>
                    <a:pt x="255828" y="24485"/>
                  </a:lnTo>
                  <a:lnTo>
                    <a:pt x="255828" y="4673"/>
                  </a:lnTo>
                  <a:lnTo>
                    <a:pt x="254304" y="3149"/>
                  </a:lnTo>
                  <a:lnTo>
                    <a:pt x="249732" y="1625"/>
                  </a:lnTo>
                  <a:lnTo>
                    <a:pt x="246684" y="1625"/>
                  </a:lnTo>
                  <a:lnTo>
                    <a:pt x="243636" y="101"/>
                  </a:lnTo>
                  <a:lnTo>
                    <a:pt x="234492" y="101"/>
                  </a:lnTo>
                  <a:lnTo>
                    <a:pt x="229831" y="1625"/>
                  </a:lnTo>
                  <a:lnTo>
                    <a:pt x="226783" y="3149"/>
                  </a:lnTo>
                  <a:lnTo>
                    <a:pt x="222211" y="4673"/>
                  </a:lnTo>
                  <a:lnTo>
                    <a:pt x="219163" y="6197"/>
                  </a:lnTo>
                  <a:lnTo>
                    <a:pt x="217639" y="9245"/>
                  </a:lnTo>
                  <a:lnTo>
                    <a:pt x="214591" y="12293"/>
                  </a:lnTo>
                  <a:lnTo>
                    <a:pt x="213067" y="15341"/>
                  </a:lnTo>
                  <a:lnTo>
                    <a:pt x="211543" y="19913"/>
                  </a:lnTo>
                  <a:lnTo>
                    <a:pt x="210019" y="22961"/>
                  </a:lnTo>
                  <a:lnTo>
                    <a:pt x="210019" y="41249"/>
                  </a:lnTo>
                  <a:lnTo>
                    <a:pt x="211543" y="45821"/>
                  </a:lnTo>
                  <a:lnTo>
                    <a:pt x="216115" y="54965"/>
                  </a:lnTo>
                  <a:lnTo>
                    <a:pt x="219163" y="58013"/>
                  </a:lnTo>
                  <a:lnTo>
                    <a:pt x="225259" y="61061"/>
                  </a:lnTo>
                  <a:lnTo>
                    <a:pt x="228307" y="62674"/>
                  </a:lnTo>
                  <a:lnTo>
                    <a:pt x="246684" y="62674"/>
                  </a:lnTo>
                  <a:lnTo>
                    <a:pt x="249732" y="61061"/>
                  </a:lnTo>
                  <a:lnTo>
                    <a:pt x="252780" y="59537"/>
                  </a:lnTo>
                  <a:lnTo>
                    <a:pt x="255828" y="56489"/>
                  </a:lnTo>
                  <a:lnTo>
                    <a:pt x="258876" y="54965"/>
                  </a:lnTo>
                  <a:lnTo>
                    <a:pt x="261924" y="51917"/>
                  </a:lnTo>
                  <a:lnTo>
                    <a:pt x="263448" y="48869"/>
                  </a:lnTo>
                  <a:lnTo>
                    <a:pt x="266496" y="39725"/>
                  </a:lnTo>
                  <a:lnTo>
                    <a:pt x="266496" y="21437"/>
                  </a:lnTo>
                  <a:close/>
                </a:path>
                <a:path w="401320" h="88265">
                  <a:moveTo>
                    <a:pt x="335089" y="16852"/>
                  </a:moveTo>
                  <a:lnTo>
                    <a:pt x="333565" y="10756"/>
                  </a:lnTo>
                  <a:lnTo>
                    <a:pt x="328993" y="6184"/>
                  </a:lnTo>
                  <a:lnTo>
                    <a:pt x="325945" y="1612"/>
                  </a:lnTo>
                  <a:lnTo>
                    <a:pt x="321373" y="88"/>
                  </a:lnTo>
                  <a:lnTo>
                    <a:pt x="312229" y="88"/>
                  </a:lnTo>
                  <a:lnTo>
                    <a:pt x="307657" y="1612"/>
                  </a:lnTo>
                  <a:lnTo>
                    <a:pt x="301561" y="4660"/>
                  </a:lnTo>
                  <a:lnTo>
                    <a:pt x="296989" y="7708"/>
                  </a:lnTo>
                  <a:lnTo>
                    <a:pt x="293941" y="12280"/>
                  </a:lnTo>
                  <a:lnTo>
                    <a:pt x="293941" y="1612"/>
                  </a:lnTo>
                  <a:lnTo>
                    <a:pt x="284797" y="1612"/>
                  </a:lnTo>
                  <a:lnTo>
                    <a:pt x="284797" y="62674"/>
                  </a:lnTo>
                  <a:lnTo>
                    <a:pt x="295465" y="62674"/>
                  </a:lnTo>
                  <a:lnTo>
                    <a:pt x="295465" y="22948"/>
                  </a:lnTo>
                  <a:lnTo>
                    <a:pt x="296989" y="19900"/>
                  </a:lnTo>
                  <a:lnTo>
                    <a:pt x="306133" y="10756"/>
                  </a:lnTo>
                  <a:lnTo>
                    <a:pt x="309181" y="10756"/>
                  </a:lnTo>
                  <a:lnTo>
                    <a:pt x="310705" y="9232"/>
                  </a:lnTo>
                  <a:lnTo>
                    <a:pt x="316801" y="9232"/>
                  </a:lnTo>
                  <a:lnTo>
                    <a:pt x="319849" y="10756"/>
                  </a:lnTo>
                  <a:lnTo>
                    <a:pt x="321373" y="12280"/>
                  </a:lnTo>
                  <a:lnTo>
                    <a:pt x="322897" y="15328"/>
                  </a:lnTo>
                  <a:lnTo>
                    <a:pt x="322897" y="24472"/>
                  </a:lnTo>
                  <a:lnTo>
                    <a:pt x="333565" y="24472"/>
                  </a:lnTo>
                  <a:lnTo>
                    <a:pt x="335089" y="16852"/>
                  </a:lnTo>
                  <a:close/>
                </a:path>
                <a:path w="401320" h="88265">
                  <a:moveTo>
                    <a:pt x="400710" y="19812"/>
                  </a:moveTo>
                  <a:lnTo>
                    <a:pt x="399186" y="16764"/>
                  </a:lnTo>
                  <a:lnTo>
                    <a:pt x="397560" y="13716"/>
                  </a:lnTo>
                  <a:lnTo>
                    <a:pt x="395274" y="9144"/>
                  </a:lnTo>
                  <a:lnTo>
                    <a:pt x="394512" y="7620"/>
                  </a:lnTo>
                  <a:lnTo>
                    <a:pt x="391464" y="6096"/>
                  </a:lnTo>
                  <a:lnTo>
                    <a:pt x="389940" y="3048"/>
                  </a:lnTo>
                  <a:lnTo>
                    <a:pt x="389940" y="19812"/>
                  </a:lnTo>
                  <a:lnTo>
                    <a:pt x="389940" y="27520"/>
                  </a:lnTo>
                  <a:lnTo>
                    <a:pt x="357936" y="27520"/>
                  </a:lnTo>
                  <a:lnTo>
                    <a:pt x="357936" y="24384"/>
                  </a:lnTo>
                  <a:lnTo>
                    <a:pt x="359460" y="21336"/>
                  </a:lnTo>
                  <a:lnTo>
                    <a:pt x="359460" y="19812"/>
                  </a:lnTo>
                  <a:lnTo>
                    <a:pt x="360984" y="16764"/>
                  </a:lnTo>
                  <a:lnTo>
                    <a:pt x="362508" y="15240"/>
                  </a:lnTo>
                  <a:lnTo>
                    <a:pt x="362508" y="13716"/>
                  </a:lnTo>
                  <a:lnTo>
                    <a:pt x="365556" y="10668"/>
                  </a:lnTo>
                  <a:lnTo>
                    <a:pt x="368604" y="10668"/>
                  </a:lnTo>
                  <a:lnTo>
                    <a:pt x="370128" y="9144"/>
                  </a:lnTo>
                  <a:lnTo>
                    <a:pt x="379272" y="9144"/>
                  </a:lnTo>
                  <a:lnTo>
                    <a:pt x="380796" y="10668"/>
                  </a:lnTo>
                  <a:lnTo>
                    <a:pt x="383844" y="10668"/>
                  </a:lnTo>
                  <a:lnTo>
                    <a:pt x="388416" y="15240"/>
                  </a:lnTo>
                  <a:lnTo>
                    <a:pt x="388416" y="16764"/>
                  </a:lnTo>
                  <a:lnTo>
                    <a:pt x="389940" y="19812"/>
                  </a:lnTo>
                  <a:lnTo>
                    <a:pt x="389940" y="3048"/>
                  </a:lnTo>
                  <a:lnTo>
                    <a:pt x="385368" y="1524"/>
                  </a:lnTo>
                  <a:lnTo>
                    <a:pt x="382320" y="1524"/>
                  </a:lnTo>
                  <a:lnTo>
                    <a:pt x="379272" y="0"/>
                  </a:lnTo>
                  <a:lnTo>
                    <a:pt x="370128" y="0"/>
                  </a:lnTo>
                  <a:lnTo>
                    <a:pt x="367080" y="1524"/>
                  </a:lnTo>
                  <a:lnTo>
                    <a:pt x="362508" y="3048"/>
                  </a:lnTo>
                  <a:lnTo>
                    <a:pt x="356412" y="6096"/>
                  </a:lnTo>
                  <a:lnTo>
                    <a:pt x="354888" y="9144"/>
                  </a:lnTo>
                  <a:lnTo>
                    <a:pt x="351840" y="12192"/>
                  </a:lnTo>
                  <a:lnTo>
                    <a:pt x="350316" y="15240"/>
                  </a:lnTo>
                  <a:lnTo>
                    <a:pt x="348792" y="19812"/>
                  </a:lnTo>
                  <a:lnTo>
                    <a:pt x="347268" y="22860"/>
                  </a:lnTo>
                  <a:lnTo>
                    <a:pt x="347268" y="41236"/>
                  </a:lnTo>
                  <a:lnTo>
                    <a:pt x="348792" y="45808"/>
                  </a:lnTo>
                  <a:lnTo>
                    <a:pt x="351840" y="51904"/>
                  </a:lnTo>
                  <a:lnTo>
                    <a:pt x="354888" y="54952"/>
                  </a:lnTo>
                  <a:lnTo>
                    <a:pt x="356412" y="58000"/>
                  </a:lnTo>
                  <a:lnTo>
                    <a:pt x="359460" y="59524"/>
                  </a:lnTo>
                  <a:lnTo>
                    <a:pt x="364032" y="61048"/>
                  </a:lnTo>
                  <a:lnTo>
                    <a:pt x="367080" y="62572"/>
                  </a:lnTo>
                  <a:lnTo>
                    <a:pt x="391464" y="62572"/>
                  </a:lnTo>
                  <a:lnTo>
                    <a:pt x="394512" y="61048"/>
                  </a:lnTo>
                  <a:lnTo>
                    <a:pt x="397560" y="61048"/>
                  </a:lnTo>
                  <a:lnTo>
                    <a:pt x="397560" y="54952"/>
                  </a:lnTo>
                  <a:lnTo>
                    <a:pt x="397560" y="51904"/>
                  </a:lnTo>
                  <a:lnTo>
                    <a:pt x="394512" y="51904"/>
                  </a:lnTo>
                  <a:lnTo>
                    <a:pt x="392988" y="53428"/>
                  </a:lnTo>
                  <a:lnTo>
                    <a:pt x="385368" y="53428"/>
                  </a:lnTo>
                  <a:lnTo>
                    <a:pt x="383844" y="54952"/>
                  </a:lnTo>
                  <a:lnTo>
                    <a:pt x="371652" y="54952"/>
                  </a:lnTo>
                  <a:lnTo>
                    <a:pt x="367080" y="53428"/>
                  </a:lnTo>
                  <a:lnTo>
                    <a:pt x="364032" y="48856"/>
                  </a:lnTo>
                  <a:lnTo>
                    <a:pt x="359460" y="45808"/>
                  </a:lnTo>
                  <a:lnTo>
                    <a:pt x="357936" y="41236"/>
                  </a:lnTo>
                  <a:lnTo>
                    <a:pt x="357936" y="35140"/>
                  </a:lnTo>
                  <a:lnTo>
                    <a:pt x="400710" y="35140"/>
                  </a:lnTo>
                  <a:lnTo>
                    <a:pt x="400710" y="27520"/>
                  </a:lnTo>
                  <a:lnTo>
                    <a:pt x="400710" y="19812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7" name="object 107" descr=""/>
          <p:cNvGrpSpPr/>
          <p:nvPr/>
        </p:nvGrpSpPr>
        <p:grpSpPr>
          <a:xfrm>
            <a:off x="4585811" y="7184802"/>
            <a:ext cx="1742439" cy="115570"/>
            <a:chOff x="4585811" y="7184802"/>
            <a:chExt cx="1742439" cy="115570"/>
          </a:xfrm>
        </p:grpSpPr>
        <p:sp>
          <p:nvSpPr>
            <p:cNvPr id="108" name="object 108" descr=""/>
            <p:cNvSpPr/>
            <p:nvPr/>
          </p:nvSpPr>
          <p:spPr>
            <a:xfrm>
              <a:off x="4585804" y="7189380"/>
              <a:ext cx="384810" cy="105410"/>
            </a:xfrm>
            <a:custGeom>
              <a:avLst/>
              <a:gdLst/>
              <a:ahLst/>
              <a:cxnLst/>
              <a:rect l="l" t="t" r="r" b="b"/>
              <a:pathLst>
                <a:path w="384810" h="105409">
                  <a:moveTo>
                    <a:pt x="28956" y="74764"/>
                  </a:moveTo>
                  <a:lnTo>
                    <a:pt x="27432" y="73240"/>
                  </a:lnTo>
                  <a:lnTo>
                    <a:pt x="27432" y="70192"/>
                  </a:lnTo>
                  <a:lnTo>
                    <a:pt x="24384" y="67144"/>
                  </a:lnTo>
                  <a:lnTo>
                    <a:pt x="22860" y="67144"/>
                  </a:lnTo>
                  <a:lnTo>
                    <a:pt x="22860" y="65620"/>
                  </a:lnTo>
                  <a:lnTo>
                    <a:pt x="15240" y="65620"/>
                  </a:lnTo>
                  <a:lnTo>
                    <a:pt x="13716" y="67144"/>
                  </a:lnTo>
                  <a:lnTo>
                    <a:pt x="12192" y="67144"/>
                  </a:lnTo>
                  <a:lnTo>
                    <a:pt x="12192" y="68668"/>
                  </a:lnTo>
                  <a:lnTo>
                    <a:pt x="10668" y="68668"/>
                  </a:lnTo>
                  <a:lnTo>
                    <a:pt x="10668" y="77812"/>
                  </a:lnTo>
                  <a:lnTo>
                    <a:pt x="12192" y="77812"/>
                  </a:lnTo>
                  <a:lnTo>
                    <a:pt x="12192" y="80860"/>
                  </a:lnTo>
                  <a:lnTo>
                    <a:pt x="13716" y="80860"/>
                  </a:lnTo>
                  <a:lnTo>
                    <a:pt x="13716" y="82384"/>
                  </a:lnTo>
                  <a:lnTo>
                    <a:pt x="15240" y="82384"/>
                  </a:lnTo>
                  <a:lnTo>
                    <a:pt x="15240" y="90106"/>
                  </a:lnTo>
                  <a:lnTo>
                    <a:pt x="13716" y="91630"/>
                  </a:lnTo>
                  <a:lnTo>
                    <a:pt x="13716" y="93154"/>
                  </a:lnTo>
                  <a:lnTo>
                    <a:pt x="12192" y="94678"/>
                  </a:lnTo>
                  <a:lnTo>
                    <a:pt x="10668" y="94678"/>
                  </a:lnTo>
                  <a:lnTo>
                    <a:pt x="9144" y="96202"/>
                  </a:lnTo>
                  <a:lnTo>
                    <a:pt x="6096" y="96202"/>
                  </a:lnTo>
                  <a:lnTo>
                    <a:pt x="3048" y="97726"/>
                  </a:lnTo>
                  <a:lnTo>
                    <a:pt x="0" y="97726"/>
                  </a:lnTo>
                  <a:lnTo>
                    <a:pt x="0" y="105346"/>
                  </a:lnTo>
                  <a:lnTo>
                    <a:pt x="9144" y="105346"/>
                  </a:lnTo>
                  <a:lnTo>
                    <a:pt x="12192" y="103822"/>
                  </a:lnTo>
                  <a:lnTo>
                    <a:pt x="16764" y="102298"/>
                  </a:lnTo>
                  <a:lnTo>
                    <a:pt x="19812" y="100774"/>
                  </a:lnTo>
                  <a:lnTo>
                    <a:pt x="21336" y="97726"/>
                  </a:lnTo>
                  <a:lnTo>
                    <a:pt x="24384" y="96202"/>
                  </a:lnTo>
                  <a:lnTo>
                    <a:pt x="28956" y="87058"/>
                  </a:lnTo>
                  <a:lnTo>
                    <a:pt x="28956" y="74764"/>
                  </a:lnTo>
                  <a:close/>
                </a:path>
                <a:path w="384810" h="105409">
                  <a:moveTo>
                    <a:pt x="115912" y="39712"/>
                  </a:moveTo>
                  <a:lnTo>
                    <a:pt x="114388" y="33616"/>
                  </a:lnTo>
                  <a:lnTo>
                    <a:pt x="113372" y="32092"/>
                  </a:lnTo>
                  <a:lnTo>
                    <a:pt x="108292" y="24472"/>
                  </a:lnTo>
                  <a:lnTo>
                    <a:pt x="102196" y="22948"/>
                  </a:lnTo>
                  <a:lnTo>
                    <a:pt x="93052" y="22948"/>
                  </a:lnTo>
                  <a:lnTo>
                    <a:pt x="90004" y="24472"/>
                  </a:lnTo>
                  <a:lnTo>
                    <a:pt x="85432" y="25996"/>
                  </a:lnTo>
                  <a:lnTo>
                    <a:pt x="82384" y="27520"/>
                  </a:lnTo>
                  <a:lnTo>
                    <a:pt x="79248" y="30568"/>
                  </a:lnTo>
                  <a:lnTo>
                    <a:pt x="74676" y="35140"/>
                  </a:lnTo>
                  <a:lnTo>
                    <a:pt x="74676" y="24472"/>
                  </a:lnTo>
                  <a:lnTo>
                    <a:pt x="65532" y="24472"/>
                  </a:lnTo>
                  <a:lnTo>
                    <a:pt x="65532" y="85534"/>
                  </a:lnTo>
                  <a:lnTo>
                    <a:pt x="76200" y="85534"/>
                  </a:lnTo>
                  <a:lnTo>
                    <a:pt x="76200" y="45808"/>
                  </a:lnTo>
                  <a:lnTo>
                    <a:pt x="77724" y="42760"/>
                  </a:lnTo>
                  <a:lnTo>
                    <a:pt x="79248" y="41236"/>
                  </a:lnTo>
                  <a:lnTo>
                    <a:pt x="82384" y="39712"/>
                  </a:lnTo>
                  <a:lnTo>
                    <a:pt x="86956" y="35140"/>
                  </a:lnTo>
                  <a:lnTo>
                    <a:pt x="88480" y="33616"/>
                  </a:lnTo>
                  <a:lnTo>
                    <a:pt x="91528" y="33616"/>
                  </a:lnTo>
                  <a:lnTo>
                    <a:pt x="93052" y="32092"/>
                  </a:lnTo>
                  <a:lnTo>
                    <a:pt x="97624" y="32092"/>
                  </a:lnTo>
                  <a:lnTo>
                    <a:pt x="100672" y="33616"/>
                  </a:lnTo>
                  <a:lnTo>
                    <a:pt x="102196" y="35140"/>
                  </a:lnTo>
                  <a:lnTo>
                    <a:pt x="103720" y="38188"/>
                  </a:lnTo>
                  <a:lnTo>
                    <a:pt x="105244" y="42760"/>
                  </a:lnTo>
                  <a:lnTo>
                    <a:pt x="105244" y="47332"/>
                  </a:lnTo>
                  <a:lnTo>
                    <a:pt x="115912" y="47332"/>
                  </a:lnTo>
                  <a:lnTo>
                    <a:pt x="115912" y="39712"/>
                  </a:lnTo>
                  <a:close/>
                </a:path>
                <a:path w="384810" h="105409">
                  <a:moveTo>
                    <a:pt x="183070" y="47332"/>
                  </a:moveTo>
                  <a:lnTo>
                    <a:pt x="181546" y="42760"/>
                  </a:lnTo>
                  <a:lnTo>
                    <a:pt x="180022" y="39712"/>
                  </a:lnTo>
                  <a:lnTo>
                    <a:pt x="180022" y="36664"/>
                  </a:lnTo>
                  <a:lnTo>
                    <a:pt x="178498" y="33616"/>
                  </a:lnTo>
                  <a:lnTo>
                    <a:pt x="176974" y="32092"/>
                  </a:lnTo>
                  <a:lnTo>
                    <a:pt x="170878" y="25996"/>
                  </a:lnTo>
                  <a:lnTo>
                    <a:pt x="170878" y="42760"/>
                  </a:lnTo>
                  <a:lnTo>
                    <a:pt x="170878" y="50380"/>
                  </a:lnTo>
                  <a:lnTo>
                    <a:pt x="138785" y="50380"/>
                  </a:lnTo>
                  <a:lnTo>
                    <a:pt x="140309" y="47332"/>
                  </a:lnTo>
                  <a:lnTo>
                    <a:pt x="140309" y="44284"/>
                  </a:lnTo>
                  <a:lnTo>
                    <a:pt x="141833" y="42760"/>
                  </a:lnTo>
                  <a:lnTo>
                    <a:pt x="141833" y="39712"/>
                  </a:lnTo>
                  <a:lnTo>
                    <a:pt x="147929" y="33616"/>
                  </a:lnTo>
                  <a:lnTo>
                    <a:pt x="149453" y="33616"/>
                  </a:lnTo>
                  <a:lnTo>
                    <a:pt x="150977" y="32092"/>
                  </a:lnTo>
                  <a:lnTo>
                    <a:pt x="160121" y="32092"/>
                  </a:lnTo>
                  <a:lnTo>
                    <a:pt x="163258" y="33616"/>
                  </a:lnTo>
                  <a:lnTo>
                    <a:pt x="164782" y="33616"/>
                  </a:lnTo>
                  <a:lnTo>
                    <a:pt x="169354" y="38188"/>
                  </a:lnTo>
                  <a:lnTo>
                    <a:pt x="169354" y="39712"/>
                  </a:lnTo>
                  <a:lnTo>
                    <a:pt x="170878" y="42760"/>
                  </a:lnTo>
                  <a:lnTo>
                    <a:pt x="170878" y="25996"/>
                  </a:lnTo>
                  <a:lnTo>
                    <a:pt x="167830" y="24472"/>
                  </a:lnTo>
                  <a:lnTo>
                    <a:pt x="164782" y="24472"/>
                  </a:lnTo>
                  <a:lnTo>
                    <a:pt x="160121" y="22948"/>
                  </a:lnTo>
                  <a:lnTo>
                    <a:pt x="150977" y="22948"/>
                  </a:lnTo>
                  <a:lnTo>
                    <a:pt x="144881" y="25996"/>
                  </a:lnTo>
                  <a:lnTo>
                    <a:pt x="140309" y="27520"/>
                  </a:lnTo>
                  <a:lnTo>
                    <a:pt x="132689" y="35140"/>
                  </a:lnTo>
                  <a:lnTo>
                    <a:pt x="131165" y="38188"/>
                  </a:lnTo>
                  <a:lnTo>
                    <a:pt x="129641" y="42760"/>
                  </a:lnTo>
                  <a:lnTo>
                    <a:pt x="129641" y="45808"/>
                  </a:lnTo>
                  <a:lnTo>
                    <a:pt x="128117" y="50380"/>
                  </a:lnTo>
                  <a:lnTo>
                    <a:pt x="128117" y="59524"/>
                  </a:lnTo>
                  <a:lnTo>
                    <a:pt x="129641" y="64096"/>
                  </a:lnTo>
                  <a:lnTo>
                    <a:pt x="129641" y="68668"/>
                  </a:lnTo>
                  <a:lnTo>
                    <a:pt x="132689" y="74764"/>
                  </a:lnTo>
                  <a:lnTo>
                    <a:pt x="135737" y="77812"/>
                  </a:lnTo>
                  <a:lnTo>
                    <a:pt x="137261" y="80860"/>
                  </a:lnTo>
                  <a:lnTo>
                    <a:pt x="140309" y="82384"/>
                  </a:lnTo>
                  <a:lnTo>
                    <a:pt x="144881" y="83908"/>
                  </a:lnTo>
                  <a:lnTo>
                    <a:pt x="147929" y="85534"/>
                  </a:lnTo>
                  <a:lnTo>
                    <a:pt x="172402" y="85534"/>
                  </a:lnTo>
                  <a:lnTo>
                    <a:pt x="176974" y="83908"/>
                  </a:lnTo>
                  <a:lnTo>
                    <a:pt x="178498" y="83908"/>
                  </a:lnTo>
                  <a:lnTo>
                    <a:pt x="178498" y="77812"/>
                  </a:lnTo>
                  <a:lnTo>
                    <a:pt x="178498" y="74764"/>
                  </a:lnTo>
                  <a:lnTo>
                    <a:pt x="176974" y="74764"/>
                  </a:lnTo>
                  <a:lnTo>
                    <a:pt x="175450" y="76288"/>
                  </a:lnTo>
                  <a:lnTo>
                    <a:pt x="166306" y="76288"/>
                  </a:lnTo>
                  <a:lnTo>
                    <a:pt x="164782" y="77812"/>
                  </a:lnTo>
                  <a:lnTo>
                    <a:pt x="152501" y="77812"/>
                  </a:lnTo>
                  <a:lnTo>
                    <a:pt x="147929" y="76288"/>
                  </a:lnTo>
                  <a:lnTo>
                    <a:pt x="144881" y="71716"/>
                  </a:lnTo>
                  <a:lnTo>
                    <a:pt x="141833" y="68668"/>
                  </a:lnTo>
                  <a:lnTo>
                    <a:pt x="138785" y="64096"/>
                  </a:lnTo>
                  <a:lnTo>
                    <a:pt x="138785" y="58000"/>
                  </a:lnTo>
                  <a:lnTo>
                    <a:pt x="181546" y="58000"/>
                  </a:lnTo>
                  <a:lnTo>
                    <a:pt x="181546" y="56476"/>
                  </a:lnTo>
                  <a:lnTo>
                    <a:pt x="183070" y="56476"/>
                  </a:lnTo>
                  <a:lnTo>
                    <a:pt x="183070" y="50380"/>
                  </a:lnTo>
                  <a:lnTo>
                    <a:pt x="183070" y="47332"/>
                  </a:lnTo>
                  <a:close/>
                </a:path>
                <a:path w="384810" h="105409">
                  <a:moveTo>
                    <a:pt x="247167" y="26009"/>
                  </a:moveTo>
                  <a:lnTo>
                    <a:pt x="244030" y="24485"/>
                  </a:lnTo>
                  <a:lnTo>
                    <a:pt x="237934" y="24485"/>
                  </a:lnTo>
                  <a:lnTo>
                    <a:pt x="236410" y="22961"/>
                  </a:lnTo>
                  <a:lnTo>
                    <a:pt x="225742" y="22961"/>
                  </a:lnTo>
                  <a:lnTo>
                    <a:pt x="216598" y="26009"/>
                  </a:lnTo>
                  <a:lnTo>
                    <a:pt x="210502" y="29057"/>
                  </a:lnTo>
                  <a:lnTo>
                    <a:pt x="204406" y="35153"/>
                  </a:lnTo>
                  <a:lnTo>
                    <a:pt x="202882" y="38201"/>
                  </a:lnTo>
                  <a:lnTo>
                    <a:pt x="201358" y="42773"/>
                  </a:lnTo>
                  <a:lnTo>
                    <a:pt x="199834" y="45821"/>
                  </a:lnTo>
                  <a:lnTo>
                    <a:pt x="198310" y="50393"/>
                  </a:lnTo>
                  <a:lnTo>
                    <a:pt x="198310" y="65633"/>
                  </a:lnTo>
                  <a:lnTo>
                    <a:pt x="201358" y="73253"/>
                  </a:lnTo>
                  <a:lnTo>
                    <a:pt x="207454" y="77825"/>
                  </a:lnTo>
                  <a:lnTo>
                    <a:pt x="212026" y="83921"/>
                  </a:lnTo>
                  <a:lnTo>
                    <a:pt x="219646" y="85534"/>
                  </a:lnTo>
                  <a:lnTo>
                    <a:pt x="237934" y="85534"/>
                  </a:lnTo>
                  <a:lnTo>
                    <a:pt x="240982" y="83921"/>
                  </a:lnTo>
                  <a:lnTo>
                    <a:pt x="244030" y="83921"/>
                  </a:lnTo>
                  <a:lnTo>
                    <a:pt x="247167" y="82397"/>
                  </a:lnTo>
                  <a:lnTo>
                    <a:pt x="247167" y="73253"/>
                  </a:lnTo>
                  <a:lnTo>
                    <a:pt x="244030" y="74777"/>
                  </a:lnTo>
                  <a:lnTo>
                    <a:pt x="240982" y="74777"/>
                  </a:lnTo>
                  <a:lnTo>
                    <a:pt x="237934" y="76301"/>
                  </a:lnTo>
                  <a:lnTo>
                    <a:pt x="224218" y="76301"/>
                  </a:lnTo>
                  <a:lnTo>
                    <a:pt x="219646" y="74777"/>
                  </a:lnTo>
                  <a:lnTo>
                    <a:pt x="215074" y="71729"/>
                  </a:lnTo>
                  <a:lnTo>
                    <a:pt x="212026" y="67157"/>
                  </a:lnTo>
                  <a:lnTo>
                    <a:pt x="210502" y="62585"/>
                  </a:lnTo>
                  <a:lnTo>
                    <a:pt x="210502" y="48869"/>
                  </a:lnTo>
                  <a:lnTo>
                    <a:pt x="212026" y="45821"/>
                  </a:lnTo>
                  <a:lnTo>
                    <a:pt x="212026" y="42773"/>
                  </a:lnTo>
                  <a:lnTo>
                    <a:pt x="213550" y="39725"/>
                  </a:lnTo>
                  <a:lnTo>
                    <a:pt x="216598" y="38201"/>
                  </a:lnTo>
                  <a:lnTo>
                    <a:pt x="219646" y="35153"/>
                  </a:lnTo>
                  <a:lnTo>
                    <a:pt x="222694" y="33629"/>
                  </a:lnTo>
                  <a:lnTo>
                    <a:pt x="224218" y="33629"/>
                  </a:lnTo>
                  <a:lnTo>
                    <a:pt x="227266" y="32105"/>
                  </a:lnTo>
                  <a:lnTo>
                    <a:pt x="234886" y="32105"/>
                  </a:lnTo>
                  <a:lnTo>
                    <a:pt x="237934" y="33629"/>
                  </a:lnTo>
                  <a:lnTo>
                    <a:pt x="240982" y="33629"/>
                  </a:lnTo>
                  <a:lnTo>
                    <a:pt x="247167" y="36677"/>
                  </a:lnTo>
                  <a:lnTo>
                    <a:pt x="247167" y="26009"/>
                  </a:lnTo>
                  <a:close/>
                </a:path>
                <a:path w="384810" h="105409">
                  <a:moveTo>
                    <a:pt x="315760" y="36677"/>
                  </a:moveTo>
                  <a:lnTo>
                    <a:pt x="314236" y="33629"/>
                  </a:lnTo>
                  <a:lnTo>
                    <a:pt x="312712" y="32105"/>
                  </a:lnTo>
                  <a:lnTo>
                    <a:pt x="311188" y="29057"/>
                  </a:lnTo>
                  <a:lnTo>
                    <a:pt x="309664" y="27533"/>
                  </a:lnTo>
                  <a:lnTo>
                    <a:pt x="306616" y="26009"/>
                  </a:lnTo>
                  <a:lnTo>
                    <a:pt x="305092" y="24485"/>
                  </a:lnTo>
                  <a:lnTo>
                    <a:pt x="302044" y="24485"/>
                  </a:lnTo>
                  <a:lnTo>
                    <a:pt x="298996" y="22961"/>
                  </a:lnTo>
                  <a:lnTo>
                    <a:pt x="285178" y="22961"/>
                  </a:lnTo>
                  <a:lnTo>
                    <a:pt x="283654" y="24485"/>
                  </a:lnTo>
                  <a:lnTo>
                    <a:pt x="276034" y="24485"/>
                  </a:lnTo>
                  <a:lnTo>
                    <a:pt x="274510" y="26009"/>
                  </a:lnTo>
                  <a:lnTo>
                    <a:pt x="271462" y="26009"/>
                  </a:lnTo>
                  <a:lnTo>
                    <a:pt x="269938" y="27533"/>
                  </a:lnTo>
                  <a:lnTo>
                    <a:pt x="269938" y="36677"/>
                  </a:lnTo>
                  <a:lnTo>
                    <a:pt x="274510" y="35153"/>
                  </a:lnTo>
                  <a:lnTo>
                    <a:pt x="277558" y="33629"/>
                  </a:lnTo>
                  <a:lnTo>
                    <a:pt x="280606" y="33629"/>
                  </a:lnTo>
                  <a:lnTo>
                    <a:pt x="283654" y="32105"/>
                  </a:lnTo>
                  <a:lnTo>
                    <a:pt x="295948" y="32105"/>
                  </a:lnTo>
                  <a:lnTo>
                    <a:pt x="302044" y="35153"/>
                  </a:lnTo>
                  <a:lnTo>
                    <a:pt x="303568" y="38201"/>
                  </a:lnTo>
                  <a:lnTo>
                    <a:pt x="305092" y="39725"/>
                  </a:lnTo>
                  <a:lnTo>
                    <a:pt x="305092" y="48869"/>
                  </a:lnTo>
                  <a:lnTo>
                    <a:pt x="305092" y="58013"/>
                  </a:lnTo>
                  <a:lnTo>
                    <a:pt x="305092" y="68770"/>
                  </a:lnTo>
                  <a:lnTo>
                    <a:pt x="302044" y="71818"/>
                  </a:lnTo>
                  <a:lnTo>
                    <a:pt x="295948" y="74866"/>
                  </a:lnTo>
                  <a:lnTo>
                    <a:pt x="291376" y="76390"/>
                  </a:lnTo>
                  <a:lnTo>
                    <a:pt x="289852" y="77914"/>
                  </a:lnTo>
                  <a:lnTo>
                    <a:pt x="285178" y="77914"/>
                  </a:lnTo>
                  <a:lnTo>
                    <a:pt x="283654" y="76390"/>
                  </a:lnTo>
                  <a:lnTo>
                    <a:pt x="280606" y="76390"/>
                  </a:lnTo>
                  <a:lnTo>
                    <a:pt x="277558" y="73342"/>
                  </a:lnTo>
                  <a:lnTo>
                    <a:pt x="277558" y="70294"/>
                  </a:lnTo>
                  <a:lnTo>
                    <a:pt x="276034" y="70294"/>
                  </a:lnTo>
                  <a:lnTo>
                    <a:pt x="276034" y="67246"/>
                  </a:lnTo>
                  <a:lnTo>
                    <a:pt x="277558" y="65722"/>
                  </a:lnTo>
                  <a:lnTo>
                    <a:pt x="277558" y="62674"/>
                  </a:lnTo>
                  <a:lnTo>
                    <a:pt x="279082" y="61061"/>
                  </a:lnTo>
                  <a:lnTo>
                    <a:pt x="280606" y="61061"/>
                  </a:lnTo>
                  <a:lnTo>
                    <a:pt x="283654" y="58013"/>
                  </a:lnTo>
                  <a:lnTo>
                    <a:pt x="305092" y="58013"/>
                  </a:lnTo>
                  <a:lnTo>
                    <a:pt x="305092" y="48869"/>
                  </a:lnTo>
                  <a:lnTo>
                    <a:pt x="283654" y="48869"/>
                  </a:lnTo>
                  <a:lnTo>
                    <a:pt x="277558" y="50393"/>
                  </a:lnTo>
                  <a:lnTo>
                    <a:pt x="272986" y="54965"/>
                  </a:lnTo>
                  <a:lnTo>
                    <a:pt x="268414" y="58013"/>
                  </a:lnTo>
                  <a:lnTo>
                    <a:pt x="265366" y="62674"/>
                  </a:lnTo>
                  <a:lnTo>
                    <a:pt x="265366" y="73342"/>
                  </a:lnTo>
                  <a:lnTo>
                    <a:pt x="266890" y="76390"/>
                  </a:lnTo>
                  <a:lnTo>
                    <a:pt x="266890" y="77914"/>
                  </a:lnTo>
                  <a:lnTo>
                    <a:pt x="271462" y="82486"/>
                  </a:lnTo>
                  <a:lnTo>
                    <a:pt x="274510" y="84010"/>
                  </a:lnTo>
                  <a:lnTo>
                    <a:pt x="276034" y="85534"/>
                  </a:lnTo>
                  <a:lnTo>
                    <a:pt x="292900" y="85534"/>
                  </a:lnTo>
                  <a:lnTo>
                    <a:pt x="298996" y="82486"/>
                  </a:lnTo>
                  <a:lnTo>
                    <a:pt x="302044" y="79438"/>
                  </a:lnTo>
                  <a:lnTo>
                    <a:pt x="304330" y="77914"/>
                  </a:lnTo>
                  <a:lnTo>
                    <a:pt x="306616" y="76390"/>
                  </a:lnTo>
                  <a:lnTo>
                    <a:pt x="306616" y="85534"/>
                  </a:lnTo>
                  <a:lnTo>
                    <a:pt x="315760" y="85534"/>
                  </a:lnTo>
                  <a:lnTo>
                    <a:pt x="315760" y="76390"/>
                  </a:lnTo>
                  <a:lnTo>
                    <a:pt x="315760" y="58013"/>
                  </a:lnTo>
                  <a:lnTo>
                    <a:pt x="315760" y="36677"/>
                  </a:lnTo>
                  <a:close/>
                </a:path>
                <a:path w="384810" h="105409">
                  <a:moveTo>
                    <a:pt x="384429" y="76390"/>
                  </a:moveTo>
                  <a:lnTo>
                    <a:pt x="366141" y="76390"/>
                  </a:lnTo>
                  <a:lnTo>
                    <a:pt x="366141" y="0"/>
                  </a:lnTo>
                  <a:lnTo>
                    <a:pt x="338709" y="0"/>
                  </a:lnTo>
                  <a:lnTo>
                    <a:pt x="338709" y="7620"/>
                  </a:lnTo>
                  <a:lnTo>
                    <a:pt x="355473" y="7620"/>
                  </a:lnTo>
                  <a:lnTo>
                    <a:pt x="355473" y="76390"/>
                  </a:lnTo>
                  <a:lnTo>
                    <a:pt x="335661" y="76390"/>
                  </a:lnTo>
                  <a:lnTo>
                    <a:pt x="335661" y="85534"/>
                  </a:lnTo>
                  <a:lnTo>
                    <a:pt x="384429" y="85534"/>
                  </a:lnTo>
                  <a:lnTo>
                    <a:pt x="384429" y="7639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90051" y="7189374"/>
              <a:ext cx="183165" cy="110585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5193017" y="7212329"/>
              <a:ext cx="306705" cy="82550"/>
            </a:xfrm>
            <a:custGeom>
              <a:avLst/>
              <a:gdLst/>
              <a:ahLst/>
              <a:cxnLst/>
              <a:rect l="l" t="t" r="r" b="b"/>
              <a:pathLst>
                <a:path w="306704" h="82550">
                  <a:moveTo>
                    <a:pt x="47244" y="3060"/>
                  </a:moveTo>
                  <a:lnTo>
                    <a:pt x="44196" y="1536"/>
                  </a:lnTo>
                  <a:lnTo>
                    <a:pt x="39624" y="1536"/>
                  </a:lnTo>
                  <a:lnTo>
                    <a:pt x="36576" y="12"/>
                  </a:lnTo>
                  <a:lnTo>
                    <a:pt x="25908" y="12"/>
                  </a:lnTo>
                  <a:lnTo>
                    <a:pt x="22860" y="1536"/>
                  </a:lnTo>
                  <a:lnTo>
                    <a:pt x="18288" y="3060"/>
                  </a:lnTo>
                  <a:lnTo>
                    <a:pt x="15240" y="4584"/>
                  </a:lnTo>
                  <a:lnTo>
                    <a:pt x="10668" y="6108"/>
                  </a:lnTo>
                  <a:lnTo>
                    <a:pt x="9144" y="9156"/>
                  </a:lnTo>
                  <a:lnTo>
                    <a:pt x="6096" y="12204"/>
                  </a:lnTo>
                  <a:lnTo>
                    <a:pt x="4572" y="15252"/>
                  </a:lnTo>
                  <a:lnTo>
                    <a:pt x="3048" y="19824"/>
                  </a:lnTo>
                  <a:lnTo>
                    <a:pt x="1524" y="22872"/>
                  </a:lnTo>
                  <a:lnTo>
                    <a:pt x="0" y="27444"/>
                  </a:lnTo>
                  <a:lnTo>
                    <a:pt x="0" y="42684"/>
                  </a:lnTo>
                  <a:lnTo>
                    <a:pt x="3048" y="50304"/>
                  </a:lnTo>
                  <a:lnTo>
                    <a:pt x="13716" y="60972"/>
                  </a:lnTo>
                  <a:lnTo>
                    <a:pt x="19812" y="62585"/>
                  </a:lnTo>
                  <a:lnTo>
                    <a:pt x="39624" y="62585"/>
                  </a:lnTo>
                  <a:lnTo>
                    <a:pt x="42672" y="60972"/>
                  </a:lnTo>
                  <a:lnTo>
                    <a:pt x="44196" y="60972"/>
                  </a:lnTo>
                  <a:lnTo>
                    <a:pt x="47244" y="59448"/>
                  </a:lnTo>
                  <a:lnTo>
                    <a:pt x="47244" y="50304"/>
                  </a:lnTo>
                  <a:lnTo>
                    <a:pt x="44196" y="51828"/>
                  </a:lnTo>
                  <a:lnTo>
                    <a:pt x="42672" y="51828"/>
                  </a:lnTo>
                  <a:lnTo>
                    <a:pt x="39624" y="53352"/>
                  </a:lnTo>
                  <a:lnTo>
                    <a:pt x="24384" y="53352"/>
                  </a:lnTo>
                  <a:lnTo>
                    <a:pt x="19812" y="51828"/>
                  </a:lnTo>
                  <a:lnTo>
                    <a:pt x="16764" y="48780"/>
                  </a:lnTo>
                  <a:lnTo>
                    <a:pt x="10668" y="39636"/>
                  </a:lnTo>
                  <a:lnTo>
                    <a:pt x="10668" y="28968"/>
                  </a:lnTo>
                  <a:lnTo>
                    <a:pt x="12192" y="25920"/>
                  </a:lnTo>
                  <a:lnTo>
                    <a:pt x="12192" y="22872"/>
                  </a:lnTo>
                  <a:lnTo>
                    <a:pt x="15240" y="16776"/>
                  </a:lnTo>
                  <a:lnTo>
                    <a:pt x="18288" y="13728"/>
                  </a:lnTo>
                  <a:lnTo>
                    <a:pt x="21336" y="12204"/>
                  </a:lnTo>
                  <a:lnTo>
                    <a:pt x="22860" y="10680"/>
                  </a:lnTo>
                  <a:lnTo>
                    <a:pt x="25908" y="10680"/>
                  </a:lnTo>
                  <a:lnTo>
                    <a:pt x="28956" y="9156"/>
                  </a:lnTo>
                  <a:lnTo>
                    <a:pt x="36576" y="9156"/>
                  </a:lnTo>
                  <a:lnTo>
                    <a:pt x="39624" y="10680"/>
                  </a:lnTo>
                  <a:lnTo>
                    <a:pt x="42672" y="10680"/>
                  </a:lnTo>
                  <a:lnTo>
                    <a:pt x="44196" y="12204"/>
                  </a:lnTo>
                  <a:lnTo>
                    <a:pt x="47244" y="13728"/>
                  </a:lnTo>
                  <a:lnTo>
                    <a:pt x="47244" y="3060"/>
                  </a:lnTo>
                  <a:close/>
                </a:path>
                <a:path w="306704" h="82550">
                  <a:moveTo>
                    <a:pt x="120497" y="21348"/>
                  </a:moveTo>
                  <a:lnTo>
                    <a:pt x="118973" y="18300"/>
                  </a:lnTo>
                  <a:lnTo>
                    <a:pt x="117449" y="13728"/>
                  </a:lnTo>
                  <a:lnTo>
                    <a:pt x="115163" y="9156"/>
                  </a:lnTo>
                  <a:lnTo>
                    <a:pt x="114401" y="7632"/>
                  </a:lnTo>
                  <a:lnTo>
                    <a:pt x="111353" y="6108"/>
                  </a:lnTo>
                  <a:lnTo>
                    <a:pt x="109829" y="4584"/>
                  </a:lnTo>
                  <a:lnTo>
                    <a:pt x="109829" y="21348"/>
                  </a:lnTo>
                  <a:lnTo>
                    <a:pt x="109829" y="39636"/>
                  </a:lnTo>
                  <a:lnTo>
                    <a:pt x="108305" y="42684"/>
                  </a:lnTo>
                  <a:lnTo>
                    <a:pt x="108305" y="45732"/>
                  </a:lnTo>
                  <a:lnTo>
                    <a:pt x="105257" y="48780"/>
                  </a:lnTo>
                  <a:lnTo>
                    <a:pt x="103733" y="51828"/>
                  </a:lnTo>
                  <a:lnTo>
                    <a:pt x="100685" y="51828"/>
                  </a:lnTo>
                  <a:lnTo>
                    <a:pt x="99161" y="53441"/>
                  </a:lnTo>
                  <a:lnTo>
                    <a:pt x="96113" y="54965"/>
                  </a:lnTo>
                  <a:lnTo>
                    <a:pt x="90017" y="54965"/>
                  </a:lnTo>
                  <a:lnTo>
                    <a:pt x="86969" y="53441"/>
                  </a:lnTo>
                  <a:lnTo>
                    <a:pt x="85445" y="53441"/>
                  </a:lnTo>
                  <a:lnTo>
                    <a:pt x="83921" y="51828"/>
                  </a:lnTo>
                  <a:lnTo>
                    <a:pt x="80873" y="50304"/>
                  </a:lnTo>
                  <a:lnTo>
                    <a:pt x="77825" y="47256"/>
                  </a:lnTo>
                  <a:lnTo>
                    <a:pt x="77825" y="44208"/>
                  </a:lnTo>
                  <a:lnTo>
                    <a:pt x="76301" y="41160"/>
                  </a:lnTo>
                  <a:lnTo>
                    <a:pt x="74676" y="38112"/>
                  </a:lnTo>
                  <a:lnTo>
                    <a:pt x="74676" y="25920"/>
                  </a:lnTo>
                  <a:lnTo>
                    <a:pt x="76301" y="22872"/>
                  </a:lnTo>
                  <a:lnTo>
                    <a:pt x="76301" y="19824"/>
                  </a:lnTo>
                  <a:lnTo>
                    <a:pt x="77825" y="18300"/>
                  </a:lnTo>
                  <a:lnTo>
                    <a:pt x="79349" y="15252"/>
                  </a:lnTo>
                  <a:lnTo>
                    <a:pt x="83921" y="10680"/>
                  </a:lnTo>
                  <a:lnTo>
                    <a:pt x="86969" y="9156"/>
                  </a:lnTo>
                  <a:lnTo>
                    <a:pt x="97637" y="9156"/>
                  </a:lnTo>
                  <a:lnTo>
                    <a:pt x="100685" y="10680"/>
                  </a:lnTo>
                  <a:lnTo>
                    <a:pt x="102209" y="12204"/>
                  </a:lnTo>
                  <a:lnTo>
                    <a:pt x="103733" y="12204"/>
                  </a:lnTo>
                  <a:lnTo>
                    <a:pt x="105257" y="15252"/>
                  </a:lnTo>
                  <a:lnTo>
                    <a:pt x="108305" y="18300"/>
                  </a:lnTo>
                  <a:lnTo>
                    <a:pt x="109829" y="21348"/>
                  </a:lnTo>
                  <a:lnTo>
                    <a:pt x="109829" y="4584"/>
                  </a:lnTo>
                  <a:lnTo>
                    <a:pt x="108305" y="3060"/>
                  </a:lnTo>
                  <a:lnTo>
                    <a:pt x="105257" y="1536"/>
                  </a:lnTo>
                  <a:lnTo>
                    <a:pt x="102209" y="1536"/>
                  </a:lnTo>
                  <a:lnTo>
                    <a:pt x="97637" y="12"/>
                  </a:lnTo>
                  <a:lnTo>
                    <a:pt x="88493" y="12"/>
                  </a:lnTo>
                  <a:lnTo>
                    <a:pt x="85445" y="1536"/>
                  </a:lnTo>
                  <a:lnTo>
                    <a:pt x="80873" y="3060"/>
                  </a:lnTo>
                  <a:lnTo>
                    <a:pt x="77825" y="4584"/>
                  </a:lnTo>
                  <a:lnTo>
                    <a:pt x="74676" y="6108"/>
                  </a:lnTo>
                  <a:lnTo>
                    <a:pt x="71628" y="9156"/>
                  </a:lnTo>
                  <a:lnTo>
                    <a:pt x="70104" y="12204"/>
                  </a:lnTo>
                  <a:lnTo>
                    <a:pt x="67056" y="15252"/>
                  </a:lnTo>
                  <a:lnTo>
                    <a:pt x="65532" y="19824"/>
                  </a:lnTo>
                  <a:lnTo>
                    <a:pt x="65532" y="22872"/>
                  </a:lnTo>
                  <a:lnTo>
                    <a:pt x="64008" y="27444"/>
                  </a:lnTo>
                  <a:lnTo>
                    <a:pt x="64008" y="36588"/>
                  </a:lnTo>
                  <a:lnTo>
                    <a:pt x="65532" y="41160"/>
                  </a:lnTo>
                  <a:lnTo>
                    <a:pt x="65532" y="45732"/>
                  </a:lnTo>
                  <a:lnTo>
                    <a:pt x="68580" y="51828"/>
                  </a:lnTo>
                  <a:lnTo>
                    <a:pt x="71628" y="54965"/>
                  </a:lnTo>
                  <a:lnTo>
                    <a:pt x="74676" y="58013"/>
                  </a:lnTo>
                  <a:lnTo>
                    <a:pt x="76301" y="59537"/>
                  </a:lnTo>
                  <a:lnTo>
                    <a:pt x="80873" y="61061"/>
                  </a:lnTo>
                  <a:lnTo>
                    <a:pt x="83921" y="62585"/>
                  </a:lnTo>
                  <a:lnTo>
                    <a:pt x="100685" y="62585"/>
                  </a:lnTo>
                  <a:lnTo>
                    <a:pt x="103733" y="61061"/>
                  </a:lnTo>
                  <a:lnTo>
                    <a:pt x="108305" y="59537"/>
                  </a:lnTo>
                  <a:lnTo>
                    <a:pt x="112877" y="54965"/>
                  </a:lnTo>
                  <a:lnTo>
                    <a:pt x="115925" y="51828"/>
                  </a:lnTo>
                  <a:lnTo>
                    <a:pt x="117449" y="48780"/>
                  </a:lnTo>
                  <a:lnTo>
                    <a:pt x="120497" y="39636"/>
                  </a:lnTo>
                  <a:lnTo>
                    <a:pt x="120497" y="21348"/>
                  </a:lnTo>
                  <a:close/>
                </a:path>
                <a:path w="306704" h="82550">
                  <a:moveTo>
                    <a:pt x="189179" y="16764"/>
                  </a:moveTo>
                  <a:lnTo>
                    <a:pt x="187655" y="10668"/>
                  </a:lnTo>
                  <a:lnTo>
                    <a:pt x="181559" y="1524"/>
                  </a:lnTo>
                  <a:lnTo>
                    <a:pt x="176987" y="0"/>
                  </a:lnTo>
                  <a:lnTo>
                    <a:pt x="166319" y="0"/>
                  </a:lnTo>
                  <a:lnTo>
                    <a:pt x="160223" y="3048"/>
                  </a:lnTo>
                  <a:lnTo>
                    <a:pt x="155651" y="4572"/>
                  </a:lnTo>
                  <a:lnTo>
                    <a:pt x="152603" y="7620"/>
                  </a:lnTo>
                  <a:lnTo>
                    <a:pt x="149555" y="12192"/>
                  </a:lnTo>
                  <a:lnTo>
                    <a:pt x="148031" y="1524"/>
                  </a:lnTo>
                  <a:lnTo>
                    <a:pt x="138785" y="1524"/>
                  </a:lnTo>
                  <a:lnTo>
                    <a:pt x="138785" y="62585"/>
                  </a:lnTo>
                  <a:lnTo>
                    <a:pt x="149555" y="62585"/>
                  </a:lnTo>
                  <a:lnTo>
                    <a:pt x="149555" y="22860"/>
                  </a:lnTo>
                  <a:lnTo>
                    <a:pt x="151079" y="19812"/>
                  </a:lnTo>
                  <a:lnTo>
                    <a:pt x="152603" y="18288"/>
                  </a:lnTo>
                  <a:lnTo>
                    <a:pt x="155651" y="16764"/>
                  </a:lnTo>
                  <a:lnTo>
                    <a:pt x="161747" y="10668"/>
                  </a:lnTo>
                  <a:lnTo>
                    <a:pt x="164795" y="10668"/>
                  </a:lnTo>
                  <a:lnTo>
                    <a:pt x="166319" y="9144"/>
                  </a:lnTo>
                  <a:lnTo>
                    <a:pt x="172415" y="9144"/>
                  </a:lnTo>
                  <a:lnTo>
                    <a:pt x="175463" y="12192"/>
                  </a:lnTo>
                  <a:lnTo>
                    <a:pt x="176987" y="15240"/>
                  </a:lnTo>
                  <a:lnTo>
                    <a:pt x="178511" y="19812"/>
                  </a:lnTo>
                  <a:lnTo>
                    <a:pt x="178511" y="24384"/>
                  </a:lnTo>
                  <a:lnTo>
                    <a:pt x="189179" y="24384"/>
                  </a:lnTo>
                  <a:lnTo>
                    <a:pt x="189179" y="16764"/>
                  </a:lnTo>
                  <a:close/>
                </a:path>
                <a:path w="306704" h="82550">
                  <a:moveTo>
                    <a:pt x="256324" y="24384"/>
                  </a:moveTo>
                  <a:lnTo>
                    <a:pt x="254800" y="19812"/>
                  </a:lnTo>
                  <a:lnTo>
                    <a:pt x="254800" y="16764"/>
                  </a:lnTo>
                  <a:lnTo>
                    <a:pt x="251752" y="10668"/>
                  </a:lnTo>
                  <a:lnTo>
                    <a:pt x="250228" y="9144"/>
                  </a:lnTo>
                  <a:lnTo>
                    <a:pt x="245656" y="4572"/>
                  </a:lnTo>
                  <a:lnTo>
                    <a:pt x="245656" y="24384"/>
                  </a:lnTo>
                  <a:lnTo>
                    <a:pt x="244132" y="27432"/>
                  </a:lnTo>
                  <a:lnTo>
                    <a:pt x="213550" y="27432"/>
                  </a:lnTo>
                  <a:lnTo>
                    <a:pt x="213550" y="21336"/>
                  </a:lnTo>
                  <a:lnTo>
                    <a:pt x="215074" y="19812"/>
                  </a:lnTo>
                  <a:lnTo>
                    <a:pt x="215074" y="16764"/>
                  </a:lnTo>
                  <a:lnTo>
                    <a:pt x="221170" y="10668"/>
                  </a:lnTo>
                  <a:lnTo>
                    <a:pt x="222694" y="10668"/>
                  </a:lnTo>
                  <a:lnTo>
                    <a:pt x="224218" y="9144"/>
                  </a:lnTo>
                  <a:lnTo>
                    <a:pt x="233464" y="9144"/>
                  </a:lnTo>
                  <a:lnTo>
                    <a:pt x="236512" y="10668"/>
                  </a:lnTo>
                  <a:lnTo>
                    <a:pt x="238036" y="10668"/>
                  </a:lnTo>
                  <a:lnTo>
                    <a:pt x="244132" y="16764"/>
                  </a:lnTo>
                  <a:lnTo>
                    <a:pt x="244132" y="21336"/>
                  </a:lnTo>
                  <a:lnTo>
                    <a:pt x="245656" y="24384"/>
                  </a:lnTo>
                  <a:lnTo>
                    <a:pt x="245656" y="4572"/>
                  </a:lnTo>
                  <a:lnTo>
                    <a:pt x="244132" y="3048"/>
                  </a:lnTo>
                  <a:lnTo>
                    <a:pt x="241084" y="1524"/>
                  </a:lnTo>
                  <a:lnTo>
                    <a:pt x="238036" y="1524"/>
                  </a:lnTo>
                  <a:lnTo>
                    <a:pt x="233464" y="0"/>
                  </a:lnTo>
                  <a:lnTo>
                    <a:pt x="225742" y="0"/>
                  </a:lnTo>
                  <a:lnTo>
                    <a:pt x="221170" y="1524"/>
                  </a:lnTo>
                  <a:lnTo>
                    <a:pt x="218122" y="3048"/>
                  </a:lnTo>
                  <a:lnTo>
                    <a:pt x="213550" y="4572"/>
                  </a:lnTo>
                  <a:lnTo>
                    <a:pt x="208978" y="9144"/>
                  </a:lnTo>
                  <a:lnTo>
                    <a:pt x="207454" y="12192"/>
                  </a:lnTo>
                  <a:lnTo>
                    <a:pt x="204406" y="15240"/>
                  </a:lnTo>
                  <a:lnTo>
                    <a:pt x="204406" y="19812"/>
                  </a:lnTo>
                  <a:lnTo>
                    <a:pt x="202882" y="22860"/>
                  </a:lnTo>
                  <a:lnTo>
                    <a:pt x="201358" y="27432"/>
                  </a:lnTo>
                  <a:lnTo>
                    <a:pt x="201358" y="36576"/>
                  </a:lnTo>
                  <a:lnTo>
                    <a:pt x="202882" y="41148"/>
                  </a:lnTo>
                  <a:lnTo>
                    <a:pt x="202882" y="45720"/>
                  </a:lnTo>
                  <a:lnTo>
                    <a:pt x="205930" y="51816"/>
                  </a:lnTo>
                  <a:lnTo>
                    <a:pt x="212026" y="57912"/>
                  </a:lnTo>
                  <a:lnTo>
                    <a:pt x="218122" y="60960"/>
                  </a:lnTo>
                  <a:lnTo>
                    <a:pt x="221170" y="62585"/>
                  </a:lnTo>
                  <a:lnTo>
                    <a:pt x="247180" y="62585"/>
                  </a:lnTo>
                  <a:lnTo>
                    <a:pt x="250228" y="60960"/>
                  </a:lnTo>
                  <a:lnTo>
                    <a:pt x="253276" y="60960"/>
                  </a:lnTo>
                  <a:lnTo>
                    <a:pt x="253276" y="54864"/>
                  </a:lnTo>
                  <a:lnTo>
                    <a:pt x="253276" y="51816"/>
                  </a:lnTo>
                  <a:lnTo>
                    <a:pt x="250228" y="51816"/>
                  </a:lnTo>
                  <a:lnTo>
                    <a:pt x="248704" y="53340"/>
                  </a:lnTo>
                  <a:lnTo>
                    <a:pt x="239560" y="53340"/>
                  </a:lnTo>
                  <a:lnTo>
                    <a:pt x="238036" y="54864"/>
                  </a:lnTo>
                  <a:lnTo>
                    <a:pt x="225742" y="54864"/>
                  </a:lnTo>
                  <a:lnTo>
                    <a:pt x="221170" y="53340"/>
                  </a:lnTo>
                  <a:lnTo>
                    <a:pt x="218122" y="48768"/>
                  </a:lnTo>
                  <a:lnTo>
                    <a:pt x="215074" y="45720"/>
                  </a:lnTo>
                  <a:lnTo>
                    <a:pt x="213550" y="41148"/>
                  </a:lnTo>
                  <a:lnTo>
                    <a:pt x="213550" y="35052"/>
                  </a:lnTo>
                  <a:lnTo>
                    <a:pt x="256324" y="35052"/>
                  </a:lnTo>
                  <a:lnTo>
                    <a:pt x="256324" y="27432"/>
                  </a:lnTo>
                  <a:lnTo>
                    <a:pt x="256324" y="24384"/>
                  </a:lnTo>
                  <a:close/>
                </a:path>
                <a:path w="306704" h="82550">
                  <a:moveTo>
                    <a:pt x="306616" y="51816"/>
                  </a:moveTo>
                  <a:lnTo>
                    <a:pt x="305092" y="50292"/>
                  </a:lnTo>
                  <a:lnTo>
                    <a:pt x="305092" y="48768"/>
                  </a:lnTo>
                  <a:lnTo>
                    <a:pt x="303568" y="47244"/>
                  </a:lnTo>
                  <a:lnTo>
                    <a:pt x="303568" y="45720"/>
                  </a:lnTo>
                  <a:lnTo>
                    <a:pt x="302044" y="44196"/>
                  </a:lnTo>
                  <a:lnTo>
                    <a:pt x="300520" y="44196"/>
                  </a:lnTo>
                  <a:lnTo>
                    <a:pt x="298996" y="42672"/>
                  </a:lnTo>
                  <a:lnTo>
                    <a:pt x="291376" y="42672"/>
                  </a:lnTo>
                  <a:lnTo>
                    <a:pt x="291376" y="44196"/>
                  </a:lnTo>
                  <a:lnTo>
                    <a:pt x="289852" y="44196"/>
                  </a:lnTo>
                  <a:lnTo>
                    <a:pt x="289852" y="45720"/>
                  </a:lnTo>
                  <a:lnTo>
                    <a:pt x="288328" y="45720"/>
                  </a:lnTo>
                  <a:lnTo>
                    <a:pt x="288328" y="48768"/>
                  </a:lnTo>
                  <a:lnTo>
                    <a:pt x="286804" y="48768"/>
                  </a:lnTo>
                  <a:lnTo>
                    <a:pt x="286804" y="51816"/>
                  </a:lnTo>
                  <a:lnTo>
                    <a:pt x="288328" y="53340"/>
                  </a:lnTo>
                  <a:lnTo>
                    <a:pt x="288328" y="54864"/>
                  </a:lnTo>
                  <a:lnTo>
                    <a:pt x="289852" y="56388"/>
                  </a:lnTo>
                  <a:lnTo>
                    <a:pt x="289852" y="57912"/>
                  </a:lnTo>
                  <a:lnTo>
                    <a:pt x="291376" y="57912"/>
                  </a:lnTo>
                  <a:lnTo>
                    <a:pt x="291376" y="59436"/>
                  </a:lnTo>
                  <a:lnTo>
                    <a:pt x="292900" y="59436"/>
                  </a:lnTo>
                  <a:lnTo>
                    <a:pt x="292900" y="67056"/>
                  </a:lnTo>
                  <a:lnTo>
                    <a:pt x="291376" y="68580"/>
                  </a:lnTo>
                  <a:lnTo>
                    <a:pt x="291376" y="70205"/>
                  </a:lnTo>
                  <a:lnTo>
                    <a:pt x="289852" y="71729"/>
                  </a:lnTo>
                  <a:lnTo>
                    <a:pt x="288328" y="71729"/>
                  </a:lnTo>
                  <a:lnTo>
                    <a:pt x="286804" y="73253"/>
                  </a:lnTo>
                  <a:lnTo>
                    <a:pt x="283756" y="73253"/>
                  </a:lnTo>
                  <a:lnTo>
                    <a:pt x="280708" y="74777"/>
                  </a:lnTo>
                  <a:lnTo>
                    <a:pt x="277660" y="74777"/>
                  </a:lnTo>
                  <a:lnTo>
                    <a:pt x="277660" y="82397"/>
                  </a:lnTo>
                  <a:lnTo>
                    <a:pt x="286804" y="82397"/>
                  </a:lnTo>
                  <a:lnTo>
                    <a:pt x="295948" y="77825"/>
                  </a:lnTo>
                  <a:lnTo>
                    <a:pt x="298996" y="74777"/>
                  </a:lnTo>
                  <a:lnTo>
                    <a:pt x="302044" y="73253"/>
                  </a:lnTo>
                  <a:lnTo>
                    <a:pt x="303568" y="70205"/>
                  </a:lnTo>
                  <a:lnTo>
                    <a:pt x="305092" y="67056"/>
                  </a:lnTo>
                  <a:lnTo>
                    <a:pt x="305092" y="64008"/>
                  </a:lnTo>
                  <a:lnTo>
                    <a:pt x="306616" y="60960"/>
                  </a:lnTo>
                  <a:lnTo>
                    <a:pt x="306616" y="51816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528595" y="7187755"/>
              <a:ext cx="257937" cy="112204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06344" y="7189374"/>
              <a:ext cx="450056" cy="110585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6294500" y="7184802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4">
                  <a:moveTo>
                    <a:pt x="6191" y="114490"/>
                  </a:moveTo>
                  <a:lnTo>
                    <a:pt x="0" y="108394"/>
                  </a:lnTo>
                  <a:lnTo>
                    <a:pt x="5484" y="102655"/>
                  </a:lnTo>
                  <a:lnTo>
                    <a:pt x="10370" y="96774"/>
                  </a:lnTo>
                  <a:lnTo>
                    <a:pt x="22955" y="58007"/>
                  </a:lnTo>
                  <a:lnTo>
                    <a:pt x="21525" y="43694"/>
                  </a:lnTo>
                  <a:lnTo>
                    <a:pt x="17228" y="30372"/>
                  </a:lnTo>
                  <a:lnTo>
                    <a:pt x="10056" y="17890"/>
                  </a:lnTo>
                  <a:lnTo>
                    <a:pt x="0" y="6096"/>
                  </a:lnTo>
                  <a:lnTo>
                    <a:pt x="6191" y="0"/>
                  </a:lnTo>
                  <a:lnTo>
                    <a:pt x="18192" y="12937"/>
                  </a:lnTo>
                  <a:lnTo>
                    <a:pt x="26765" y="26562"/>
                  </a:lnTo>
                  <a:lnTo>
                    <a:pt x="31908" y="41027"/>
                  </a:lnTo>
                  <a:lnTo>
                    <a:pt x="33623" y="56483"/>
                  </a:lnTo>
                  <a:lnTo>
                    <a:pt x="33623" y="70199"/>
                  </a:lnTo>
                  <a:lnTo>
                    <a:pt x="30575" y="79343"/>
                  </a:lnTo>
                  <a:lnTo>
                    <a:pt x="29051" y="85534"/>
                  </a:lnTo>
                  <a:lnTo>
                    <a:pt x="19907" y="99250"/>
                  </a:lnTo>
                  <a:lnTo>
                    <a:pt x="16859" y="105346"/>
                  </a:lnTo>
                  <a:lnTo>
                    <a:pt x="12287" y="109918"/>
                  </a:lnTo>
                  <a:lnTo>
                    <a:pt x="6191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2163" y="367284"/>
            <a:ext cx="8182609" cy="2071370"/>
            <a:chOff x="1312163" y="367284"/>
            <a:chExt cx="8182609" cy="2071370"/>
          </a:xfrm>
        </p:grpSpPr>
        <p:sp>
          <p:nvSpPr>
            <p:cNvPr id="3" name="object 3" descr=""/>
            <p:cNvSpPr/>
            <p:nvPr/>
          </p:nvSpPr>
          <p:spPr>
            <a:xfrm>
              <a:off x="1312163" y="367284"/>
              <a:ext cx="8182609" cy="2071370"/>
            </a:xfrm>
            <a:custGeom>
              <a:avLst/>
              <a:gdLst/>
              <a:ahLst/>
              <a:cxnLst/>
              <a:rect l="l" t="t" r="r" b="b"/>
              <a:pathLst>
                <a:path w="8182609" h="2071370">
                  <a:moveTo>
                    <a:pt x="8182355" y="2071115"/>
                  </a:moveTo>
                  <a:lnTo>
                    <a:pt x="0" y="2071115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07111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2151" y="367296"/>
              <a:ext cx="8182609" cy="2071370"/>
            </a:xfrm>
            <a:custGeom>
              <a:avLst/>
              <a:gdLst/>
              <a:ahLst/>
              <a:cxnLst/>
              <a:rect l="l" t="t" r="r" b="b"/>
              <a:pathLst>
                <a:path w="8182609" h="2071370">
                  <a:moveTo>
                    <a:pt x="8182369" y="0"/>
                  </a:moveTo>
                  <a:lnTo>
                    <a:pt x="8171701" y="0"/>
                  </a:lnTo>
                  <a:lnTo>
                    <a:pt x="8171701" y="2060448"/>
                  </a:lnTo>
                  <a:lnTo>
                    <a:pt x="10680" y="2060448"/>
                  </a:lnTo>
                  <a:lnTo>
                    <a:pt x="10680" y="0"/>
                  </a:lnTo>
                  <a:lnTo>
                    <a:pt x="0" y="0"/>
                  </a:lnTo>
                  <a:lnTo>
                    <a:pt x="0" y="2060448"/>
                  </a:lnTo>
                  <a:lnTo>
                    <a:pt x="0" y="2071103"/>
                  </a:lnTo>
                  <a:lnTo>
                    <a:pt x="10680" y="2071116"/>
                  </a:lnTo>
                  <a:lnTo>
                    <a:pt x="8171701" y="2071103"/>
                  </a:lnTo>
                  <a:lnTo>
                    <a:pt x="8182369" y="2071116"/>
                  </a:lnTo>
                  <a:lnTo>
                    <a:pt x="818236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79219" y="2712719"/>
            <a:ext cx="861060" cy="178435"/>
            <a:chOff x="1379219" y="2712719"/>
            <a:chExt cx="861060" cy="17843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219" y="2721864"/>
              <a:ext cx="230124" cy="1691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823" y="2767584"/>
              <a:ext cx="105155" cy="1203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7840" y="2712719"/>
              <a:ext cx="112775" cy="17830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6523" y="2767583"/>
              <a:ext cx="120395" cy="1234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1303" y="2767584"/>
              <a:ext cx="173736" cy="12039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238755" y="288721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321051" y="2721864"/>
            <a:ext cx="624840" cy="169545"/>
            <a:chOff x="2321051" y="2721864"/>
            <a:chExt cx="624840" cy="169545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1051" y="2721864"/>
              <a:ext cx="88392" cy="16611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7732" y="2767583"/>
              <a:ext cx="118871" cy="12344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2511" y="2767584"/>
              <a:ext cx="70104" cy="12039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0235" y="2767583"/>
              <a:ext cx="105156" cy="12344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2156" y="2767583"/>
              <a:ext cx="82295" cy="12344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66643" y="2734056"/>
              <a:ext cx="74675" cy="15697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944367" y="288721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 h="0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028188" y="2712719"/>
            <a:ext cx="637540" cy="178435"/>
            <a:chOff x="3028188" y="2712719"/>
            <a:chExt cx="637540" cy="178435"/>
          </a:xfrm>
        </p:grpSpPr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8188" y="2721864"/>
              <a:ext cx="175259" cy="16611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0880" y="2767583"/>
              <a:ext cx="120395" cy="12344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8039" y="2712719"/>
              <a:ext cx="114300" cy="17830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06723" y="2712719"/>
              <a:ext cx="158495" cy="178308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1312159" y="3095715"/>
            <a:ext cx="8183245" cy="278765"/>
            <a:chOff x="1312159" y="3095715"/>
            <a:chExt cx="8183245" cy="278765"/>
          </a:xfrm>
        </p:grpSpPr>
        <p:sp>
          <p:nvSpPr>
            <p:cNvPr id="26" name="object 26" descr=""/>
            <p:cNvSpPr/>
            <p:nvPr/>
          </p:nvSpPr>
          <p:spPr>
            <a:xfrm>
              <a:off x="1312163" y="3096767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317498" y="3101054"/>
              <a:ext cx="8172450" cy="267335"/>
            </a:xfrm>
            <a:custGeom>
              <a:avLst/>
              <a:gdLst/>
              <a:ahLst/>
              <a:cxnLst/>
              <a:rect l="l" t="t" r="r" b="b"/>
              <a:pathLst>
                <a:path w="8172450" h="267335">
                  <a:moveTo>
                    <a:pt x="0" y="0"/>
                  </a:moveTo>
                  <a:lnTo>
                    <a:pt x="8171973" y="0"/>
                  </a:lnTo>
                  <a:lnTo>
                    <a:pt x="8171973" y="267176"/>
                  </a:lnTo>
                  <a:lnTo>
                    <a:pt x="0" y="267176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1359408" y="3550920"/>
            <a:ext cx="4086225" cy="163195"/>
            <a:chOff x="1359408" y="3550920"/>
            <a:chExt cx="4086225" cy="163195"/>
          </a:xfrm>
        </p:grpSpPr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0933" y="3550920"/>
              <a:ext cx="4082792" cy="914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9408" y="3599688"/>
              <a:ext cx="4085843" cy="114300"/>
            </a:xfrm>
            <a:prstGeom prst="rect">
              <a:avLst/>
            </a:prstGeom>
          </p:spPr>
        </p:pic>
      </p:grpSp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60933" y="3857244"/>
            <a:ext cx="4082792" cy="9143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60932" y="3915155"/>
            <a:ext cx="746759" cy="89915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8551" y="4067555"/>
            <a:ext cx="1004315" cy="89915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70075" y="4221479"/>
            <a:ext cx="803148" cy="8839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71600" y="4378452"/>
            <a:ext cx="935735" cy="83819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1359408" y="4637532"/>
            <a:ext cx="4086225" cy="165100"/>
            <a:chOff x="1359408" y="4637532"/>
            <a:chExt cx="4086225" cy="165100"/>
          </a:xfrm>
        </p:grpSpPr>
        <p:pic>
          <p:nvPicPr>
            <p:cNvPr id="37" name="object 3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9408" y="4637532"/>
              <a:ext cx="4085843" cy="1066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9408" y="4687824"/>
              <a:ext cx="4085843" cy="114300"/>
            </a:xfrm>
            <a:prstGeom prst="rect">
              <a:avLst/>
            </a:prstGeom>
          </p:spPr>
        </p:pic>
      </p:grpSp>
      <p:pic>
        <p:nvPicPr>
          <p:cNvPr id="39" name="object 3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59408" y="4943855"/>
            <a:ext cx="4085843" cy="10667"/>
          </a:xfrm>
          <a:prstGeom prst="rect">
            <a:avLst/>
          </a:prstGeom>
        </p:spPr>
      </p:pic>
      <p:sp>
        <p:nvSpPr>
          <p:cNvPr id="40" name="object 40" descr=""/>
          <p:cNvSpPr/>
          <p:nvPr/>
        </p:nvSpPr>
        <p:spPr>
          <a:xfrm>
            <a:off x="1359408" y="5081777"/>
            <a:ext cx="885825" cy="0"/>
          </a:xfrm>
          <a:custGeom>
            <a:avLst/>
            <a:gdLst/>
            <a:ahLst/>
            <a:cxnLst/>
            <a:rect l="l" t="t" r="r" b="b"/>
            <a:pathLst>
              <a:path w="885825" h="0">
                <a:moveTo>
                  <a:pt x="0" y="0"/>
                </a:moveTo>
                <a:lnTo>
                  <a:pt x="88544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1" name="object 4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22575" y="4992623"/>
            <a:ext cx="2636519" cy="114300"/>
          </a:xfrm>
          <a:prstGeom prst="rect">
            <a:avLst/>
          </a:prstGeom>
        </p:spPr>
      </p:pic>
      <p:sp>
        <p:nvSpPr>
          <p:cNvPr id="42" name="object 42" descr=""/>
          <p:cNvSpPr/>
          <p:nvPr/>
        </p:nvSpPr>
        <p:spPr>
          <a:xfrm>
            <a:off x="1359408" y="5395722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3" name="object 43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3788" y="5314188"/>
            <a:ext cx="2851403" cy="83819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1359408" y="5548122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5" name="object 45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16836" y="5466588"/>
            <a:ext cx="2845308" cy="83819"/>
          </a:xfrm>
          <a:prstGeom prst="rect">
            <a:avLst/>
          </a:prstGeom>
        </p:spPr>
      </p:pic>
      <p:sp>
        <p:nvSpPr>
          <p:cNvPr id="46" name="object 46" descr=""/>
          <p:cNvSpPr/>
          <p:nvPr/>
        </p:nvSpPr>
        <p:spPr>
          <a:xfrm>
            <a:off x="1359408" y="5863590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0">
                <a:moveTo>
                  <a:pt x="0" y="0"/>
                </a:moveTo>
                <a:lnTo>
                  <a:pt x="205740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7" name="object 47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39824" y="5782055"/>
            <a:ext cx="3322319" cy="108203"/>
          </a:xfrm>
          <a:prstGeom prst="rect">
            <a:avLst/>
          </a:prstGeom>
        </p:spPr>
      </p:pic>
      <p:sp>
        <p:nvSpPr>
          <p:cNvPr id="48" name="object 48" descr=""/>
          <p:cNvSpPr/>
          <p:nvPr/>
        </p:nvSpPr>
        <p:spPr>
          <a:xfrm>
            <a:off x="1359408" y="6015990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 h="0">
                <a:moveTo>
                  <a:pt x="0" y="0"/>
                </a:moveTo>
                <a:lnTo>
                  <a:pt x="137159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1362455" y="5934455"/>
            <a:ext cx="3599815" cy="260985"/>
            <a:chOff x="1362455" y="5934455"/>
            <a:chExt cx="3599815" cy="260985"/>
          </a:xfrm>
        </p:grpSpPr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69719" y="5934455"/>
              <a:ext cx="3392424" cy="108203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2455" y="6080760"/>
              <a:ext cx="3599688" cy="114300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1359408" y="6498335"/>
            <a:ext cx="4221480" cy="165100"/>
            <a:chOff x="1359408" y="6498335"/>
            <a:chExt cx="4221480" cy="165100"/>
          </a:xfrm>
        </p:grpSpPr>
        <p:pic>
          <p:nvPicPr>
            <p:cNvPr id="53" name="object 53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59408" y="6498335"/>
              <a:ext cx="4221479" cy="1066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59408" y="6547103"/>
              <a:ext cx="4221479" cy="115823"/>
            </a:xfrm>
            <a:prstGeom prst="rect">
              <a:avLst/>
            </a:prstGeom>
          </p:spPr>
        </p:pic>
      </p:grpSp>
      <p:pic>
        <p:nvPicPr>
          <p:cNvPr id="55" name="object 55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59408" y="6804659"/>
            <a:ext cx="4221479" cy="10667"/>
          </a:xfrm>
          <a:prstGeom prst="rect">
            <a:avLst/>
          </a:prstGeom>
        </p:spPr>
      </p:pic>
      <p:grpSp>
        <p:nvGrpSpPr>
          <p:cNvPr id="56" name="object 56" descr=""/>
          <p:cNvGrpSpPr/>
          <p:nvPr/>
        </p:nvGrpSpPr>
        <p:grpSpPr>
          <a:xfrm>
            <a:off x="1653158" y="393191"/>
            <a:ext cx="4675505" cy="889000"/>
            <a:chOff x="1653158" y="393191"/>
            <a:chExt cx="4675505" cy="889000"/>
          </a:xfrm>
        </p:grpSpPr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53158" y="396240"/>
              <a:ext cx="321945" cy="111442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002631" y="393191"/>
              <a:ext cx="35560" cy="114935"/>
            </a:xfrm>
            <a:custGeom>
              <a:avLst/>
              <a:gdLst/>
              <a:ahLst/>
              <a:cxnLst/>
              <a:rect l="l" t="t" r="r" b="b"/>
              <a:pathLst>
                <a:path w="35560" h="114934">
                  <a:moveTo>
                    <a:pt x="27431" y="114490"/>
                  </a:moveTo>
                  <a:lnTo>
                    <a:pt x="15430" y="101593"/>
                  </a:lnTo>
                  <a:lnTo>
                    <a:pt x="6857" y="87963"/>
                  </a:lnTo>
                  <a:lnTo>
                    <a:pt x="1714" y="73476"/>
                  </a:lnTo>
                  <a:lnTo>
                    <a:pt x="0" y="58007"/>
                  </a:lnTo>
                  <a:lnTo>
                    <a:pt x="0" y="48863"/>
                  </a:lnTo>
                  <a:lnTo>
                    <a:pt x="1523" y="42767"/>
                  </a:lnTo>
                  <a:lnTo>
                    <a:pt x="6095" y="29051"/>
                  </a:lnTo>
                  <a:lnTo>
                    <a:pt x="9143" y="24479"/>
                  </a:lnTo>
                  <a:lnTo>
                    <a:pt x="12191" y="18287"/>
                  </a:lnTo>
                  <a:lnTo>
                    <a:pt x="18287" y="9143"/>
                  </a:lnTo>
                  <a:lnTo>
                    <a:pt x="22859" y="4571"/>
                  </a:lnTo>
                  <a:lnTo>
                    <a:pt x="28955" y="0"/>
                  </a:lnTo>
                  <a:lnTo>
                    <a:pt x="35051" y="6095"/>
                  </a:lnTo>
                  <a:lnTo>
                    <a:pt x="24169" y="17826"/>
                  </a:lnTo>
                  <a:lnTo>
                    <a:pt x="16573" y="30146"/>
                  </a:lnTo>
                  <a:lnTo>
                    <a:pt x="12120" y="43038"/>
                  </a:lnTo>
                  <a:lnTo>
                    <a:pt x="10667" y="56483"/>
                  </a:lnTo>
                  <a:lnTo>
                    <a:pt x="10977" y="63984"/>
                  </a:lnTo>
                  <a:lnTo>
                    <a:pt x="29622" y="102654"/>
                  </a:lnTo>
                  <a:lnTo>
                    <a:pt x="35051" y="108394"/>
                  </a:lnTo>
                  <a:lnTo>
                    <a:pt x="27431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068068" y="397865"/>
              <a:ext cx="4188460" cy="109855"/>
            </a:xfrm>
            <a:custGeom>
              <a:avLst/>
              <a:gdLst/>
              <a:ahLst/>
              <a:cxnLst/>
              <a:rect l="l" t="t" r="r" b="b"/>
              <a:pathLst>
                <a:path w="4188460" h="109854">
                  <a:moveTo>
                    <a:pt x="13804" y="0"/>
                  </a:moveTo>
                  <a:lnTo>
                    <a:pt x="0" y="0"/>
                  </a:lnTo>
                  <a:lnTo>
                    <a:pt x="1524" y="27432"/>
                  </a:lnTo>
                  <a:lnTo>
                    <a:pt x="12280" y="27432"/>
                  </a:lnTo>
                  <a:lnTo>
                    <a:pt x="13804" y="0"/>
                  </a:lnTo>
                  <a:close/>
                </a:path>
                <a:path w="4188460" h="109854">
                  <a:moveTo>
                    <a:pt x="38188" y="0"/>
                  </a:moveTo>
                  <a:lnTo>
                    <a:pt x="24472" y="0"/>
                  </a:lnTo>
                  <a:lnTo>
                    <a:pt x="25996" y="27432"/>
                  </a:lnTo>
                  <a:lnTo>
                    <a:pt x="35140" y="27432"/>
                  </a:lnTo>
                  <a:lnTo>
                    <a:pt x="38188" y="0"/>
                  </a:lnTo>
                  <a:close/>
                </a:path>
                <a:path w="4188460" h="109854">
                  <a:moveTo>
                    <a:pt x="4136123" y="100482"/>
                  </a:moveTo>
                  <a:lnTo>
                    <a:pt x="51803" y="100482"/>
                  </a:lnTo>
                  <a:lnTo>
                    <a:pt x="51803" y="109626"/>
                  </a:lnTo>
                  <a:lnTo>
                    <a:pt x="4136123" y="109626"/>
                  </a:lnTo>
                  <a:lnTo>
                    <a:pt x="4136123" y="100482"/>
                  </a:lnTo>
                  <a:close/>
                </a:path>
                <a:path w="4188460" h="109854">
                  <a:moveTo>
                    <a:pt x="4165473" y="0"/>
                  </a:moveTo>
                  <a:lnTo>
                    <a:pt x="4151757" y="0"/>
                  </a:lnTo>
                  <a:lnTo>
                    <a:pt x="4153281" y="27533"/>
                  </a:lnTo>
                  <a:lnTo>
                    <a:pt x="4163949" y="27533"/>
                  </a:lnTo>
                  <a:lnTo>
                    <a:pt x="4165473" y="0"/>
                  </a:lnTo>
                  <a:close/>
                </a:path>
                <a:path w="4188460" h="109854">
                  <a:moveTo>
                    <a:pt x="4188333" y="0"/>
                  </a:moveTo>
                  <a:lnTo>
                    <a:pt x="4176141" y="0"/>
                  </a:lnTo>
                  <a:lnTo>
                    <a:pt x="4177665" y="27533"/>
                  </a:lnTo>
                  <a:lnTo>
                    <a:pt x="4186809" y="27533"/>
                  </a:lnTo>
                  <a:lnTo>
                    <a:pt x="4188333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294405" y="393287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4">
                  <a:moveTo>
                    <a:pt x="6191" y="114490"/>
                  </a:moveTo>
                  <a:lnTo>
                    <a:pt x="0" y="108394"/>
                  </a:lnTo>
                  <a:lnTo>
                    <a:pt x="5484" y="102655"/>
                  </a:lnTo>
                  <a:lnTo>
                    <a:pt x="10370" y="96774"/>
                  </a:lnTo>
                  <a:lnTo>
                    <a:pt x="22955" y="58007"/>
                  </a:lnTo>
                  <a:lnTo>
                    <a:pt x="21525" y="43694"/>
                  </a:lnTo>
                  <a:lnTo>
                    <a:pt x="17228" y="30372"/>
                  </a:lnTo>
                  <a:lnTo>
                    <a:pt x="10056" y="17890"/>
                  </a:lnTo>
                  <a:lnTo>
                    <a:pt x="0" y="6096"/>
                  </a:lnTo>
                  <a:lnTo>
                    <a:pt x="6191" y="0"/>
                  </a:lnTo>
                  <a:lnTo>
                    <a:pt x="18192" y="12937"/>
                  </a:lnTo>
                  <a:lnTo>
                    <a:pt x="26765" y="26562"/>
                  </a:lnTo>
                  <a:lnTo>
                    <a:pt x="31908" y="41027"/>
                  </a:lnTo>
                  <a:lnTo>
                    <a:pt x="33623" y="56483"/>
                  </a:lnTo>
                  <a:lnTo>
                    <a:pt x="33623" y="70199"/>
                  </a:lnTo>
                  <a:lnTo>
                    <a:pt x="30575" y="79343"/>
                  </a:lnTo>
                  <a:lnTo>
                    <a:pt x="29051" y="85534"/>
                  </a:lnTo>
                  <a:lnTo>
                    <a:pt x="19907" y="99250"/>
                  </a:lnTo>
                  <a:lnTo>
                    <a:pt x="16859" y="105346"/>
                  </a:lnTo>
                  <a:lnTo>
                    <a:pt x="12287" y="109918"/>
                  </a:lnTo>
                  <a:lnTo>
                    <a:pt x="6191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3220116" y="550449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32004" y="51911"/>
                  </a:moveTo>
                  <a:lnTo>
                    <a:pt x="19812" y="51911"/>
                  </a:lnTo>
                  <a:lnTo>
                    <a:pt x="21336" y="33623"/>
                  </a:lnTo>
                  <a:lnTo>
                    <a:pt x="6096" y="44291"/>
                  </a:lnTo>
                  <a:lnTo>
                    <a:pt x="0" y="33623"/>
                  </a:lnTo>
                  <a:lnTo>
                    <a:pt x="16764" y="26003"/>
                  </a:lnTo>
                  <a:lnTo>
                    <a:pt x="0" y="18383"/>
                  </a:lnTo>
                  <a:lnTo>
                    <a:pt x="6096" y="7619"/>
                  </a:lnTo>
                  <a:lnTo>
                    <a:pt x="21336" y="18383"/>
                  </a:lnTo>
                  <a:lnTo>
                    <a:pt x="19812" y="0"/>
                  </a:lnTo>
                  <a:lnTo>
                    <a:pt x="32004" y="0"/>
                  </a:lnTo>
                  <a:lnTo>
                    <a:pt x="30480" y="18383"/>
                  </a:lnTo>
                  <a:lnTo>
                    <a:pt x="45815" y="7619"/>
                  </a:lnTo>
                  <a:lnTo>
                    <a:pt x="51911" y="18383"/>
                  </a:lnTo>
                  <a:lnTo>
                    <a:pt x="35052" y="26003"/>
                  </a:lnTo>
                  <a:lnTo>
                    <a:pt x="51911" y="33623"/>
                  </a:lnTo>
                  <a:lnTo>
                    <a:pt x="45815" y="44291"/>
                  </a:lnTo>
                  <a:lnTo>
                    <a:pt x="30480" y="33623"/>
                  </a:lnTo>
                  <a:lnTo>
                    <a:pt x="32004" y="51911"/>
                  </a:lnTo>
                  <a:close/>
                </a:path>
              </a:pathLst>
            </a:custGeom>
            <a:solidFill>
              <a:srgbClr val="AA2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53158" y="545877"/>
              <a:ext cx="2427446" cy="735711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2119871" y="1170152"/>
              <a:ext cx="4137025" cy="110489"/>
            </a:xfrm>
            <a:custGeom>
              <a:avLst/>
              <a:gdLst/>
              <a:ahLst/>
              <a:cxnLst/>
              <a:rect l="l" t="t" r="r" b="b"/>
              <a:pathLst>
                <a:path w="4137025" h="110490">
                  <a:moveTo>
                    <a:pt x="4084320" y="100876"/>
                  </a:moveTo>
                  <a:lnTo>
                    <a:pt x="0" y="100876"/>
                  </a:lnTo>
                  <a:lnTo>
                    <a:pt x="0" y="110007"/>
                  </a:lnTo>
                  <a:lnTo>
                    <a:pt x="4084320" y="110007"/>
                  </a:lnTo>
                  <a:lnTo>
                    <a:pt x="4084320" y="100876"/>
                  </a:lnTo>
                  <a:close/>
                </a:path>
                <a:path w="4137025" h="110490">
                  <a:moveTo>
                    <a:pt x="4113669" y="0"/>
                  </a:moveTo>
                  <a:lnTo>
                    <a:pt x="4099953" y="0"/>
                  </a:lnTo>
                  <a:lnTo>
                    <a:pt x="4101477" y="28956"/>
                  </a:lnTo>
                  <a:lnTo>
                    <a:pt x="4112145" y="28956"/>
                  </a:lnTo>
                  <a:lnTo>
                    <a:pt x="4113669" y="0"/>
                  </a:lnTo>
                  <a:close/>
                </a:path>
                <a:path w="4137025" h="110490">
                  <a:moveTo>
                    <a:pt x="4136618" y="0"/>
                  </a:moveTo>
                  <a:lnTo>
                    <a:pt x="4122902" y="0"/>
                  </a:lnTo>
                  <a:lnTo>
                    <a:pt x="4125950" y="28956"/>
                  </a:lnTo>
                  <a:lnTo>
                    <a:pt x="4135094" y="28956"/>
                  </a:lnTo>
                  <a:lnTo>
                    <a:pt x="413661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294500" y="1165574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5">
                  <a:moveTo>
                    <a:pt x="6096" y="116014"/>
                  </a:moveTo>
                  <a:lnTo>
                    <a:pt x="0" y="109918"/>
                  </a:lnTo>
                  <a:lnTo>
                    <a:pt x="10287" y="97155"/>
                  </a:lnTo>
                  <a:lnTo>
                    <a:pt x="14573" y="91273"/>
                  </a:lnTo>
                  <a:lnTo>
                    <a:pt x="22955" y="58007"/>
                  </a:lnTo>
                  <a:lnTo>
                    <a:pt x="21511" y="43694"/>
                  </a:lnTo>
                  <a:lnTo>
                    <a:pt x="17192" y="30372"/>
                  </a:lnTo>
                  <a:lnTo>
                    <a:pt x="10016" y="17890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152" y="13175"/>
                  </a:lnTo>
                  <a:lnTo>
                    <a:pt x="26753" y="27324"/>
                  </a:lnTo>
                  <a:lnTo>
                    <a:pt x="31907" y="42313"/>
                  </a:lnTo>
                  <a:lnTo>
                    <a:pt x="33623" y="58007"/>
                  </a:lnTo>
                  <a:lnTo>
                    <a:pt x="33623" y="70199"/>
                  </a:lnTo>
                  <a:lnTo>
                    <a:pt x="32099" y="74866"/>
                  </a:lnTo>
                  <a:lnTo>
                    <a:pt x="30575" y="80962"/>
                  </a:lnTo>
                  <a:lnTo>
                    <a:pt x="29051" y="85534"/>
                  </a:lnTo>
                  <a:lnTo>
                    <a:pt x="22955" y="94678"/>
                  </a:lnTo>
                  <a:lnTo>
                    <a:pt x="19907" y="100774"/>
                  </a:lnTo>
                  <a:lnTo>
                    <a:pt x="16764" y="105346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5" name="object 6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653158" y="1327403"/>
            <a:ext cx="2840926" cy="268605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4581144" y="1327404"/>
            <a:ext cx="1748789" cy="116205"/>
            <a:chOff x="4581144" y="1327404"/>
            <a:chExt cx="1748789" cy="116205"/>
          </a:xfrm>
        </p:grpSpPr>
        <p:pic>
          <p:nvPicPr>
            <p:cNvPr id="67" name="object 67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81144" y="1338072"/>
              <a:ext cx="389000" cy="103822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4978895" y="1331975"/>
              <a:ext cx="1277620" cy="111760"/>
            </a:xfrm>
            <a:custGeom>
              <a:avLst/>
              <a:gdLst/>
              <a:ahLst/>
              <a:cxnLst/>
              <a:rect l="l" t="t" r="r" b="b"/>
              <a:pathLst>
                <a:path w="1277620" h="111759">
                  <a:moveTo>
                    <a:pt x="1225296" y="102108"/>
                  </a:moveTo>
                  <a:lnTo>
                    <a:pt x="0" y="102108"/>
                  </a:lnTo>
                  <a:lnTo>
                    <a:pt x="0" y="111264"/>
                  </a:lnTo>
                  <a:lnTo>
                    <a:pt x="1225296" y="111264"/>
                  </a:lnTo>
                  <a:lnTo>
                    <a:pt x="1225296" y="102108"/>
                  </a:lnTo>
                  <a:close/>
                </a:path>
                <a:path w="1277620" h="111759">
                  <a:moveTo>
                    <a:pt x="1254645" y="0"/>
                  </a:moveTo>
                  <a:lnTo>
                    <a:pt x="1240929" y="0"/>
                  </a:lnTo>
                  <a:lnTo>
                    <a:pt x="1242453" y="29057"/>
                  </a:lnTo>
                  <a:lnTo>
                    <a:pt x="1253121" y="29057"/>
                  </a:lnTo>
                  <a:lnTo>
                    <a:pt x="1254645" y="0"/>
                  </a:lnTo>
                  <a:close/>
                </a:path>
                <a:path w="1277620" h="111759">
                  <a:moveTo>
                    <a:pt x="1277594" y="0"/>
                  </a:moveTo>
                  <a:lnTo>
                    <a:pt x="1265402" y="0"/>
                  </a:lnTo>
                  <a:lnTo>
                    <a:pt x="1266926" y="29057"/>
                  </a:lnTo>
                  <a:lnTo>
                    <a:pt x="1276070" y="29057"/>
                  </a:lnTo>
                  <a:lnTo>
                    <a:pt x="1277594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294500" y="1327404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3965"/>
                  </a:lnTo>
                  <a:lnTo>
                    <a:pt x="10287" y="97726"/>
                  </a:lnTo>
                  <a:lnTo>
                    <a:pt x="24384" y="58007"/>
                  </a:lnTo>
                  <a:lnTo>
                    <a:pt x="22717" y="44337"/>
                  </a:lnTo>
                  <a:lnTo>
                    <a:pt x="17907" y="30944"/>
                  </a:lnTo>
                  <a:lnTo>
                    <a:pt x="10239" y="181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335" y="13135"/>
                  </a:lnTo>
                  <a:lnTo>
                    <a:pt x="27432" y="27289"/>
                  </a:lnTo>
                  <a:lnTo>
                    <a:pt x="33099" y="42299"/>
                  </a:lnTo>
                  <a:lnTo>
                    <a:pt x="35052" y="58007"/>
                  </a:lnTo>
                  <a:lnTo>
                    <a:pt x="35052" y="62579"/>
                  </a:lnTo>
                  <a:lnTo>
                    <a:pt x="33528" y="67151"/>
                  </a:lnTo>
                  <a:lnTo>
                    <a:pt x="33528" y="71818"/>
                  </a:lnTo>
                  <a:lnTo>
                    <a:pt x="28956" y="85534"/>
                  </a:lnTo>
                  <a:lnTo>
                    <a:pt x="25908" y="90106"/>
                  </a:lnTo>
                  <a:lnTo>
                    <a:pt x="22860" y="96202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/>
          <p:nvPr/>
        </p:nvSpPr>
        <p:spPr>
          <a:xfrm>
            <a:off x="2119883" y="1586483"/>
            <a:ext cx="4084320" cy="9525"/>
          </a:xfrm>
          <a:custGeom>
            <a:avLst/>
            <a:gdLst/>
            <a:ahLst/>
            <a:cxnLst/>
            <a:rect l="l" t="t" r="r" b="b"/>
            <a:pathLst>
              <a:path w="4084320" h="9525">
                <a:moveTo>
                  <a:pt x="4084319" y="9144"/>
                </a:moveTo>
                <a:lnTo>
                  <a:pt x="0" y="9144"/>
                </a:lnTo>
                <a:lnTo>
                  <a:pt x="0" y="0"/>
                </a:lnTo>
                <a:lnTo>
                  <a:pt x="4084319" y="0"/>
                </a:lnTo>
                <a:lnTo>
                  <a:pt x="4084319" y="914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 descr=""/>
          <p:cNvGrpSpPr/>
          <p:nvPr/>
        </p:nvGrpSpPr>
        <p:grpSpPr>
          <a:xfrm>
            <a:off x="6219825" y="1479994"/>
            <a:ext cx="108585" cy="116205"/>
            <a:chOff x="6219825" y="1479994"/>
            <a:chExt cx="108585" cy="116205"/>
          </a:xfrm>
        </p:grpSpPr>
        <p:sp>
          <p:nvSpPr>
            <p:cNvPr id="72" name="object 72" descr=""/>
            <p:cNvSpPr/>
            <p:nvPr/>
          </p:nvSpPr>
          <p:spPr>
            <a:xfrm>
              <a:off x="6219825" y="1484661"/>
              <a:ext cx="36830" cy="29209"/>
            </a:xfrm>
            <a:custGeom>
              <a:avLst/>
              <a:gdLst/>
              <a:ahLst/>
              <a:cxnLst/>
              <a:rect l="l" t="t" r="r" b="b"/>
              <a:pathLst>
                <a:path w="36829" h="29209">
                  <a:moveTo>
                    <a:pt x="12192" y="29051"/>
                  </a:moveTo>
                  <a:lnTo>
                    <a:pt x="1524" y="2905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9051"/>
                  </a:lnTo>
                  <a:close/>
                </a:path>
                <a:path w="36829" h="29209">
                  <a:moveTo>
                    <a:pt x="35147" y="29051"/>
                  </a:moveTo>
                  <a:lnTo>
                    <a:pt x="26003" y="29051"/>
                  </a:lnTo>
                  <a:lnTo>
                    <a:pt x="24479" y="0"/>
                  </a:lnTo>
                  <a:lnTo>
                    <a:pt x="36671" y="0"/>
                  </a:lnTo>
                  <a:lnTo>
                    <a:pt x="35147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6294500" y="1479994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3965"/>
                  </a:lnTo>
                  <a:lnTo>
                    <a:pt x="10287" y="97726"/>
                  </a:lnTo>
                  <a:lnTo>
                    <a:pt x="22955" y="58007"/>
                  </a:lnTo>
                  <a:lnTo>
                    <a:pt x="21511" y="44338"/>
                  </a:lnTo>
                  <a:lnTo>
                    <a:pt x="17192" y="30956"/>
                  </a:lnTo>
                  <a:lnTo>
                    <a:pt x="10016" y="18145"/>
                  </a:lnTo>
                  <a:lnTo>
                    <a:pt x="0" y="6191"/>
                  </a:lnTo>
                  <a:lnTo>
                    <a:pt x="6096" y="0"/>
                  </a:lnTo>
                  <a:lnTo>
                    <a:pt x="18152" y="13175"/>
                  </a:lnTo>
                  <a:lnTo>
                    <a:pt x="26753" y="27324"/>
                  </a:lnTo>
                  <a:lnTo>
                    <a:pt x="31907" y="42313"/>
                  </a:lnTo>
                  <a:lnTo>
                    <a:pt x="33623" y="58007"/>
                  </a:lnTo>
                  <a:lnTo>
                    <a:pt x="33623" y="71818"/>
                  </a:lnTo>
                  <a:lnTo>
                    <a:pt x="29051" y="85534"/>
                  </a:lnTo>
                  <a:lnTo>
                    <a:pt x="26003" y="90106"/>
                  </a:lnTo>
                  <a:lnTo>
                    <a:pt x="22955" y="96202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1653158" y="1632680"/>
            <a:ext cx="4812665" cy="269875"/>
            <a:chOff x="1653158" y="1632680"/>
            <a:chExt cx="4812665" cy="269875"/>
          </a:xfrm>
        </p:grpSpPr>
        <p:pic>
          <p:nvPicPr>
            <p:cNvPr id="75" name="object 7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53158" y="1632680"/>
              <a:ext cx="1342643" cy="268605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3005315" y="1643265"/>
              <a:ext cx="468630" cy="104775"/>
            </a:xfrm>
            <a:custGeom>
              <a:avLst/>
              <a:gdLst/>
              <a:ahLst/>
              <a:cxnLst/>
              <a:rect l="l" t="t" r="r" b="b"/>
              <a:pathLst>
                <a:path w="468629" h="104775">
                  <a:moveTo>
                    <a:pt x="68592" y="95618"/>
                  </a:moveTo>
                  <a:lnTo>
                    <a:pt x="0" y="95618"/>
                  </a:lnTo>
                  <a:lnTo>
                    <a:pt x="0" y="104775"/>
                  </a:lnTo>
                  <a:lnTo>
                    <a:pt x="68592" y="104775"/>
                  </a:lnTo>
                  <a:lnTo>
                    <a:pt x="68592" y="95618"/>
                  </a:lnTo>
                  <a:close/>
                </a:path>
                <a:path w="468629" h="104775">
                  <a:moveTo>
                    <a:pt x="130784" y="33616"/>
                  </a:moveTo>
                  <a:lnTo>
                    <a:pt x="129260" y="27520"/>
                  </a:lnTo>
                  <a:lnTo>
                    <a:pt x="126212" y="24472"/>
                  </a:lnTo>
                  <a:lnTo>
                    <a:pt x="123164" y="19900"/>
                  </a:lnTo>
                  <a:lnTo>
                    <a:pt x="118592" y="18376"/>
                  </a:lnTo>
                  <a:lnTo>
                    <a:pt x="104876" y="18376"/>
                  </a:lnTo>
                  <a:lnTo>
                    <a:pt x="101828" y="21424"/>
                  </a:lnTo>
                  <a:lnTo>
                    <a:pt x="97256" y="22948"/>
                  </a:lnTo>
                  <a:lnTo>
                    <a:pt x="94208" y="25996"/>
                  </a:lnTo>
                  <a:lnTo>
                    <a:pt x="91160" y="30568"/>
                  </a:lnTo>
                  <a:lnTo>
                    <a:pt x="89636" y="18376"/>
                  </a:lnTo>
                  <a:lnTo>
                    <a:pt x="80492" y="18376"/>
                  </a:lnTo>
                  <a:lnTo>
                    <a:pt x="80492" y="79425"/>
                  </a:lnTo>
                  <a:lnTo>
                    <a:pt x="91160" y="79425"/>
                  </a:lnTo>
                  <a:lnTo>
                    <a:pt x="91160" y="41325"/>
                  </a:lnTo>
                  <a:lnTo>
                    <a:pt x="92684" y="38277"/>
                  </a:lnTo>
                  <a:lnTo>
                    <a:pt x="95732" y="36664"/>
                  </a:lnTo>
                  <a:lnTo>
                    <a:pt x="97256" y="33616"/>
                  </a:lnTo>
                  <a:lnTo>
                    <a:pt x="100304" y="30568"/>
                  </a:lnTo>
                  <a:lnTo>
                    <a:pt x="101828" y="30568"/>
                  </a:lnTo>
                  <a:lnTo>
                    <a:pt x="104876" y="27520"/>
                  </a:lnTo>
                  <a:lnTo>
                    <a:pt x="115544" y="27520"/>
                  </a:lnTo>
                  <a:lnTo>
                    <a:pt x="120116" y="36664"/>
                  </a:lnTo>
                  <a:lnTo>
                    <a:pt x="120116" y="42849"/>
                  </a:lnTo>
                  <a:lnTo>
                    <a:pt x="130784" y="42849"/>
                  </a:lnTo>
                  <a:lnTo>
                    <a:pt x="130784" y="33616"/>
                  </a:lnTo>
                  <a:close/>
                </a:path>
                <a:path w="468629" h="104775">
                  <a:moveTo>
                    <a:pt x="198031" y="41325"/>
                  </a:moveTo>
                  <a:lnTo>
                    <a:pt x="196507" y="38277"/>
                  </a:lnTo>
                  <a:lnTo>
                    <a:pt x="196507" y="33705"/>
                  </a:lnTo>
                  <a:lnTo>
                    <a:pt x="193459" y="27609"/>
                  </a:lnTo>
                  <a:lnTo>
                    <a:pt x="190411" y="26085"/>
                  </a:lnTo>
                  <a:lnTo>
                    <a:pt x="188887" y="23037"/>
                  </a:lnTo>
                  <a:lnTo>
                    <a:pt x="187363" y="22275"/>
                  </a:lnTo>
                  <a:lnTo>
                    <a:pt x="187363" y="41325"/>
                  </a:lnTo>
                  <a:lnTo>
                    <a:pt x="185839" y="44373"/>
                  </a:lnTo>
                  <a:lnTo>
                    <a:pt x="155257" y="44373"/>
                  </a:lnTo>
                  <a:lnTo>
                    <a:pt x="155257" y="39801"/>
                  </a:lnTo>
                  <a:lnTo>
                    <a:pt x="156781" y="36753"/>
                  </a:lnTo>
                  <a:lnTo>
                    <a:pt x="156781" y="35229"/>
                  </a:lnTo>
                  <a:lnTo>
                    <a:pt x="158305" y="33705"/>
                  </a:lnTo>
                  <a:lnTo>
                    <a:pt x="159829" y="30657"/>
                  </a:lnTo>
                  <a:lnTo>
                    <a:pt x="161353" y="29133"/>
                  </a:lnTo>
                  <a:lnTo>
                    <a:pt x="162877" y="29133"/>
                  </a:lnTo>
                  <a:lnTo>
                    <a:pt x="165925" y="26085"/>
                  </a:lnTo>
                  <a:lnTo>
                    <a:pt x="175171" y="26085"/>
                  </a:lnTo>
                  <a:lnTo>
                    <a:pt x="178219" y="27609"/>
                  </a:lnTo>
                  <a:lnTo>
                    <a:pt x="179743" y="29133"/>
                  </a:lnTo>
                  <a:lnTo>
                    <a:pt x="181267" y="29133"/>
                  </a:lnTo>
                  <a:lnTo>
                    <a:pt x="182791" y="32181"/>
                  </a:lnTo>
                  <a:lnTo>
                    <a:pt x="185839" y="35229"/>
                  </a:lnTo>
                  <a:lnTo>
                    <a:pt x="185839" y="39801"/>
                  </a:lnTo>
                  <a:lnTo>
                    <a:pt x="187363" y="41325"/>
                  </a:lnTo>
                  <a:lnTo>
                    <a:pt x="187363" y="22275"/>
                  </a:lnTo>
                  <a:lnTo>
                    <a:pt x="182791" y="19989"/>
                  </a:lnTo>
                  <a:lnTo>
                    <a:pt x="179743" y="18376"/>
                  </a:lnTo>
                  <a:lnTo>
                    <a:pt x="162877" y="18376"/>
                  </a:lnTo>
                  <a:lnTo>
                    <a:pt x="159829" y="19989"/>
                  </a:lnTo>
                  <a:lnTo>
                    <a:pt x="155257" y="21513"/>
                  </a:lnTo>
                  <a:lnTo>
                    <a:pt x="153733" y="24561"/>
                  </a:lnTo>
                  <a:lnTo>
                    <a:pt x="147637" y="30657"/>
                  </a:lnTo>
                  <a:lnTo>
                    <a:pt x="146113" y="33705"/>
                  </a:lnTo>
                  <a:lnTo>
                    <a:pt x="146113" y="36753"/>
                  </a:lnTo>
                  <a:lnTo>
                    <a:pt x="143065" y="45897"/>
                  </a:lnTo>
                  <a:lnTo>
                    <a:pt x="143065" y="55041"/>
                  </a:lnTo>
                  <a:lnTo>
                    <a:pt x="144589" y="58089"/>
                  </a:lnTo>
                  <a:lnTo>
                    <a:pt x="144589" y="62661"/>
                  </a:lnTo>
                  <a:lnTo>
                    <a:pt x="146113" y="67233"/>
                  </a:lnTo>
                  <a:lnTo>
                    <a:pt x="147637" y="70281"/>
                  </a:lnTo>
                  <a:lnTo>
                    <a:pt x="150685" y="71805"/>
                  </a:lnTo>
                  <a:lnTo>
                    <a:pt x="156781" y="77901"/>
                  </a:lnTo>
                  <a:lnTo>
                    <a:pt x="159829" y="79425"/>
                  </a:lnTo>
                  <a:lnTo>
                    <a:pt x="162877" y="79425"/>
                  </a:lnTo>
                  <a:lnTo>
                    <a:pt x="167449" y="81051"/>
                  </a:lnTo>
                  <a:lnTo>
                    <a:pt x="181267" y="81051"/>
                  </a:lnTo>
                  <a:lnTo>
                    <a:pt x="184315" y="79425"/>
                  </a:lnTo>
                  <a:lnTo>
                    <a:pt x="191935" y="79425"/>
                  </a:lnTo>
                  <a:lnTo>
                    <a:pt x="194983" y="77901"/>
                  </a:lnTo>
                  <a:lnTo>
                    <a:pt x="194983" y="71805"/>
                  </a:lnTo>
                  <a:lnTo>
                    <a:pt x="194983" y="68757"/>
                  </a:lnTo>
                  <a:lnTo>
                    <a:pt x="193459" y="70281"/>
                  </a:lnTo>
                  <a:lnTo>
                    <a:pt x="187363" y="70281"/>
                  </a:lnTo>
                  <a:lnTo>
                    <a:pt x="185839" y="71805"/>
                  </a:lnTo>
                  <a:lnTo>
                    <a:pt x="167449" y="71805"/>
                  </a:lnTo>
                  <a:lnTo>
                    <a:pt x="162877" y="70281"/>
                  </a:lnTo>
                  <a:lnTo>
                    <a:pt x="156781" y="64185"/>
                  </a:lnTo>
                  <a:lnTo>
                    <a:pt x="155257" y="59613"/>
                  </a:lnTo>
                  <a:lnTo>
                    <a:pt x="155257" y="51993"/>
                  </a:lnTo>
                  <a:lnTo>
                    <a:pt x="198031" y="51993"/>
                  </a:lnTo>
                  <a:lnTo>
                    <a:pt x="198031" y="44373"/>
                  </a:lnTo>
                  <a:lnTo>
                    <a:pt x="198031" y="41325"/>
                  </a:lnTo>
                  <a:close/>
                </a:path>
                <a:path w="468629" h="104775">
                  <a:moveTo>
                    <a:pt x="266700" y="44386"/>
                  </a:moveTo>
                  <a:lnTo>
                    <a:pt x="265176" y="39814"/>
                  </a:lnTo>
                  <a:lnTo>
                    <a:pt x="265176" y="35242"/>
                  </a:lnTo>
                  <a:lnTo>
                    <a:pt x="261366" y="27622"/>
                  </a:lnTo>
                  <a:lnTo>
                    <a:pt x="259080" y="23050"/>
                  </a:lnTo>
                  <a:lnTo>
                    <a:pt x="257556" y="21526"/>
                  </a:lnTo>
                  <a:lnTo>
                    <a:pt x="256032" y="20764"/>
                  </a:lnTo>
                  <a:lnTo>
                    <a:pt x="256032" y="45910"/>
                  </a:lnTo>
                  <a:lnTo>
                    <a:pt x="256032" y="56578"/>
                  </a:lnTo>
                  <a:lnTo>
                    <a:pt x="254508" y="62674"/>
                  </a:lnTo>
                  <a:lnTo>
                    <a:pt x="249847" y="65722"/>
                  </a:lnTo>
                  <a:lnTo>
                    <a:pt x="246799" y="70294"/>
                  </a:lnTo>
                  <a:lnTo>
                    <a:pt x="242227" y="71818"/>
                  </a:lnTo>
                  <a:lnTo>
                    <a:pt x="231559" y="71818"/>
                  </a:lnTo>
                  <a:lnTo>
                    <a:pt x="228511" y="70294"/>
                  </a:lnTo>
                  <a:lnTo>
                    <a:pt x="226987" y="70294"/>
                  </a:lnTo>
                  <a:lnTo>
                    <a:pt x="225463" y="68770"/>
                  </a:lnTo>
                  <a:lnTo>
                    <a:pt x="225463" y="39814"/>
                  </a:lnTo>
                  <a:lnTo>
                    <a:pt x="226987" y="36766"/>
                  </a:lnTo>
                  <a:lnTo>
                    <a:pt x="234607" y="29146"/>
                  </a:lnTo>
                  <a:lnTo>
                    <a:pt x="236131" y="29146"/>
                  </a:lnTo>
                  <a:lnTo>
                    <a:pt x="237655" y="27622"/>
                  </a:lnTo>
                  <a:lnTo>
                    <a:pt x="246799" y="27622"/>
                  </a:lnTo>
                  <a:lnTo>
                    <a:pt x="248323" y="29146"/>
                  </a:lnTo>
                  <a:lnTo>
                    <a:pt x="249847" y="29146"/>
                  </a:lnTo>
                  <a:lnTo>
                    <a:pt x="251371" y="30670"/>
                  </a:lnTo>
                  <a:lnTo>
                    <a:pt x="252895" y="33718"/>
                  </a:lnTo>
                  <a:lnTo>
                    <a:pt x="252895" y="35242"/>
                  </a:lnTo>
                  <a:lnTo>
                    <a:pt x="254508" y="36766"/>
                  </a:lnTo>
                  <a:lnTo>
                    <a:pt x="254508" y="42862"/>
                  </a:lnTo>
                  <a:lnTo>
                    <a:pt x="256032" y="45910"/>
                  </a:lnTo>
                  <a:lnTo>
                    <a:pt x="256032" y="20764"/>
                  </a:lnTo>
                  <a:lnTo>
                    <a:pt x="254508" y="20002"/>
                  </a:lnTo>
                  <a:lnTo>
                    <a:pt x="251371" y="18376"/>
                  </a:lnTo>
                  <a:lnTo>
                    <a:pt x="237655" y="18376"/>
                  </a:lnTo>
                  <a:lnTo>
                    <a:pt x="234607" y="20002"/>
                  </a:lnTo>
                  <a:lnTo>
                    <a:pt x="230035" y="21526"/>
                  </a:lnTo>
                  <a:lnTo>
                    <a:pt x="226987" y="24574"/>
                  </a:lnTo>
                  <a:lnTo>
                    <a:pt x="223939" y="29146"/>
                  </a:lnTo>
                  <a:lnTo>
                    <a:pt x="223939" y="18376"/>
                  </a:lnTo>
                  <a:lnTo>
                    <a:pt x="214795" y="18376"/>
                  </a:lnTo>
                  <a:lnTo>
                    <a:pt x="214795" y="103911"/>
                  </a:lnTo>
                  <a:lnTo>
                    <a:pt x="225463" y="103911"/>
                  </a:lnTo>
                  <a:lnTo>
                    <a:pt x="225463" y="79438"/>
                  </a:lnTo>
                  <a:lnTo>
                    <a:pt x="230035" y="79438"/>
                  </a:lnTo>
                  <a:lnTo>
                    <a:pt x="233083" y="81051"/>
                  </a:lnTo>
                  <a:lnTo>
                    <a:pt x="240703" y="81051"/>
                  </a:lnTo>
                  <a:lnTo>
                    <a:pt x="243751" y="79438"/>
                  </a:lnTo>
                  <a:lnTo>
                    <a:pt x="248323" y="77914"/>
                  </a:lnTo>
                  <a:lnTo>
                    <a:pt x="251371" y="76390"/>
                  </a:lnTo>
                  <a:lnTo>
                    <a:pt x="254508" y="74866"/>
                  </a:lnTo>
                  <a:lnTo>
                    <a:pt x="257556" y="71818"/>
                  </a:lnTo>
                  <a:lnTo>
                    <a:pt x="260604" y="70294"/>
                  </a:lnTo>
                  <a:lnTo>
                    <a:pt x="262128" y="65722"/>
                  </a:lnTo>
                  <a:lnTo>
                    <a:pt x="263652" y="62674"/>
                  </a:lnTo>
                  <a:lnTo>
                    <a:pt x="266700" y="53530"/>
                  </a:lnTo>
                  <a:lnTo>
                    <a:pt x="266700" y="44386"/>
                  </a:lnTo>
                  <a:close/>
                </a:path>
                <a:path w="468629" h="104775">
                  <a:moveTo>
                    <a:pt x="335292" y="44386"/>
                  </a:moveTo>
                  <a:lnTo>
                    <a:pt x="333768" y="39814"/>
                  </a:lnTo>
                  <a:lnTo>
                    <a:pt x="333768" y="35242"/>
                  </a:lnTo>
                  <a:lnTo>
                    <a:pt x="330720" y="29146"/>
                  </a:lnTo>
                  <a:lnTo>
                    <a:pt x="329196" y="27622"/>
                  </a:lnTo>
                  <a:lnTo>
                    <a:pt x="324624" y="23050"/>
                  </a:lnTo>
                  <a:lnTo>
                    <a:pt x="324624" y="42862"/>
                  </a:lnTo>
                  <a:lnTo>
                    <a:pt x="324624" y="55054"/>
                  </a:lnTo>
                  <a:lnTo>
                    <a:pt x="323100" y="58102"/>
                  </a:lnTo>
                  <a:lnTo>
                    <a:pt x="323100" y="61150"/>
                  </a:lnTo>
                  <a:lnTo>
                    <a:pt x="321576" y="62674"/>
                  </a:lnTo>
                  <a:lnTo>
                    <a:pt x="320052" y="65722"/>
                  </a:lnTo>
                  <a:lnTo>
                    <a:pt x="315480" y="70294"/>
                  </a:lnTo>
                  <a:lnTo>
                    <a:pt x="312432" y="71818"/>
                  </a:lnTo>
                  <a:lnTo>
                    <a:pt x="301764" y="71818"/>
                  </a:lnTo>
                  <a:lnTo>
                    <a:pt x="298716" y="70294"/>
                  </a:lnTo>
                  <a:lnTo>
                    <a:pt x="297192" y="68770"/>
                  </a:lnTo>
                  <a:lnTo>
                    <a:pt x="295668" y="68770"/>
                  </a:lnTo>
                  <a:lnTo>
                    <a:pt x="294144" y="65722"/>
                  </a:lnTo>
                  <a:lnTo>
                    <a:pt x="291096" y="62674"/>
                  </a:lnTo>
                  <a:lnTo>
                    <a:pt x="289572" y="59626"/>
                  </a:lnTo>
                  <a:lnTo>
                    <a:pt x="289572" y="41338"/>
                  </a:lnTo>
                  <a:lnTo>
                    <a:pt x="291096" y="38290"/>
                  </a:lnTo>
                  <a:lnTo>
                    <a:pt x="291096" y="35242"/>
                  </a:lnTo>
                  <a:lnTo>
                    <a:pt x="295668" y="30670"/>
                  </a:lnTo>
                  <a:lnTo>
                    <a:pt x="298716" y="29146"/>
                  </a:lnTo>
                  <a:lnTo>
                    <a:pt x="300240" y="27622"/>
                  </a:lnTo>
                  <a:lnTo>
                    <a:pt x="313956" y="27622"/>
                  </a:lnTo>
                  <a:lnTo>
                    <a:pt x="315480" y="29146"/>
                  </a:lnTo>
                  <a:lnTo>
                    <a:pt x="318528" y="30670"/>
                  </a:lnTo>
                  <a:lnTo>
                    <a:pt x="321576" y="33718"/>
                  </a:lnTo>
                  <a:lnTo>
                    <a:pt x="321576" y="36766"/>
                  </a:lnTo>
                  <a:lnTo>
                    <a:pt x="324624" y="42862"/>
                  </a:lnTo>
                  <a:lnTo>
                    <a:pt x="324624" y="23050"/>
                  </a:lnTo>
                  <a:lnTo>
                    <a:pt x="323100" y="21526"/>
                  </a:lnTo>
                  <a:lnTo>
                    <a:pt x="318528" y="20002"/>
                  </a:lnTo>
                  <a:lnTo>
                    <a:pt x="315480" y="18376"/>
                  </a:lnTo>
                  <a:lnTo>
                    <a:pt x="298716" y="18376"/>
                  </a:lnTo>
                  <a:lnTo>
                    <a:pt x="295668" y="20002"/>
                  </a:lnTo>
                  <a:lnTo>
                    <a:pt x="291096" y="21526"/>
                  </a:lnTo>
                  <a:lnTo>
                    <a:pt x="283476" y="29146"/>
                  </a:lnTo>
                  <a:lnTo>
                    <a:pt x="281952" y="32194"/>
                  </a:lnTo>
                  <a:lnTo>
                    <a:pt x="278904" y="41338"/>
                  </a:lnTo>
                  <a:lnTo>
                    <a:pt x="278904" y="59626"/>
                  </a:lnTo>
                  <a:lnTo>
                    <a:pt x="280428" y="62674"/>
                  </a:lnTo>
                  <a:lnTo>
                    <a:pt x="281952" y="67246"/>
                  </a:lnTo>
                  <a:lnTo>
                    <a:pt x="285000" y="73342"/>
                  </a:lnTo>
                  <a:lnTo>
                    <a:pt x="288048" y="74866"/>
                  </a:lnTo>
                  <a:lnTo>
                    <a:pt x="291096" y="77914"/>
                  </a:lnTo>
                  <a:lnTo>
                    <a:pt x="294144" y="79438"/>
                  </a:lnTo>
                  <a:lnTo>
                    <a:pt x="297192" y="79438"/>
                  </a:lnTo>
                  <a:lnTo>
                    <a:pt x="301764" y="81051"/>
                  </a:lnTo>
                  <a:lnTo>
                    <a:pt x="310908" y="81051"/>
                  </a:lnTo>
                  <a:lnTo>
                    <a:pt x="313956" y="79438"/>
                  </a:lnTo>
                  <a:lnTo>
                    <a:pt x="318528" y="77914"/>
                  </a:lnTo>
                  <a:lnTo>
                    <a:pt x="324624" y="74866"/>
                  </a:lnTo>
                  <a:lnTo>
                    <a:pt x="327672" y="71818"/>
                  </a:lnTo>
                  <a:lnTo>
                    <a:pt x="329196" y="68770"/>
                  </a:lnTo>
                  <a:lnTo>
                    <a:pt x="332244" y="65722"/>
                  </a:lnTo>
                  <a:lnTo>
                    <a:pt x="333768" y="61150"/>
                  </a:lnTo>
                  <a:lnTo>
                    <a:pt x="333768" y="58102"/>
                  </a:lnTo>
                  <a:lnTo>
                    <a:pt x="335292" y="53530"/>
                  </a:lnTo>
                  <a:lnTo>
                    <a:pt x="335292" y="44386"/>
                  </a:lnTo>
                  <a:close/>
                </a:path>
                <a:path w="468629" h="104775">
                  <a:moveTo>
                    <a:pt x="402526" y="33616"/>
                  </a:moveTo>
                  <a:lnTo>
                    <a:pt x="401002" y="27520"/>
                  </a:lnTo>
                  <a:lnTo>
                    <a:pt x="397954" y="24472"/>
                  </a:lnTo>
                  <a:lnTo>
                    <a:pt x="394906" y="19900"/>
                  </a:lnTo>
                  <a:lnTo>
                    <a:pt x="390334" y="18376"/>
                  </a:lnTo>
                  <a:lnTo>
                    <a:pt x="376529" y="18376"/>
                  </a:lnTo>
                  <a:lnTo>
                    <a:pt x="373481" y="21424"/>
                  </a:lnTo>
                  <a:lnTo>
                    <a:pt x="370433" y="22948"/>
                  </a:lnTo>
                  <a:lnTo>
                    <a:pt x="365861" y="25996"/>
                  </a:lnTo>
                  <a:lnTo>
                    <a:pt x="362813" y="30568"/>
                  </a:lnTo>
                  <a:lnTo>
                    <a:pt x="362813" y="18376"/>
                  </a:lnTo>
                  <a:lnTo>
                    <a:pt x="352145" y="18376"/>
                  </a:lnTo>
                  <a:lnTo>
                    <a:pt x="352145" y="79527"/>
                  </a:lnTo>
                  <a:lnTo>
                    <a:pt x="362813" y="79527"/>
                  </a:lnTo>
                  <a:lnTo>
                    <a:pt x="362813" y="41325"/>
                  </a:lnTo>
                  <a:lnTo>
                    <a:pt x="367385" y="36664"/>
                  </a:lnTo>
                  <a:lnTo>
                    <a:pt x="368909" y="33616"/>
                  </a:lnTo>
                  <a:lnTo>
                    <a:pt x="371957" y="30568"/>
                  </a:lnTo>
                  <a:lnTo>
                    <a:pt x="373481" y="30568"/>
                  </a:lnTo>
                  <a:lnTo>
                    <a:pt x="376529" y="27520"/>
                  </a:lnTo>
                  <a:lnTo>
                    <a:pt x="388810" y="27520"/>
                  </a:lnTo>
                  <a:lnTo>
                    <a:pt x="391858" y="33616"/>
                  </a:lnTo>
                  <a:lnTo>
                    <a:pt x="391858" y="42849"/>
                  </a:lnTo>
                  <a:lnTo>
                    <a:pt x="402526" y="42849"/>
                  </a:lnTo>
                  <a:lnTo>
                    <a:pt x="402526" y="33616"/>
                  </a:lnTo>
                  <a:close/>
                </a:path>
                <a:path w="468629" h="104775">
                  <a:moveTo>
                    <a:pt x="468071" y="18376"/>
                  </a:moveTo>
                  <a:lnTo>
                    <a:pt x="440537" y="18376"/>
                  </a:lnTo>
                  <a:lnTo>
                    <a:pt x="440537" y="0"/>
                  </a:lnTo>
                  <a:lnTo>
                    <a:pt x="429869" y="1524"/>
                  </a:lnTo>
                  <a:lnTo>
                    <a:pt x="429869" y="18376"/>
                  </a:lnTo>
                  <a:lnTo>
                    <a:pt x="413105" y="18376"/>
                  </a:lnTo>
                  <a:lnTo>
                    <a:pt x="413105" y="27520"/>
                  </a:lnTo>
                  <a:lnTo>
                    <a:pt x="429869" y="27520"/>
                  </a:lnTo>
                  <a:lnTo>
                    <a:pt x="429869" y="67246"/>
                  </a:lnTo>
                  <a:lnTo>
                    <a:pt x="431393" y="71818"/>
                  </a:lnTo>
                  <a:lnTo>
                    <a:pt x="435965" y="74866"/>
                  </a:lnTo>
                  <a:lnTo>
                    <a:pt x="439013" y="79438"/>
                  </a:lnTo>
                  <a:lnTo>
                    <a:pt x="445109" y="80962"/>
                  </a:lnTo>
                  <a:lnTo>
                    <a:pt x="457301" y="80962"/>
                  </a:lnTo>
                  <a:lnTo>
                    <a:pt x="460349" y="79438"/>
                  </a:lnTo>
                  <a:lnTo>
                    <a:pt x="468071" y="79438"/>
                  </a:lnTo>
                  <a:lnTo>
                    <a:pt x="468071" y="70294"/>
                  </a:lnTo>
                  <a:lnTo>
                    <a:pt x="461873" y="70294"/>
                  </a:lnTo>
                  <a:lnTo>
                    <a:pt x="460349" y="71818"/>
                  </a:lnTo>
                  <a:lnTo>
                    <a:pt x="449681" y="71818"/>
                  </a:lnTo>
                  <a:lnTo>
                    <a:pt x="443585" y="68770"/>
                  </a:lnTo>
                  <a:lnTo>
                    <a:pt x="440537" y="62674"/>
                  </a:lnTo>
                  <a:lnTo>
                    <a:pt x="440537" y="27520"/>
                  </a:lnTo>
                  <a:lnTo>
                    <a:pt x="468071" y="27520"/>
                  </a:lnTo>
                  <a:lnTo>
                    <a:pt x="468071" y="1837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02342" y="1632680"/>
              <a:ext cx="245649" cy="116014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3769411" y="1661642"/>
              <a:ext cx="184785" cy="62865"/>
            </a:xfrm>
            <a:custGeom>
              <a:avLst/>
              <a:gdLst/>
              <a:ahLst/>
              <a:cxnLst/>
              <a:rect l="l" t="t" r="r" b="b"/>
              <a:pathLst>
                <a:path w="184785" h="62864">
                  <a:moveTo>
                    <a:pt x="50292" y="15328"/>
                  </a:moveTo>
                  <a:lnTo>
                    <a:pt x="48768" y="9232"/>
                  </a:lnTo>
                  <a:lnTo>
                    <a:pt x="44196" y="6184"/>
                  </a:lnTo>
                  <a:lnTo>
                    <a:pt x="41148" y="1524"/>
                  </a:lnTo>
                  <a:lnTo>
                    <a:pt x="36576" y="0"/>
                  </a:lnTo>
                  <a:lnTo>
                    <a:pt x="22860" y="0"/>
                  </a:lnTo>
                  <a:lnTo>
                    <a:pt x="19812" y="3136"/>
                  </a:lnTo>
                  <a:lnTo>
                    <a:pt x="16764" y="4660"/>
                  </a:lnTo>
                  <a:lnTo>
                    <a:pt x="9144" y="1228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61048"/>
                  </a:lnTo>
                  <a:lnTo>
                    <a:pt x="10668" y="61048"/>
                  </a:lnTo>
                  <a:lnTo>
                    <a:pt x="10668" y="22948"/>
                  </a:lnTo>
                  <a:lnTo>
                    <a:pt x="12192" y="19900"/>
                  </a:lnTo>
                  <a:lnTo>
                    <a:pt x="13716" y="18376"/>
                  </a:lnTo>
                  <a:lnTo>
                    <a:pt x="15240" y="15328"/>
                  </a:lnTo>
                  <a:lnTo>
                    <a:pt x="18288" y="12280"/>
                  </a:lnTo>
                  <a:lnTo>
                    <a:pt x="19812" y="12280"/>
                  </a:lnTo>
                  <a:lnTo>
                    <a:pt x="22860" y="9232"/>
                  </a:lnTo>
                  <a:lnTo>
                    <a:pt x="35052" y="9232"/>
                  </a:lnTo>
                  <a:lnTo>
                    <a:pt x="38100" y="15328"/>
                  </a:lnTo>
                  <a:lnTo>
                    <a:pt x="38100" y="24472"/>
                  </a:lnTo>
                  <a:lnTo>
                    <a:pt x="48768" y="24472"/>
                  </a:lnTo>
                  <a:lnTo>
                    <a:pt x="50292" y="15328"/>
                  </a:lnTo>
                  <a:close/>
                </a:path>
                <a:path w="184785" h="62864">
                  <a:moveTo>
                    <a:pt x="114401" y="0"/>
                  </a:moveTo>
                  <a:lnTo>
                    <a:pt x="103733" y="0"/>
                  </a:lnTo>
                  <a:lnTo>
                    <a:pt x="103733" y="41148"/>
                  </a:lnTo>
                  <a:lnTo>
                    <a:pt x="100685" y="42672"/>
                  </a:lnTo>
                  <a:lnTo>
                    <a:pt x="99161" y="45720"/>
                  </a:lnTo>
                  <a:lnTo>
                    <a:pt x="94589" y="50393"/>
                  </a:lnTo>
                  <a:lnTo>
                    <a:pt x="93065" y="50393"/>
                  </a:lnTo>
                  <a:lnTo>
                    <a:pt x="93065" y="51917"/>
                  </a:lnTo>
                  <a:lnTo>
                    <a:pt x="91541" y="51917"/>
                  </a:lnTo>
                  <a:lnTo>
                    <a:pt x="90017" y="53441"/>
                  </a:lnTo>
                  <a:lnTo>
                    <a:pt x="79349" y="53441"/>
                  </a:lnTo>
                  <a:lnTo>
                    <a:pt x="76301" y="48768"/>
                  </a:lnTo>
                  <a:lnTo>
                    <a:pt x="76301" y="0"/>
                  </a:lnTo>
                  <a:lnTo>
                    <a:pt x="65633" y="0"/>
                  </a:lnTo>
                  <a:lnTo>
                    <a:pt x="65633" y="47244"/>
                  </a:lnTo>
                  <a:lnTo>
                    <a:pt x="67157" y="53441"/>
                  </a:lnTo>
                  <a:lnTo>
                    <a:pt x="70205" y="56489"/>
                  </a:lnTo>
                  <a:lnTo>
                    <a:pt x="73253" y="61061"/>
                  </a:lnTo>
                  <a:lnTo>
                    <a:pt x="77825" y="62585"/>
                  </a:lnTo>
                  <a:lnTo>
                    <a:pt x="88493" y="62585"/>
                  </a:lnTo>
                  <a:lnTo>
                    <a:pt x="91541" y="61061"/>
                  </a:lnTo>
                  <a:lnTo>
                    <a:pt x="93065" y="61061"/>
                  </a:lnTo>
                  <a:lnTo>
                    <a:pt x="94589" y="59537"/>
                  </a:lnTo>
                  <a:lnTo>
                    <a:pt x="96113" y="59537"/>
                  </a:lnTo>
                  <a:lnTo>
                    <a:pt x="103733" y="51917"/>
                  </a:lnTo>
                  <a:lnTo>
                    <a:pt x="103733" y="61061"/>
                  </a:lnTo>
                  <a:lnTo>
                    <a:pt x="114401" y="61061"/>
                  </a:lnTo>
                  <a:lnTo>
                    <a:pt x="114401" y="0"/>
                  </a:lnTo>
                  <a:close/>
                </a:path>
                <a:path w="184785" h="62864">
                  <a:moveTo>
                    <a:pt x="184594" y="19900"/>
                  </a:moveTo>
                  <a:lnTo>
                    <a:pt x="183070" y="15328"/>
                  </a:lnTo>
                  <a:lnTo>
                    <a:pt x="180022" y="9232"/>
                  </a:lnTo>
                  <a:lnTo>
                    <a:pt x="176974" y="7708"/>
                  </a:lnTo>
                  <a:lnTo>
                    <a:pt x="175450" y="4660"/>
                  </a:lnTo>
                  <a:lnTo>
                    <a:pt x="173926" y="3898"/>
                  </a:lnTo>
                  <a:lnTo>
                    <a:pt x="173926" y="21424"/>
                  </a:lnTo>
                  <a:lnTo>
                    <a:pt x="173926" y="25996"/>
                  </a:lnTo>
                  <a:lnTo>
                    <a:pt x="141922" y="25996"/>
                  </a:lnTo>
                  <a:lnTo>
                    <a:pt x="141922" y="21424"/>
                  </a:lnTo>
                  <a:lnTo>
                    <a:pt x="143446" y="18376"/>
                  </a:lnTo>
                  <a:lnTo>
                    <a:pt x="143446" y="16852"/>
                  </a:lnTo>
                  <a:lnTo>
                    <a:pt x="144970" y="15328"/>
                  </a:lnTo>
                  <a:lnTo>
                    <a:pt x="146494" y="12280"/>
                  </a:lnTo>
                  <a:lnTo>
                    <a:pt x="148018" y="10756"/>
                  </a:lnTo>
                  <a:lnTo>
                    <a:pt x="149542" y="10756"/>
                  </a:lnTo>
                  <a:lnTo>
                    <a:pt x="152590" y="7708"/>
                  </a:lnTo>
                  <a:lnTo>
                    <a:pt x="163258" y="7708"/>
                  </a:lnTo>
                  <a:lnTo>
                    <a:pt x="166306" y="10756"/>
                  </a:lnTo>
                  <a:lnTo>
                    <a:pt x="167830" y="10756"/>
                  </a:lnTo>
                  <a:lnTo>
                    <a:pt x="169354" y="13804"/>
                  </a:lnTo>
                  <a:lnTo>
                    <a:pt x="172402" y="16852"/>
                  </a:lnTo>
                  <a:lnTo>
                    <a:pt x="172402" y="18376"/>
                  </a:lnTo>
                  <a:lnTo>
                    <a:pt x="173926" y="21424"/>
                  </a:lnTo>
                  <a:lnTo>
                    <a:pt x="173926" y="3898"/>
                  </a:lnTo>
                  <a:lnTo>
                    <a:pt x="166306" y="88"/>
                  </a:lnTo>
                  <a:lnTo>
                    <a:pt x="149542" y="88"/>
                  </a:lnTo>
                  <a:lnTo>
                    <a:pt x="143446" y="3136"/>
                  </a:lnTo>
                  <a:lnTo>
                    <a:pt x="137350" y="9232"/>
                  </a:lnTo>
                  <a:lnTo>
                    <a:pt x="132778" y="18376"/>
                  </a:lnTo>
                  <a:lnTo>
                    <a:pt x="131254" y="22948"/>
                  </a:lnTo>
                  <a:lnTo>
                    <a:pt x="131254" y="39814"/>
                  </a:lnTo>
                  <a:lnTo>
                    <a:pt x="132778" y="44386"/>
                  </a:lnTo>
                  <a:lnTo>
                    <a:pt x="132778" y="48958"/>
                  </a:lnTo>
                  <a:lnTo>
                    <a:pt x="143446" y="59626"/>
                  </a:lnTo>
                  <a:lnTo>
                    <a:pt x="146494" y="61150"/>
                  </a:lnTo>
                  <a:lnTo>
                    <a:pt x="151066" y="61150"/>
                  </a:lnTo>
                  <a:lnTo>
                    <a:pt x="155638" y="62674"/>
                  </a:lnTo>
                  <a:lnTo>
                    <a:pt x="167830" y="62674"/>
                  </a:lnTo>
                  <a:lnTo>
                    <a:pt x="170878" y="61150"/>
                  </a:lnTo>
                  <a:lnTo>
                    <a:pt x="178498" y="61150"/>
                  </a:lnTo>
                  <a:lnTo>
                    <a:pt x="181546" y="59626"/>
                  </a:lnTo>
                  <a:lnTo>
                    <a:pt x="181546" y="53530"/>
                  </a:lnTo>
                  <a:lnTo>
                    <a:pt x="181546" y="50482"/>
                  </a:lnTo>
                  <a:lnTo>
                    <a:pt x="180022" y="52006"/>
                  </a:lnTo>
                  <a:lnTo>
                    <a:pt x="173926" y="52006"/>
                  </a:lnTo>
                  <a:lnTo>
                    <a:pt x="172402" y="53530"/>
                  </a:lnTo>
                  <a:lnTo>
                    <a:pt x="155638" y="53530"/>
                  </a:lnTo>
                  <a:lnTo>
                    <a:pt x="149542" y="52006"/>
                  </a:lnTo>
                  <a:lnTo>
                    <a:pt x="143446" y="45910"/>
                  </a:lnTo>
                  <a:lnTo>
                    <a:pt x="141922" y="41338"/>
                  </a:lnTo>
                  <a:lnTo>
                    <a:pt x="141922" y="33718"/>
                  </a:lnTo>
                  <a:lnTo>
                    <a:pt x="184594" y="33718"/>
                  </a:lnTo>
                  <a:lnTo>
                    <a:pt x="184594" y="25996"/>
                  </a:lnTo>
                  <a:lnTo>
                    <a:pt x="184594" y="1990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3975353" y="1702879"/>
              <a:ext cx="31115" cy="41275"/>
            </a:xfrm>
            <a:custGeom>
              <a:avLst/>
              <a:gdLst/>
              <a:ahLst/>
              <a:cxnLst/>
              <a:rect l="l" t="t" r="r" b="b"/>
              <a:pathLst>
                <a:path w="31114" h="41275">
                  <a:moveTo>
                    <a:pt x="21336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31114" h="41275">
                  <a:moveTo>
                    <a:pt x="6096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9144" y="32099"/>
                  </a:lnTo>
                  <a:lnTo>
                    <a:pt x="10668" y="30575"/>
                  </a:lnTo>
                  <a:lnTo>
                    <a:pt x="12192" y="30575"/>
                  </a:lnTo>
                  <a:lnTo>
                    <a:pt x="13716" y="29051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527" y="6096"/>
                  </a:lnTo>
                  <a:lnTo>
                    <a:pt x="29051" y="7620"/>
                  </a:lnTo>
                  <a:lnTo>
                    <a:pt x="29051" y="10668"/>
                  </a:lnTo>
                  <a:lnTo>
                    <a:pt x="30575" y="12192"/>
                  </a:lnTo>
                  <a:lnTo>
                    <a:pt x="30575" y="18288"/>
                  </a:lnTo>
                  <a:lnTo>
                    <a:pt x="29051" y="21431"/>
                  </a:lnTo>
                  <a:lnTo>
                    <a:pt x="27527" y="24479"/>
                  </a:lnTo>
                  <a:lnTo>
                    <a:pt x="27527" y="27527"/>
                  </a:lnTo>
                  <a:lnTo>
                    <a:pt x="24384" y="30575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9144" y="39719"/>
                  </a:lnTo>
                  <a:lnTo>
                    <a:pt x="6096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33361" y="1637252"/>
              <a:ext cx="395192" cy="111442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4449889" y="1661636"/>
              <a:ext cx="45720" cy="62865"/>
            </a:xfrm>
            <a:custGeom>
              <a:avLst/>
              <a:gdLst/>
              <a:ahLst/>
              <a:cxnLst/>
              <a:rect l="l" t="t" r="r" b="b"/>
              <a:pathLst>
                <a:path w="45720" h="62864">
                  <a:moveTo>
                    <a:pt x="35052" y="30575"/>
                  </a:moveTo>
                  <a:lnTo>
                    <a:pt x="7620" y="30575"/>
                  </a:lnTo>
                  <a:lnTo>
                    <a:pt x="3048" y="26003"/>
                  </a:lnTo>
                  <a:lnTo>
                    <a:pt x="1524" y="22955"/>
                  </a:lnTo>
                  <a:lnTo>
                    <a:pt x="0" y="21431"/>
                  </a:lnTo>
                  <a:lnTo>
                    <a:pt x="0" y="13811"/>
                  </a:lnTo>
                  <a:lnTo>
                    <a:pt x="1524" y="10763"/>
                  </a:lnTo>
                  <a:lnTo>
                    <a:pt x="1524" y="9239"/>
                  </a:lnTo>
                  <a:lnTo>
                    <a:pt x="7620" y="3143"/>
                  </a:lnTo>
                  <a:lnTo>
                    <a:pt x="9144" y="3143"/>
                  </a:lnTo>
                  <a:lnTo>
                    <a:pt x="12192" y="1619"/>
                  </a:lnTo>
                  <a:lnTo>
                    <a:pt x="16764" y="0"/>
                  </a:lnTo>
                  <a:lnTo>
                    <a:pt x="39624" y="0"/>
                  </a:lnTo>
                  <a:lnTo>
                    <a:pt x="42672" y="1619"/>
                  </a:lnTo>
                  <a:lnTo>
                    <a:pt x="42672" y="7715"/>
                  </a:lnTo>
                  <a:lnTo>
                    <a:pt x="22860" y="7715"/>
                  </a:lnTo>
                  <a:lnTo>
                    <a:pt x="19812" y="9239"/>
                  </a:lnTo>
                  <a:lnTo>
                    <a:pt x="15240" y="9239"/>
                  </a:lnTo>
                  <a:lnTo>
                    <a:pt x="13716" y="10763"/>
                  </a:lnTo>
                  <a:lnTo>
                    <a:pt x="12192" y="10763"/>
                  </a:lnTo>
                  <a:lnTo>
                    <a:pt x="12192" y="13811"/>
                  </a:lnTo>
                  <a:lnTo>
                    <a:pt x="10668" y="13811"/>
                  </a:lnTo>
                  <a:lnTo>
                    <a:pt x="10668" y="18383"/>
                  </a:lnTo>
                  <a:lnTo>
                    <a:pt x="12192" y="18383"/>
                  </a:lnTo>
                  <a:lnTo>
                    <a:pt x="12192" y="21431"/>
                  </a:lnTo>
                  <a:lnTo>
                    <a:pt x="13716" y="21431"/>
                  </a:lnTo>
                  <a:lnTo>
                    <a:pt x="15240" y="22955"/>
                  </a:lnTo>
                  <a:lnTo>
                    <a:pt x="16764" y="22955"/>
                  </a:lnTo>
                  <a:lnTo>
                    <a:pt x="18288" y="24479"/>
                  </a:lnTo>
                  <a:lnTo>
                    <a:pt x="21336" y="24479"/>
                  </a:lnTo>
                  <a:lnTo>
                    <a:pt x="22860" y="26003"/>
                  </a:lnTo>
                  <a:lnTo>
                    <a:pt x="25908" y="27527"/>
                  </a:lnTo>
                  <a:lnTo>
                    <a:pt x="30480" y="27527"/>
                  </a:lnTo>
                  <a:lnTo>
                    <a:pt x="33528" y="29051"/>
                  </a:lnTo>
                  <a:lnTo>
                    <a:pt x="35052" y="30575"/>
                  </a:lnTo>
                  <a:close/>
                </a:path>
                <a:path w="45720" h="62864">
                  <a:moveTo>
                    <a:pt x="42672" y="10763"/>
                  </a:moveTo>
                  <a:lnTo>
                    <a:pt x="38100" y="9239"/>
                  </a:lnTo>
                  <a:lnTo>
                    <a:pt x="28956" y="9239"/>
                  </a:lnTo>
                  <a:lnTo>
                    <a:pt x="27432" y="7715"/>
                  </a:lnTo>
                  <a:lnTo>
                    <a:pt x="42672" y="7715"/>
                  </a:lnTo>
                  <a:lnTo>
                    <a:pt x="42672" y="10763"/>
                  </a:lnTo>
                  <a:close/>
                </a:path>
                <a:path w="45720" h="62864">
                  <a:moveTo>
                    <a:pt x="42672" y="53435"/>
                  </a:moveTo>
                  <a:lnTo>
                    <a:pt x="28956" y="53435"/>
                  </a:lnTo>
                  <a:lnTo>
                    <a:pt x="32004" y="51911"/>
                  </a:lnTo>
                  <a:lnTo>
                    <a:pt x="35052" y="48863"/>
                  </a:lnTo>
                  <a:lnTo>
                    <a:pt x="35052" y="42767"/>
                  </a:lnTo>
                  <a:lnTo>
                    <a:pt x="30480" y="38195"/>
                  </a:lnTo>
                  <a:lnTo>
                    <a:pt x="27432" y="38195"/>
                  </a:lnTo>
                  <a:lnTo>
                    <a:pt x="25908" y="36671"/>
                  </a:lnTo>
                  <a:lnTo>
                    <a:pt x="22860" y="36671"/>
                  </a:lnTo>
                  <a:lnTo>
                    <a:pt x="16764" y="33623"/>
                  </a:lnTo>
                  <a:lnTo>
                    <a:pt x="13716" y="33623"/>
                  </a:lnTo>
                  <a:lnTo>
                    <a:pt x="12192" y="32099"/>
                  </a:lnTo>
                  <a:lnTo>
                    <a:pt x="9144" y="30575"/>
                  </a:lnTo>
                  <a:lnTo>
                    <a:pt x="38100" y="30575"/>
                  </a:lnTo>
                  <a:lnTo>
                    <a:pt x="45720" y="38195"/>
                  </a:lnTo>
                  <a:lnTo>
                    <a:pt x="45720" y="48863"/>
                  </a:lnTo>
                  <a:lnTo>
                    <a:pt x="44196" y="50387"/>
                  </a:lnTo>
                  <a:lnTo>
                    <a:pt x="44196" y="51911"/>
                  </a:lnTo>
                  <a:lnTo>
                    <a:pt x="42672" y="53435"/>
                  </a:lnTo>
                  <a:close/>
                </a:path>
                <a:path w="45720" h="62864">
                  <a:moveTo>
                    <a:pt x="32004" y="61055"/>
                  </a:moveTo>
                  <a:lnTo>
                    <a:pt x="3048" y="61055"/>
                  </a:lnTo>
                  <a:lnTo>
                    <a:pt x="0" y="59531"/>
                  </a:lnTo>
                  <a:lnTo>
                    <a:pt x="0" y="50387"/>
                  </a:lnTo>
                  <a:lnTo>
                    <a:pt x="3048" y="51911"/>
                  </a:lnTo>
                  <a:lnTo>
                    <a:pt x="6096" y="51911"/>
                  </a:lnTo>
                  <a:lnTo>
                    <a:pt x="9144" y="53435"/>
                  </a:lnTo>
                  <a:lnTo>
                    <a:pt x="42672" y="53435"/>
                  </a:lnTo>
                  <a:lnTo>
                    <a:pt x="42672" y="54959"/>
                  </a:lnTo>
                  <a:lnTo>
                    <a:pt x="39624" y="58007"/>
                  </a:lnTo>
                  <a:lnTo>
                    <a:pt x="38100" y="58007"/>
                  </a:lnTo>
                  <a:lnTo>
                    <a:pt x="36576" y="59531"/>
                  </a:lnTo>
                  <a:lnTo>
                    <a:pt x="33528" y="59531"/>
                  </a:lnTo>
                  <a:lnTo>
                    <a:pt x="32004" y="61055"/>
                  </a:lnTo>
                  <a:close/>
                </a:path>
                <a:path w="45720" h="62864">
                  <a:moveTo>
                    <a:pt x="25908" y="62674"/>
                  </a:moveTo>
                  <a:lnTo>
                    <a:pt x="9144" y="62674"/>
                  </a:lnTo>
                  <a:lnTo>
                    <a:pt x="6096" y="61055"/>
                  </a:lnTo>
                  <a:lnTo>
                    <a:pt x="28956" y="61055"/>
                  </a:lnTo>
                  <a:lnTo>
                    <a:pt x="25908" y="6267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523130" y="1632686"/>
              <a:ext cx="102235" cy="116205"/>
            </a:xfrm>
            <a:custGeom>
              <a:avLst/>
              <a:gdLst/>
              <a:ahLst/>
              <a:cxnLst/>
              <a:rect l="l" t="t" r="r" b="b"/>
              <a:pathLst>
                <a:path w="102235" h="116205">
                  <a:moveTo>
                    <a:pt x="33528" y="58013"/>
                  </a:moveTo>
                  <a:lnTo>
                    <a:pt x="31813" y="42316"/>
                  </a:lnTo>
                  <a:lnTo>
                    <a:pt x="26670" y="27330"/>
                  </a:lnTo>
                  <a:lnTo>
                    <a:pt x="18097" y="13169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10007" y="18110"/>
                  </a:lnTo>
                  <a:lnTo>
                    <a:pt x="17145" y="30949"/>
                  </a:lnTo>
                  <a:lnTo>
                    <a:pt x="21437" y="44335"/>
                  </a:lnTo>
                  <a:lnTo>
                    <a:pt x="22860" y="58013"/>
                  </a:lnTo>
                  <a:lnTo>
                    <a:pt x="22555" y="64884"/>
                  </a:lnTo>
                  <a:lnTo>
                    <a:pt x="5410" y="103962"/>
                  </a:lnTo>
                  <a:lnTo>
                    <a:pt x="0" y="109918"/>
                  </a:lnTo>
                  <a:lnTo>
                    <a:pt x="6096" y="116014"/>
                  </a:lnTo>
                  <a:lnTo>
                    <a:pt x="10668" y="111442"/>
                  </a:lnTo>
                  <a:lnTo>
                    <a:pt x="15240" y="105346"/>
                  </a:lnTo>
                  <a:lnTo>
                    <a:pt x="19812" y="100774"/>
                  </a:lnTo>
                  <a:lnTo>
                    <a:pt x="22860" y="96202"/>
                  </a:lnTo>
                  <a:lnTo>
                    <a:pt x="25908" y="90106"/>
                  </a:lnTo>
                  <a:lnTo>
                    <a:pt x="27432" y="85534"/>
                  </a:lnTo>
                  <a:lnTo>
                    <a:pt x="30480" y="80962"/>
                  </a:lnTo>
                  <a:lnTo>
                    <a:pt x="32004" y="76390"/>
                  </a:lnTo>
                  <a:lnTo>
                    <a:pt x="32004" y="71818"/>
                  </a:lnTo>
                  <a:lnTo>
                    <a:pt x="33528" y="67157"/>
                  </a:lnTo>
                  <a:lnTo>
                    <a:pt x="33528" y="58013"/>
                  </a:lnTo>
                  <a:close/>
                </a:path>
                <a:path w="102235" h="116205">
                  <a:moveTo>
                    <a:pt x="102209" y="58013"/>
                  </a:moveTo>
                  <a:lnTo>
                    <a:pt x="100495" y="42303"/>
                  </a:lnTo>
                  <a:lnTo>
                    <a:pt x="95351" y="27292"/>
                  </a:lnTo>
                  <a:lnTo>
                    <a:pt x="86779" y="13131"/>
                  </a:lnTo>
                  <a:lnTo>
                    <a:pt x="74777" y="0"/>
                  </a:lnTo>
                  <a:lnTo>
                    <a:pt x="67157" y="6096"/>
                  </a:lnTo>
                  <a:lnTo>
                    <a:pt x="78028" y="18059"/>
                  </a:lnTo>
                  <a:lnTo>
                    <a:pt x="85636" y="30911"/>
                  </a:lnTo>
                  <a:lnTo>
                    <a:pt x="90081" y="44323"/>
                  </a:lnTo>
                  <a:lnTo>
                    <a:pt x="91541" y="58013"/>
                  </a:lnTo>
                  <a:lnTo>
                    <a:pt x="91008" y="64884"/>
                  </a:lnTo>
                  <a:lnTo>
                    <a:pt x="73228" y="103962"/>
                  </a:lnTo>
                  <a:lnTo>
                    <a:pt x="67157" y="109918"/>
                  </a:lnTo>
                  <a:lnTo>
                    <a:pt x="73253" y="116116"/>
                  </a:lnTo>
                  <a:lnTo>
                    <a:pt x="79349" y="111544"/>
                  </a:lnTo>
                  <a:lnTo>
                    <a:pt x="83921" y="105346"/>
                  </a:lnTo>
                  <a:lnTo>
                    <a:pt x="86969" y="100774"/>
                  </a:lnTo>
                  <a:lnTo>
                    <a:pt x="91541" y="96202"/>
                  </a:lnTo>
                  <a:lnTo>
                    <a:pt x="94589" y="90106"/>
                  </a:lnTo>
                  <a:lnTo>
                    <a:pt x="102209" y="67157"/>
                  </a:lnTo>
                  <a:lnTo>
                    <a:pt x="102209" y="5801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119871" y="1789937"/>
              <a:ext cx="4274185" cy="112395"/>
            </a:xfrm>
            <a:custGeom>
              <a:avLst/>
              <a:gdLst/>
              <a:ahLst/>
              <a:cxnLst/>
              <a:rect l="l" t="t" r="r" b="b"/>
              <a:pathLst>
                <a:path w="4274185" h="112394">
                  <a:moveTo>
                    <a:pt x="4219956" y="102882"/>
                  </a:moveTo>
                  <a:lnTo>
                    <a:pt x="0" y="102882"/>
                  </a:lnTo>
                  <a:lnTo>
                    <a:pt x="0" y="112014"/>
                  </a:lnTo>
                  <a:lnTo>
                    <a:pt x="4219956" y="112014"/>
                  </a:lnTo>
                  <a:lnTo>
                    <a:pt x="4219956" y="102882"/>
                  </a:lnTo>
                  <a:close/>
                </a:path>
                <a:path w="4274185" h="112394">
                  <a:moveTo>
                    <a:pt x="4249394" y="0"/>
                  </a:moveTo>
                  <a:lnTo>
                    <a:pt x="4235678" y="0"/>
                  </a:lnTo>
                  <a:lnTo>
                    <a:pt x="4238726" y="29057"/>
                  </a:lnTo>
                  <a:lnTo>
                    <a:pt x="4247870" y="29057"/>
                  </a:lnTo>
                  <a:lnTo>
                    <a:pt x="4249394" y="0"/>
                  </a:lnTo>
                  <a:close/>
                </a:path>
                <a:path w="4274185" h="112394">
                  <a:moveTo>
                    <a:pt x="4273778" y="0"/>
                  </a:moveTo>
                  <a:lnTo>
                    <a:pt x="4260062" y="0"/>
                  </a:lnTo>
                  <a:lnTo>
                    <a:pt x="4261586" y="29057"/>
                  </a:lnTo>
                  <a:lnTo>
                    <a:pt x="4270730" y="29057"/>
                  </a:lnTo>
                  <a:lnTo>
                    <a:pt x="4273778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6430327" y="1785365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3965"/>
                  </a:lnTo>
                  <a:lnTo>
                    <a:pt x="10287" y="97726"/>
                  </a:lnTo>
                  <a:lnTo>
                    <a:pt x="24384" y="58007"/>
                  </a:lnTo>
                  <a:lnTo>
                    <a:pt x="22717" y="44337"/>
                  </a:lnTo>
                  <a:lnTo>
                    <a:pt x="17907" y="30944"/>
                  </a:lnTo>
                  <a:lnTo>
                    <a:pt x="10239" y="181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993" y="13135"/>
                  </a:lnTo>
                  <a:lnTo>
                    <a:pt x="28051" y="27289"/>
                  </a:lnTo>
                  <a:lnTo>
                    <a:pt x="33394" y="42299"/>
                  </a:lnTo>
                  <a:lnTo>
                    <a:pt x="35147" y="58007"/>
                  </a:lnTo>
                  <a:lnTo>
                    <a:pt x="35147" y="62579"/>
                  </a:lnTo>
                  <a:lnTo>
                    <a:pt x="33623" y="67151"/>
                  </a:lnTo>
                  <a:lnTo>
                    <a:pt x="33623" y="71723"/>
                  </a:lnTo>
                  <a:lnTo>
                    <a:pt x="29051" y="85534"/>
                  </a:lnTo>
                  <a:lnTo>
                    <a:pt x="25908" y="90106"/>
                  </a:lnTo>
                  <a:lnTo>
                    <a:pt x="24384" y="96202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5" name="object 85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53158" y="1947100"/>
            <a:ext cx="2500693" cy="268700"/>
          </a:xfrm>
          <a:prstGeom prst="rect">
            <a:avLst/>
          </a:prstGeom>
        </p:spPr>
      </p:pic>
      <p:grpSp>
        <p:nvGrpSpPr>
          <p:cNvPr id="86" name="object 86" descr=""/>
          <p:cNvGrpSpPr/>
          <p:nvPr/>
        </p:nvGrpSpPr>
        <p:grpSpPr>
          <a:xfrm>
            <a:off x="4233195" y="1947100"/>
            <a:ext cx="2232660" cy="116839"/>
            <a:chOff x="4233195" y="1947100"/>
            <a:chExt cx="2232660" cy="116839"/>
          </a:xfrm>
        </p:grpSpPr>
        <p:pic>
          <p:nvPicPr>
            <p:cNvPr id="87" name="object 8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3195" y="1957863"/>
              <a:ext cx="192309" cy="80867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46841" y="1951672"/>
              <a:ext cx="189166" cy="85534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4639056" y="1951672"/>
              <a:ext cx="1755139" cy="112395"/>
            </a:xfrm>
            <a:custGeom>
              <a:avLst/>
              <a:gdLst/>
              <a:ahLst/>
              <a:cxnLst/>
              <a:rect l="l" t="t" r="r" b="b"/>
              <a:pathLst>
                <a:path w="1755139" h="112394">
                  <a:moveTo>
                    <a:pt x="1700771" y="102679"/>
                  </a:moveTo>
                  <a:lnTo>
                    <a:pt x="1633715" y="102679"/>
                  </a:lnTo>
                  <a:lnTo>
                    <a:pt x="1632204" y="102679"/>
                  </a:lnTo>
                  <a:lnTo>
                    <a:pt x="0" y="102679"/>
                  </a:lnTo>
                  <a:lnTo>
                    <a:pt x="0" y="111823"/>
                  </a:lnTo>
                  <a:lnTo>
                    <a:pt x="1632204" y="111823"/>
                  </a:lnTo>
                  <a:lnTo>
                    <a:pt x="1633715" y="111823"/>
                  </a:lnTo>
                  <a:lnTo>
                    <a:pt x="1700771" y="111823"/>
                  </a:lnTo>
                  <a:lnTo>
                    <a:pt x="1700771" y="102679"/>
                  </a:lnTo>
                  <a:close/>
                </a:path>
                <a:path w="1755139" h="112394">
                  <a:moveTo>
                    <a:pt x="1730209" y="0"/>
                  </a:moveTo>
                  <a:lnTo>
                    <a:pt x="1716493" y="0"/>
                  </a:lnTo>
                  <a:lnTo>
                    <a:pt x="1719541" y="29057"/>
                  </a:lnTo>
                  <a:lnTo>
                    <a:pt x="1728685" y="29057"/>
                  </a:lnTo>
                  <a:lnTo>
                    <a:pt x="1730209" y="0"/>
                  </a:lnTo>
                  <a:close/>
                </a:path>
                <a:path w="1755139" h="112394">
                  <a:moveTo>
                    <a:pt x="1754593" y="0"/>
                  </a:moveTo>
                  <a:lnTo>
                    <a:pt x="1740877" y="0"/>
                  </a:lnTo>
                  <a:lnTo>
                    <a:pt x="1742401" y="29057"/>
                  </a:lnTo>
                  <a:lnTo>
                    <a:pt x="1751545" y="29057"/>
                  </a:lnTo>
                  <a:lnTo>
                    <a:pt x="1754593" y="0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430327" y="1947100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4179"/>
                  </a:lnTo>
                  <a:lnTo>
                    <a:pt x="10287" y="98298"/>
                  </a:lnTo>
                  <a:lnTo>
                    <a:pt x="24384" y="59531"/>
                  </a:lnTo>
                  <a:lnTo>
                    <a:pt x="22717" y="45218"/>
                  </a:lnTo>
                  <a:lnTo>
                    <a:pt x="17907" y="31896"/>
                  </a:lnTo>
                  <a:lnTo>
                    <a:pt x="10239" y="19414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978" y="13818"/>
                  </a:lnTo>
                  <a:lnTo>
                    <a:pt x="28003" y="27896"/>
                  </a:lnTo>
                  <a:lnTo>
                    <a:pt x="33313" y="42527"/>
                  </a:lnTo>
                  <a:lnTo>
                    <a:pt x="35052" y="58007"/>
                  </a:lnTo>
                  <a:lnTo>
                    <a:pt x="35052" y="62579"/>
                  </a:lnTo>
                  <a:lnTo>
                    <a:pt x="33528" y="67151"/>
                  </a:lnTo>
                  <a:lnTo>
                    <a:pt x="33528" y="71723"/>
                  </a:lnTo>
                  <a:lnTo>
                    <a:pt x="28956" y="85534"/>
                  </a:lnTo>
                  <a:lnTo>
                    <a:pt x="25908" y="91630"/>
                  </a:lnTo>
                  <a:lnTo>
                    <a:pt x="24384" y="96202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 descr=""/>
          <p:cNvSpPr/>
          <p:nvPr/>
        </p:nvSpPr>
        <p:spPr>
          <a:xfrm>
            <a:off x="2119883" y="2206751"/>
            <a:ext cx="4220210" cy="9525"/>
          </a:xfrm>
          <a:custGeom>
            <a:avLst/>
            <a:gdLst/>
            <a:ahLst/>
            <a:cxnLst/>
            <a:rect l="l" t="t" r="r" b="b"/>
            <a:pathLst>
              <a:path w="4220210" h="9525">
                <a:moveTo>
                  <a:pt x="4219955" y="9144"/>
                </a:moveTo>
                <a:lnTo>
                  <a:pt x="0" y="9144"/>
                </a:lnTo>
                <a:lnTo>
                  <a:pt x="0" y="0"/>
                </a:lnTo>
                <a:lnTo>
                  <a:pt x="4219955" y="0"/>
                </a:lnTo>
                <a:lnTo>
                  <a:pt x="4219955" y="9144"/>
                </a:lnTo>
                <a:close/>
              </a:path>
            </a:pathLst>
          </a:custGeom>
          <a:solidFill>
            <a:srgbClr val="BA212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 descr=""/>
          <p:cNvGrpSpPr/>
          <p:nvPr/>
        </p:nvGrpSpPr>
        <p:grpSpPr>
          <a:xfrm>
            <a:off x="6355556" y="2099786"/>
            <a:ext cx="110489" cy="116205"/>
            <a:chOff x="6355556" y="2099786"/>
            <a:chExt cx="110489" cy="116205"/>
          </a:xfrm>
        </p:grpSpPr>
        <p:sp>
          <p:nvSpPr>
            <p:cNvPr id="93" name="object 93" descr=""/>
            <p:cNvSpPr/>
            <p:nvPr/>
          </p:nvSpPr>
          <p:spPr>
            <a:xfrm>
              <a:off x="6355556" y="2104358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12192" y="29051"/>
                  </a:moveTo>
                  <a:lnTo>
                    <a:pt x="3048" y="29051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2192" y="29051"/>
                  </a:lnTo>
                  <a:close/>
                </a:path>
                <a:path w="38100" h="29210">
                  <a:moveTo>
                    <a:pt x="35052" y="29051"/>
                  </a:moveTo>
                  <a:lnTo>
                    <a:pt x="25908" y="29051"/>
                  </a:lnTo>
                  <a:lnTo>
                    <a:pt x="24384" y="0"/>
                  </a:lnTo>
                  <a:lnTo>
                    <a:pt x="38100" y="0"/>
                  </a:lnTo>
                  <a:lnTo>
                    <a:pt x="35052" y="29051"/>
                  </a:lnTo>
                  <a:close/>
                </a:path>
              </a:pathLst>
            </a:custGeom>
            <a:solidFill>
              <a:srgbClr val="BA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6430327" y="2099786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4179"/>
                  </a:lnTo>
                  <a:lnTo>
                    <a:pt x="10287" y="98298"/>
                  </a:lnTo>
                  <a:lnTo>
                    <a:pt x="24384" y="59531"/>
                  </a:lnTo>
                  <a:lnTo>
                    <a:pt x="22717" y="45205"/>
                  </a:lnTo>
                  <a:lnTo>
                    <a:pt x="17907" y="31861"/>
                  </a:lnTo>
                  <a:lnTo>
                    <a:pt x="10239" y="19374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8993" y="13778"/>
                  </a:lnTo>
                  <a:lnTo>
                    <a:pt x="28051" y="27860"/>
                  </a:lnTo>
                  <a:lnTo>
                    <a:pt x="33394" y="42514"/>
                  </a:lnTo>
                  <a:lnTo>
                    <a:pt x="35147" y="58007"/>
                  </a:lnTo>
                  <a:lnTo>
                    <a:pt x="35147" y="62579"/>
                  </a:lnTo>
                  <a:lnTo>
                    <a:pt x="33623" y="67151"/>
                  </a:lnTo>
                  <a:lnTo>
                    <a:pt x="33623" y="71723"/>
                  </a:lnTo>
                  <a:lnTo>
                    <a:pt x="29051" y="85534"/>
                  </a:lnTo>
                  <a:lnTo>
                    <a:pt x="25908" y="91630"/>
                  </a:lnTo>
                  <a:lnTo>
                    <a:pt x="24384" y="96202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5" name="object 95" descr="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48586" y="2252376"/>
            <a:ext cx="3191922" cy="116014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4924425" y="2292095"/>
            <a:ext cx="52069" cy="35560"/>
          </a:xfrm>
          <a:custGeom>
            <a:avLst/>
            <a:gdLst/>
            <a:ahLst/>
            <a:cxnLst/>
            <a:rect l="l" t="t" r="r" b="b"/>
            <a:pathLst>
              <a:path w="52070" h="35560">
                <a:moveTo>
                  <a:pt x="51816" y="12192"/>
                </a:moveTo>
                <a:lnTo>
                  <a:pt x="0" y="12192"/>
                </a:lnTo>
                <a:lnTo>
                  <a:pt x="0" y="0"/>
                </a:lnTo>
                <a:lnTo>
                  <a:pt x="51816" y="0"/>
                </a:lnTo>
                <a:lnTo>
                  <a:pt x="51816" y="12192"/>
                </a:lnTo>
                <a:close/>
              </a:path>
              <a:path w="52070" h="35560">
                <a:moveTo>
                  <a:pt x="51816" y="35147"/>
                </a:moveTo>
                <a:lnTo>
                  <a:pt x="0" y="35147"/>
                </a:lnTo>
                <a:lnTo>
                  <a:pt x="0" y="24479"/>
                </a:lnTo>
                <a:lnTo>
                  <a:pt x="51816" y="24479"/>
                </a:lnTo>
                <a:lnTo>
                  <a:pt x="51816" y="35147"/>
                </a:lnTo>
                <a:close/>
              </a:path>
            </a:pathLst>
          </a:custGeom>
          <a:solidFill>
            <a:srgbClr val="AA2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5058632" y="2256948"/>
            <a:ext cx="601345" cy="111760"/>
            <a:chOff x="5058632" y="2256948"/>
            <a:chExt cx="601345" cy="111760"/>
          </a:xfrm>
        </p:grpSpPr>
        <p:pic>
          <p:nvPicPr>
            <p:cNvPr id="98" name="object 9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58632" y="2263044"/>
              <a:ext cx="187737" cy="80962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5269230" y="2281427"/>
              <a:ext cx="113030" cy="62865"/>
            </a:xfrm>
            <a:custGeom>
              <a:avLst/>
              <a:gdLst/>
              <a:ahLst/>
              <a:cxnLst/>
              <a:rect l="l" t="t" r="r" b="b"/>
              <a:pathLst>
                <a:path w="113029" h="62864">
                  <a:moveTo>
                    <a:pt x="48856" y="16764"/>
                  </a:moveTo>
                  <a:lnTo>
                    <a:pt x="47332" y="10668"/>
                  </a:lnTo>
                  <a:lnTo>
                    <a:pt x="41236" y="1524"/>
                  </a:lnTo>
                  <a:lnTo>
                    <a:pt x="36664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6764" y="4572"/>
                  </a:lnTo>
                  <a:lnTo>
                    <a:pt x="12192" y="7620"/>
                  </a:lnTo>
                  <a:lnTo>
                    <a:pt x="9144" y="12192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1061"/>
                  </a:lnTo>
                  <a:lnTo>
                    <a:pt x="10668" y="61061"/>
                  </a:lnTo>
                  <a:lnTo>
                    <a:pt x="10668" y="22860"/>
                  </a:lnTo>
                  <a:lnTo>
                    <a:pt x="12192" y="19812"/>
                  </a:lnTo>
                  <a:lnTo>
                    <a:pt x="21424" y="10668"/>
                  </a:lnTo>
                  <a:lnTo>
                    <a:pt x="22948" y="10668"/>
                  </a:lnTo>
                  <a:lnTo>
                    <a:pt x="24472" y="9144"/>
                  </a:lnTo>
                  <a:lnTo>
                    <a:pt x="32092" y="9144"/>
                  </a:lnTo>
                  <a:lnTo>
                    <a:pt x="35140" y="10668"/>
                  </a:lnTo>
                  <a:lnTo>
                    <a:pt x="36664" y="12192"/>
                  </a:lnTo>
                  <a:lnTo>
                    <a:pt x="38188" y="15240"/>
                  </a:lnTo>
                  <a:lnTo>
                    <a:pt x="38188" y="24384"/>
                  </a:lnTo>
                  <a:lnTo>
                    <a:pt x="48856" y="24384"/>
                  </a:lnTo>
                  <a:lnTo>
                    <a:pt x="48856" y="16764"/>
                  </a:lnTo>
                  <a:close/>
                </a:path>
                <a:path w="113029" h="62864">
                  <a:moveTo>
                    <a:pt x="112864" y="3060"/>
                  </a:moveTo>
                  <a:lnTo>
                    <a:pt x="109816" y="1536"/>
                  </a:lnTo>
                  <a:lnTo>
                    <a:pt x="106768" y="1536"/>
                  </a:lnTo>
                  <a:lnTo>
                    <a:pt x="103720" y="12"/>
                  </a:lnTo>
                  <a:lnTo>
                    <a:pt x="91528" y="12"/>
                  </a:lnTo>
                  <a:lnTo>
                    <a:pt x="82384" y="3060"/>
                  </a:lnTo>
                  <a:lnTo>
                    <a:pt x="76288" y="6108"/>
                  </a:lnTo>
                  <a:lnTo>
                    <a:pt x="70192" y="12204"/>
                  </a:lnTo>
                  <a:lnTo>
                    <a:pt x="67144" y="18300"/>
                  </a:lnTo>
                  <a:lnTo>
                    <a:pt x="64096" y="27444"/>
                  </a:lnTo>
                  <a:lnTo>
                    <a:pt x="64096" y="41160"/>
                  </a:lnTo>
                  <a:lnTo>
                    <a:pt x="67144" y="48869"/>
                  </a:lnTo>
                  <a:lnTo>
                    <a:pt x="77812" y="59537"/>
                  </a:lnTo>
                  <a:lnTo>
                    <a:pt x="85432" y="62585"/>
                  </a:lnTo>
                  <a:lnTo>
                    <a:pt x="100672" y="62585"/>
                  </a:lnTo>
                  <a:lnTo>
                    <a:pt x="103720" y="61061"/>
                  </a:lnTo>
                  <a:lnTo>
                    <a:pt x="109816" y="61061"/>
                  </a:lnTo>
                  <a:lnTo>
                    <a:pt x="112864" y="59537"/>
                  </a:lnTo>
                  <a:lnTo>
                    <a:pt x="112864" y="50393"/>
                  </a:lnTo>
                  <a:lnTo>
                    <a:pt x="109816" y="50393"/>
                  </a:lnTo>
                  <a:lnTo>
                    <a:pt x="106768" y="51917"/>
                  </a:lnTo>
                  <a:lnTo>
                    <a:pt x="103720" y="51917"/>
                  </a:lnTo>
                  <a:lnTo>
                    <a:pt x="102196" y="53441"/>
                  </a:lnTo>
                  <a:lnTo>
                    <a:pt x="90004" y="53441"/>
                  </a:lnTo>
                  <a:lnTo>
                    <a:pt x="85432" y="51917"/>
                  </a:lnTo>
                  <a:lnTo>
                    <a:pt x="77812" y="44208"/>
                  </a:lnTo>
                  <a:lnTo>
                    <a:pt x="76288" y="38112"/>
                  </a:lnTo>
                  <a:lnTo>
                    <a:pt x="76288" y="24396"/>
                  </a:lnTo>
                  <a:lnTo>
                    <a:pt x="77812" y="21348"/>
                  </a:lnTo>
                  <a:lnTo>
                    <a:pt x="77812" y="19824"/>
                  </a:lnTo>
                  <a:lnTo>
                    <a:pt x="79336" y="16776"/>
                  </a:lnTo>
                  <a:lnTo>
                    <a:pt x="82384" y="15252"/>
                  </a:lnTo>
                  <a:lnTo>
                    <a:pt x="85432" y="12204"/>
                  </a:lnTo>
                  <a:lnTo>
                    <a:pt x="88480" y="10680"/>
                  </a:lnTo>
                  <a:lnTo>
                    <a:pt x="90004" y="9156"/>
                  </a:lnTo>
                  <a:lnTo>
                    <a:pt x="100672" y="9156"/>
                  </a:lnTo>
                  <a:lnTo>
                    <a:pt x="103720" y="10680"/>
                  </a:lnTo>
                  <a:lnTo>
                    <a:pt x="106768" y="10680"/>
                  </a:lnTo>
                  <a:lnTo>
                    <a:pt x="109816" y="12204"/>
                  </a:lnTo>
                  <a:lnTo>
                    <a:pt x="112864" y="12204"/>
                  </a:lnTo>
                  <a:lnTo>
                    <a:pt x="112864" y="30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01913" y="2256948"/>
              <a:ext cx="257937" cy="111347"/>
            </a:xfrm>
            <a:prstGeom prst="rect">
              <a:avLst/>
            </a:prstGeom>
          </p:spPr>
        </p:pic>
      </p:grpSp>
      <p:sp>
        <p:nvSpPr>
          <p:cNvPr id="101" name="object 101" descr=""/>
          <p:cNvSpPr/>
          <p:nvPr/>
        </p:nvSpPr>
        <p:spPr>
          <a:xfrm>
            <a:off x="5748337" y="2324195"/>
            <a:ext cx="29209" cy="40005"/>
          </a:xfrm>
          <a:custGeom>
            <a:avLst/>
            <a:gdLst/>
            <a:ahLst/>
            <a:cxnLst/>
            <a:rect l="l" t="t" r="r" b="b"/>
            <a:pathLst>
              <a:path w="29210" h="40005">
                <a:moveTo>
                  <a:pt x="9144" y="39624"/>
                </a:moveTo>
                <a:lnTo>
                  <a:pt x="0" y="39624"/>
                </a:lnTo>
                <a:lnTo>
                  <a:pt x="0" y="32004"/>
                </a:lnTo>
                <a:lnTo>
                  <a:pt x="4572" y="32004"/>
                </a:lnTo>
                <a:lnTo>
                  <a:pt x="6096" y="30480"/>
                </a:lnTo>
                <a:lnTo>
                  <a:pt x="7620" y="30480"/>
                </a:lnTo>
                <a:lnTo>
                  <a:pt x="9144" y="28956"/>
                </a:lnTo>
                <a:lnTo>
                  <a:pt x="10668" y="28956"/>
                </a:lnTo>
                <a:lnTo>
                  <a:pt x="12192" y="27432"/>
                </a:lnTo>
                <a:lnTo>
                  <a:pt x="13716" y="27432"/>
                </a:lnTo>
                <a:lnTo>
                  <a:pt x="15240" y="25908"/>
                </a:lnTo>
                <a:lnTo>
                  <a:pt x="15240" y="16764"/>
                </a:lnTo>
                <a:lnTo>
                  <a:pt x="13716" y="15240"/>
                </a:lnTo>
                <a:lnTo>
                  <a:pt x="13716" y="13716"/>
                </a:lnTo>
                <a:lnTo>
                  <a:pt x="12192" y="13716"/>
                </a:lnTo>
                <a:lnTo>
                  <a:pt x="12192" y="12192"/>
                </a:lnTo>
                <a:lnTo>
                  <a:pt x="10668" y="10668"/>
                </a:lnTo>
                <a:lnTo>
                  <a:pt x="10668" y="3048"/>
                </a:lnTo>
                <a:lnTo>
                  <a:pt x="12192" y="3048"/>
                </a:lnTo>
                <a:lnTo>
                  <a:pt x="12192" y="1524"/>
                </a:lnTo>
                <a:lnTo>
                  <a:pt x="13716" y="0"/>
                </a:lnTo>
                <a:lnTo>
                  <a:pt x="22860" y="0"/>
                </a:lnTo>
                <a:lnTo>
                  <a:pt x="27432" y="4572"/>
                </a:lnTo>
                <a:lnTo>
                  <a:pt x="27432" y="6096"/>
                </a:lnTo>
                <a:lnTo>
                  <a:pt x="28956" y="7620"/>
                </a:lnTo>
                <a:lnTo>
                  <a:pt x="28956" y="19812"/>
                </a:lnTo>
                <a:lnTo>
                  <a:pt x="27432" y="24384"/>
                </a:lnTo>
                <a:lnTo>
                  <a:pt x="25908" y="27432"/>
                </a:lnTo>
                <a:lnTo>
                  <a:pt x="16764" y="36576"/>
                </a:lnTo>
                <a:lnTo>
                  <a:pt x="12192" y="38100"/>
                </a:lnTo>
                <a:lnTo>
                  <a:pt x="9144" y="39624"/>
                </a:lnTo>
                <a:close/>
              </a:path>
            </a:pathLst>
          </a:custGeom>
          <a:solidFill>
            <a:srgbClr val="0054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2" name="object 102" descr="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871876" y="2264568"/>
            <a:ext cx="199930" cy="77914"/>
          </a:xfrm>
          <a:prstGeom prst="rect">
            <a:avLst/>
          </a:prstGeom>
        </p:spPr>
      </p:pic>
      <p:grpSp>
        <p:nvGrpSpPr>
          <p:cNvPr id="103" name="object 103" descr=""/>
          <p:cNvGrpSpPr/>
          <p:nvPr/>
        </p:nvGrpSpPr>
        <p:grpSpPr>
          <a:xfrm>
            <a:off x="6157245" y="2252376"/>
            <a:ext cx="309880" cy="116205"/>
            <a:chOff x="6157245" y="2252376"/>
            <a:chExt cx="309880" cy="116205"/>
          </a:xfrm>
        </p:grpSpPr>
        <p:sp>
          <p:nvSpPr>
            <p:cNvPr id="104" name="object 104" descr=""/>
            <p:cNvSpPr/>
            <p:nvPr/>
          </p:nvSpPr>
          <p:spPr>
            <a:xfrm>
              <a:off x="6157245" y="2324099"/>
              <a:ext cx="30480" cy="40005"/>
            </a:xfrm>
            <a:custGeom>
              <a:avLst/>
              <a:gdLst/>
              <a:ahLst/>
              <a:cxnLst/>
              <a:rect l="l" t="t" r="r" b="b"/>
              <a:pathLst>
                <a:path w="30479" h="40005">
                  <a:moveTo>
                    <a:pt x="24384" y="1524"/>
                  </a:moveTo>
                  <a:lnTo>
                    <a:pt x="13716" y="1524"/>
                  </a:lnTo>
                  <a:lnTo>
                    <a:pt x="13716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30479" h="40005">
                  <a:moveTo>
                    <a:pt x="9144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572" y="32099"/>
                  </a:lnTo>
                  <a:lnTo>
                    <a:pt x="6096" y="30575"/>
                  </a:lnTo>
                  <a:lnTo>
                    <a:pt x="9144" y="30575"/>
                  </a:lnTo>
                  <a:lnTo>
                    <a:pt x="10668" y="29051"/>
                  </a:lnTo>
                  <a:lnTo>
                    <a:pt x="12192" y="29051"/>
                  </a:lnTo>
                  <a:lnTo>
                    <a:pt x="16764" y="24479"/>
                  </a:lnTo>
                  <a:lnTo>
                    <a:pt x="16764" y="18383"/>
                  </a:lnTo>
                  <a:lnTo>
                    <a:pt x="13716" y="15335"/>
                  </a:lnTo>
                  <a:lnTo>
                    <a:pt x="13716" y="13811"/>
                  </a:lnTo>
                  <a:lnTo>
                    <a:pt x="12192" y="13811"/>
                  </a:lnTo>
                  <a:lnTo>
                    <a:pt x="12192" y="10763"/>
                  </a:lnTo>
                  <a:lnTo>
                    <a:pt x="10668" y="10763"/>
                  </a:lnTo>
                  <a:lnTo>
                    <a:pt x="10668" y="4667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25908" y="1524"/>
                  </a:lnTo>
                  <a:lnTo>
                    <a:pt x="25908" y="3048"/>
                  </a:lnTo>
                  <a:lnTo>
                    <a:pt x="27432" y="4667"/>
                  </a:lnTo>
                  <a:lnTo>
                    <a:pt x="28956" y="6191"/>
                  </a:lnTo>
                  <a:lnTo>
                    <a:pt x="28956" y="9239"/>
                  </a:lnTo>
                  <a:lnTo>
                    <a:pt x="30480" y="12287"/>
                  </a:lnTo>
                  <a:lnTo>
                    <a:pt x="30480" y="16859"/>
                  </a:lnTo>
                  <a:lnTo>
                    <a:pt x="28956" y="19907"/>
                  </a:lnTo>
                  <a:lnTo>
                    <a:pt x="27432" y="24479"/>
                  </a:lnTo>
                  <a:lnTo>
                    <a:pt x="27432" y="27527"/>
                  </a:lnTo>
                  <a:lnTo>
                    <a:pt x="24384" y="29051"/>
                  </a:lnTo>
                  <a:lnTo>
                    <a:pt x="22860" y="32099"/>
                  </a:lnTo>
                  <a:lnTo>
                    <a:pt x="19812" y="33623"/>
                  </a:lnTo>
                  <a:lnTo>
                    <a:pt x="16764" y="36671"/>
                  </a:lnTo>
                  <a:lnTo>
                    <a:pt x="13716" y="38195"/>
                  </a:lnTo>
                  <a:lnTo>
                    <a:pt x="9144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215158" y="2282951"/>
              <a:ext cx="196881" cy="85439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6431851" y="2252376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5">
                  <a:moveTo>
                    <a:pt x="6096" y="116014"/>
                  </a:moveTo>
                  <a:lnTo>
                    <a:pt x="0" y="109918"/>
                  </a:lnTo>
                  <a:lnTo>
                    <a:pt x="5429" y="104179"/>
                  </a:lnTo>
                  <a:lnTo>
                    <a:pt x="10287" y="98298"/>
                  </a:lnTo>
                  <a:lnTo>
                    <a:pt x="22860" y="59531"/>
                  </a:lnTo>
                  <a:lnTo>
                    <a:pt x="21431" y="45219"/>
                  </a:lnTo>
                  <a:lnTo>
                    <a:pt x="17145" y="31908"/>
                  </a:lnTo>
                  <a:lnTo>
                    <a:pt x="10001" y="19454"/>
                  </a:lnTo>
                  <a:lnTo>
                    <a:pt x="0" y="7715"/>
                  </a:lnTo>
                  <a:lnTo>
                    <a:pt x="6096" y="0"/>
                  </a:lnTo>
                  <a:lnTo>
                    <a:pt x="18335" y="13818"/>
                  </a:lnTo>
                  <a:lnTo>
                    <a:pt x="27432" y="27896"/>
                  </a:lnTo>
                  <a:lnTo>
                    <a:pt x="33099" y="42527"/>
                  </a:lnTo>
                  <a:lnTo>
                    <a:pt x="35052" y="58007"/>
                  </a:lnTo>
                  <a:lnTo>
                    <a:pt x="35052" y="62674"/>
                  </a:lnTo>
                  <a:lnTo>
                    <a:pt x="33528" y="67246"/>
                  </a:lnTo>
                  <a:lnTo>
                    <a:pt x="33528" y="71818"/>
                  </a:lnTo>
                  <a:lnTo>
                    <a:pt x="28956" y="85534"/>
                  </a:lnTo>
                  <a:lnTo>
                    <a:pt x="25908" y="91630"/>
                  </a:lnTo>
                  <a:lnTo>
                    <a:pt x="16764" y="105346"/>
                  </a:lnTo>
                  <a:lnTo>
                    <a:pt x="12192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7" name="object 107" descr="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19327" y="3188208"/>
            <a:ext cx="510539" cy="115824"/>
          </a:xfrm>
          <a:prstGeom prst="rect">
            <a:avLst/>
          </a:prstGeom>
        </p:spPr>
      </p:pic>
      <p:grpSp>
        <p:nvGrpSpPr>
          <p:cNvPr id="108" name="object 108" descr=""/>
          <p:cNvGrpSpPr/>
          <p:nvPr/>
        </p:nvGrpSpPr>
        <p:grpSpPr>
          <a:xfrm>
            <a:off x="1379982" y="3178873"/>
            <a:ext cx="3529329" cy="114935"/>
            <a:chOff x="1379982" y="3178873"/>
            <a:chExt cx="3529329" cy="114935"/>
          </a:xfrm>
        </p:grpSpPr>
        <p:pic>
          <p:nvPicPr>
            <p:cNvPr id="109" name="object 10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79982" y="3181921"/>
              <a:ext cx="933830" cy="87153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22575" y="3178873"/>
              <a:ext cx="2586513" cy="114585"/>
            </a:xfrm>
            <a:prstGeom prst="rect">
              <a:avLst/>
            </a:prstGeom>
          </p:spPr>
        </p:pic>
      </p:grpSp>
      <p:grpSp>
        <p:nvGrpSpPr>
          <p:cNvPr id="111" name="object 111" descr=""/>
          <p:cNvGrpSpPr/>
          <p:nvPr/>
        </p:nvGrpSpPr>
        <p:grpSpPr>
          <a:xfrm>
            <a:off x="4997672" y="3182016"/>
            <a:ext cx="589280" cy="107314"/>
            <a:chOff x="4997672" y="3182016"/>
            <a:chExt cx="589280" cy="107314"/>
          </a:xfrm>
        </p:grpSpPr>
        <p:sp>
          <p:nvSpPr>
            <p:cNvPr id="112" name="object 112" descr=""/>
            <p:cNvSpPr/>
            <p:nvPr/>
          </p:nvSpPr>
          <p:spPr>
            <a:xfrm>
              <a:off x="4997672" y="3249072"/>
              <a:ext cx="31115" cy="40005"/>
            </a:xfrm>
            <a:custGeom>
              <a:avLst/>
              <a:gdLst/>
              <a:ahLst/>
              <a:cxnLst/>
              <a:rect l="l" t="t" r="r" b="b"/>
              <a:pathLst>
                <a:path w="31114" h="40004">
                  <a:moveTo>
                    <a:pt x="9239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667" y="32099"/>
                  </a:lnTo>
                  <a:lnTo>
                    <a:pt x="6191" y="30575"/>
                  </a:lnTo>
                  <a:lnTo>
                    <a:pt x="10763" y="30575"/>
                  </a:lnTo>
                  <a:lnTo>
                    <a:pt x="12287" y="29051"/>
                  </a:lnTo>
                  <a:lnTo>
                    <a:pt x="13811" y="29051"/>
                  </a:lnTo>
                  <a:lnTo>
                    <a:pt x="13811" y="27527"/>
                  </a:lnTo>
                  <a:lnTo>
                    <a:pt x="16859" y="24479"/>
                  </a:lnTo>
                  <a:lnTo>
                    <a:pt x="16859" y="18383"/>
                  </a:lnTo>
                  <a:lnTo>
                    <a:pt x="13811" y="15335"/>
                  </a:lnTo>
                  <a:lnTo>
                    <a:pt x="13811" y="13811"/>
                  </a:lnTo>
                  <a:lnTo>
                    <a:pt x="10763" y="10763"/>
                  </a:lnTo>
                  <a:lnTo>
                    <a:pt x="10763" y="4667"/>
                  </a:lnTo>
                  <a:lnTo>
                    <a:pt x="12287" y="4667"/>
                  </a:lnTo>
                  <a:lnTo>
                    <a:pt x="12287" y="3048"/>
                  </a:lnTo>
                  <a:lnTo>
                    <a:pt x="15335" y="0"/>
                  </a:lnTo>
                  <a:lnTo>
                    <a:pt x="22955" y="0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7527" y="4667"/>
                  </a:lnTo>
                  <a:lnTo>
                    <a:pt x="29051" y="6191"/>
                  </a:lnTo>
                  <a:lnTo>
                    <a:pt x="29051" y="9239"/>
                  </a:lnTo>
                  <a:lnTo>
                    <a:pt x="30575" y="12287"/>
                  </a:lnTo>
                  <a:lnTo>
                    <a:pt x="30575" y="18383"/>
                  </a:lnTo>
                  <a:lnTo>
                    <a:pt x="27527" y="24479"/>
                  </a:lnTo>
                  <a:lnTo>
                    <a:pt x="27527" y="27527"/>
                  </a:lnTo>
                  <a:lnTo>
                    <a:pt x="19907" y="35147"/>
                  </a:lnTo>
                  <a:lnTo>
                    <a:pt x="13811" y="38195"/>
                  </a:lnTo>
                  <a:lnTo>
                    <a:pt x="9239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57108" y="3182016"/>
              <a:ext cx="257841" cy="87058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5334762" y="3206216"/>
              <a:ext cx="252095" cy="63500"/>
            </a:xfrm>
            <a:custGeom>
              <a:avLst/>
              <a:gdLst/>
              <a:ahLst/>
              <a:cxnLst/>
              <a:rect l="l" t="t" r="r" b="b"/>
              <a:pathLst>
                <a:path w="252095" h="63500">
                  <a:moveTo>
                    <a:pt x="48856" y="1143"/>
                  </a:moveTo>
                  <a:lnTo>
                    <a:pt x="38100" y="1143"/>
                  </a:lnTo>
                  <a:lnTo>
                    <a:pt x="38100" y="41249"/>
                  </a:lnTo>
                  <a:lnTo>
                    <a:pt x="27432" y="52006"/>
                  </a:lnTo>
                  <a:lnTo>
                    <a:pt x="25908" y="52006"/>
                  </a:lnTo>
                  <a:lnTo>
                    <a:pt x="25908" y="53530"/>
                  </a:lnTo>
                  <a:lnTo>
                    <a:pt x="13716" y="53530"/>
                  </a:lnTo>
                  <a:lnTo>
                    <a:pt x="9144" y="48869"/>
                  </a:lnTo>
                  <a:lnTo>
                    <a:pt x="9144" y="1143"/>
                  </a:lnTo>
                  <a:lnTo>
                    <a:pt x="0" y="1143"/>
                  </a:lnTo>
                  <a:lnTo>
                    <a:pt x="0" y="48869"/>
                  </a:lnTo>
                  <a:lnTo>
                    <a:pt x="1524" y="53530"/>
                  </a:lnTo>
                  <a:lnTo>
                    <a:pt x="4572" y="58102"/>
                  </a:lnTo>
                  <a:lnTo>
                    <a:pt x="7620" y="61252"/>
                  </a:lnTo>
                  <a:lnTo>
                    <a:pt x="12192" y="62776"/>
                  </a:lnTo>
                  <a:lnTo>
                    <a:pt x="24384" y="62776"/>
                  </a:lnTo>
                  <a:lnTo>
                    <a:pt x="27432" y="61252"/>
                  </a:lnTo>
                  <a:lnTo>
                    <a:pt x="28956" y="61252"/>
                  </a:lnTo>
                  <a:lnTo>
                    <a:pt x="30480" y="59728"/>
                  </a:lnTo>
                  <a:lnTo>
                    <a:pt x="32004" y="59728"/>
                  </a:lnTo>
                  <a:lnTo>
                    <a:pt x="36576" y="55054"/>
                  </a:lnTo>
                  <a:lnTo>
                    <a:pt x="38100" y="52006"/>
                  </a:lnTo>
                  <a:lnTo>
                    <a:pt x="38100" y="62776"/>
                  </a:lnTo>
                  <a:lnTo>
                    <a:pt x="48856" y="62776"/>
                  </a:lnTo>
                  <a:lnTo>
                    <a:pt x="48856" y="1143"/>
                  </a:lnTo>
                  <a:close/>
                </a:path>
                <a:path w="252095" h="63500">
                  <a:moveTo>
                    <a:pt x="120484" y="17056"/>
                  </a:moveTo>
                  <a:lnTo>
                    <a:pt x="118960" y="10960"/>
                  </a:lnTo>
                  <a:lnTo>
                    <a:pt x="112864" y="1714"/>
                  </a:lnTo>
                  <a:lnTo>
                    <a:pt x="106768" y="190"/>
                  </a:lnTo>
                  <a:lnTo>
                    <a:pt x="97624" y="190"/>
                  </a:lnTo>
                  <a:lnTo>
                    <a:pt x="94576" y="1714"/>
                  </a:lnTo>
                  <a:lnTo>
                    <a:pt x="90004" y="3238"/>
                  </a:lnTo>
                  <a:lnTo>
                    <a:pt x="86956" y="4762"/>
                  </a:lnTo>
                  <a:lnTo>
                    <a:pt x="79336" y="12484"/>
                  </a:lnTo>
                  <a:lnTo>
                    <a:pt x="79336" y="1714"/>
                  </a:lnTo>
                  <a:lnTo>
                    <a:pt x="70192" y="1714"/>
                  </a:lnTo>
                  <a:lnTo>
                    <a:pt x="70192" y="62776"/>
                  </a:lnTo>
                  <a:lnTo>
                    <a:pt x="80860" y="62776"/>
                  </a:lnTo>
                  <a:lnTo>
                    <a:pt x="80860" y="23152"/>
                  </a:lnTo>
                  <a:lnTo>
                    <a:pt x="82384" y="20104"/>
                  </a:lnTo>
                  <a:lnTo>
                    <a:pt x="85432" y="17056"/>
                  </a:lnTo>
                  <a:lnTo>
                    <a:pt x="88480" y="15532"/>
                  </a:lnTo>
                  <a:lnTo>
                    <a:pt x="93052" y="10960"/>
                  </a:lnTo>
                  <a:lnTo>
                    <a:pt x="96100" y="10960"/>
                  </a:lnTo>
                  <a:lnTo>
                    <a:pt x="96100" y="9436"/>
                  </a:lnTo>
                  <a:lnTo>
                    <a:pt x="102196" y="9436"/>
                  </a:lnTo>
                  <a:lnTo>
                    <a:pt x="105244" y="10960"/>
                  </a:lnTo>
                  <a:lnTo>
                    <a:pt x="106768" y="12484"/>
                  </a:lnTo>
                  <a:lnTo>
                    <a:pt x="108292" y="15532"/>
                  </a:lnTo>
                  <a:lnTo>
                    <a:pt x="109816" y="20104"/>
                  </a:lnTo>
                  <a:lnTo>
                    <a:pt x="109816" y="24676"/>
                  </a:lnTo>
                  <a:lnTo>
                    <a:pt x="120484" y="24676"/>
                  </a:lnTo>
                  <a:lnTo>
                    <a:pt x="120484" y="17056"/>
                  </a:lnTo>
                  <a:close/>
                </a:path>
                <a:path w="252095" h="63500">
                  <a:moveTo>
                    <a:pt x="186207" y="20002"/>
                  </a:moveTo>
                  <a:lnTo>
                    <a:pt x="184683" y="16852"/>
                  </a:lnTo>
                  <a:lnTo>
                    <a:pt x="184683" y="13804"/>
                  </a:lnTo>
                  <a:lnTo>
                    <a:pt x="181635" y="10756"/>
                  </a:lnTo>
                  <a:lnTo>
                    <a:pt x="180898" y="9232"/>
                  </a:lnTo>
                  <a:lnTo>
                    <a:pt x="180111" y="7620"/>
                  </a:lnTo>
                  <a:lnTo>
                    <a:pt x="177063" y="6096"/>
                  </a:lnTo>
                  <a:lnTo>
                    <a:pt x="175539" y="3048"/>
                  </a:lnTo>
                  <a:lnTo>
                    <a:pt x="175539" y="20002"/>
                  </a:lnTo>
                  <a:lnTo>
                    <a:pt x="175539" y="27711"/>
                  </a:lnTo>
                  <a:lnTo>
                    <a:pt x="143446" y="27711"/>
                  </a:lnTo>
                  <a:lnTo>
                    <a:pt x="143446" y="24574"/>
                  </a:lnTo>
                  <a:lnTo>
                    <a:pt x="144970" y="21526"/>
                  </a:lnTo>
                  <a:lnTo>
                    <a:pt x="144970" y="20002"/>
                  </a:lnTo>
                  <a:lnTo>
                    <a:pt x="146494" y="16852"/>
                  </a:lnTo>
                  <a:lnTo>
                    <a:pt x="148018" y="15328"/>
                  </a:lnTo>
                  <a:lnTo>
                    <a:pt x="148018" y="13804"/>
                  </a:lnTo>
                  <a:lnTo>
                    <a:pt x="151066" y="10756"/>
                  </a:lnTo>
                  <a:lnTo>
                    <a:pt x="154203" y="10756"/>
                  </a:lnTo>
                  <a:lnTo>
                    <a:pt x="155727" y="9232"/>
                  </a:lnTo>
                  <a:lnTo>
                    <a:pt x="164871" y="9232"/>
                  </a:lnTo>
                  <a:lnTo>
                    <a:pt x="166395" y="10756"/>
                  </a:lnTo>
                  <a:lnTo>
                    <a:pt x="169443" y="10756"/>
                  </a:lnTo>
                  <a:lnTo>
                    <a:pt x="174015" y="15328"/>
                  </a:lnTo>
                  <a:lnTo>
                    <a:pt x="174015" y="16852"/>
                  </a:lnTo>
                  <a:lnTo>
                    <a:pt x="175539" y="20002"/>
                  </a:lnTo>
                  <a:lnTo>
                    <a:pt x="175539" y="3048"/>
                  </a:lnTo>
                  <a:lnTo>
                    <a:pt x="172491" y="1524"/>
                  </a:lnTo>
                  <a:lnTo>
                    <a:pt x="167919" y="1524"/>
                  </a:lnTo>
                  <a:lnTo>
                    <a:pt x="164871" y="0"/>
                  </a:lnTo>
                  <a:lnTo>
                    <a:pt x="155727" y="0"/>
                  </a:lnTo>
                  <a:lnTo>
                    <a:pt x="152679" y="1524"/>
                  </a:lnTo>
                  <a:lnTo>
                    <a:pt x="148018" y="3048"/>
                  </a:lnTo>
                  <a:lnTo>
                    <a:pt x="141922" y="6096"/>
                  </a:lnTo>
                  <a:lnTo>
                    <a:pt x="140398" y="9232"/>
                  </a:lnTo>
                  <a:lnTo>
                    <a:pt x="137350" y="12280"/>
                  </a:lnTo>
                  <a:lnTo>
                    <a:pt x="135826" y="15328"/>
                  </a:lnTo>
                  <a:lnTo>
                    <a:pt x="134302" y="20002"/>
                  </a:lnTo>
                  <a:lnTo>
                    <a:pt x="132778" y="23050"/>
                  </a:lnTo>
                  <a:lnTo>
                    <a:pt x="132778" y="41529"/>
                  </a:lnTo>
                  <a:lnTo>
                    <a:pt x="134302" y="46189"/>
                  </a:lnTo>
                  <a:lnTo>
                    <a:pt x="137350" y="52285"/>
                  </a:lnTo>
                  <a:lnTo>
                    <a:pt x="140398" y="55435"/>
                  </a:lnTo>
                  <a:lnTo>
                    <a:pt x="141922" y="58483"/>
                  </a:lnTo>
                  <a:lnTo>
                    <a:pt x="144970" y="60007"/>
                  </a:lnTo>
                  <a:lnTo>
                    <a:pt x="149542" y="61531"/>
                  </a:lnTo>
                  <a:lnTo>
                    <a:pt x="152679" y="63055"/>
                  </a:lnTo>
                  <a:lnTo>
                    <a:pt x="177063" y="63055"/>
                  </a:lnTo>
                  <a:lnTo>
                    <a:pt x="180111" y="61531"/>
                  </a:lnTo>
                  <a:lnTo>
                    <a:pt x="183159" y="61531"/>
                  </a:lnTo>
                  <a:lnTo>
                    <a:pt x="183159" y="55435"/>
                  </a:lnTo>
                  <a:lnTo>
                    <a:pt x="183159" y="52285"/>
                  </a:lnTo>
                  <a:lnTo>
                    <a:pt x="181635" y="52285"/>
                  </a:lnTo>
                  <a:lnTo>
                    <a:pt x="180111" y="53809"/>
                  </a:lnTo>
                  <a:lnTo>
                    <a:pt x="169443" y="53809"/>
                  </a:lnTo>
                  <a:lnTo>
                    <a:pt x="167919" y="55435"/>
                  </a:lnTo>
                  <a:lnTo>
                    <a:pt x="157251" y="55435"/>
                  </a:lnTo>
                  <a:lnTo>
                    <a:pt x="152679" y="53809"/>
                  </a:lnTo>
                  <a:lnTo>
                    <a:pt x="149542" y="49237"/>
                  </a:lnTo>
                  <a:lnTo>
                    <a:pt x="144970" y="46189"/>
                  </a:lnTo>
                  <a:lnTo>
                    <a:pt x="143446" y="41529"/>
                  </a:lnTo>
                  <a:lnTo>
                    <a:pt x="143446" y="35331"/>
                  </a:lnTo>
                  <a:lnTo>
                    <a:pt x="186207" y="35331"/>
                  </a:lnTo>
                  <a:lnTo>
                    <a:pt x="186207" y="27711"/>
                  </a:lnTo>
                  <a:lnTo>
                    <a:pt x="186207" y="20002"/>
                  </a:lnTo>
                  <a:close/>
                </a:path>
                <a:path w="252095" h="63500">
                  <a:moveTo>
                    <a:pt x="251841" y="41440"/>
                  </a:moveTo>
                  <a:lnTo>
                    <a:pt x="250317" y="39916"/>
                  </a:lnTo>
                  <a:lnTo>
                    <a:pt x="250317" y="38392"/>
                  </a:lnTo>
                  <a:lnTo>
                    <a:pt x="244221" y="32296"/>
                  </a:lnTo>
                  <a:lnTo>
                    <a:pt x="241173" y="30772"/>
                  </a:lnTo>
                  <a:lnTo>
                    <a:pt x="239649" y="29248"/>
                  </a:lnTo>
                  <a:lnTo>
                    <a:pt x="236601" y="29248"/>
                  </a:lnTo>
                  <a:lnTo>
                    <a:pt x="231927" y="27622"/>
                  </a:lnTo>
                  <a:lnTo>
                    <a:pt x="228879" y="26098"/>
                  </a:lnTo>
                  <a:lnTo>
                    <a:pt x="225831" y="26098"/>
                  </a:lnTo>
                  <a:lnTo>
                    <a:pt x="224307" y="24574"/>
                  </a:lnTo>
                  <a:lnTo>
                    <a:pt x="222783" y="24574"/>
                  </a:lnTo>
                  <a:lnTo>
                    <a:pt x="221259" y="23050"/>
                  </a:lnTo>
                  <a:lnTo>
                    <a:pt x="219735" y="23050"/>
                  </a:lnTo>
                  <a:lnTo>
                    <a:pt x="216687" y="20002"/>
                  </a:lnTo>
                  <a:lnTo>
                    <a:pt x="216687" y="13906"/>
                  </a:lnTo>
                  <a:lnTo>
                    <a:pt x="219735" y="10858"/>
                  </a:lnTo>
                  <a:lnTo>
                    <a:pt x="222783" y="10858"/>
                  </a:lnTo>
                  <a:lnTo>
                    <a:pt x="224307" y="9334"/>
                  </a:lnTo>
                  <a:lnTo>
                    <a:pt x="238125" y="9334"/>
                  </a:lnTo>
                  <a:lnTo>
                    <a:pt x="241173" y="10858"/>
                  </a:lnTo>
                  <a:lnTo>
                    <a:pt x="247269" y="10858"/>
                  </a:lnTo>
                  <a:lnTo>
                    <a:pt x="247269" y="9334"/>
                  </a:lnTo>
                  <a:lnTo>
                    <a:pt x="247269" y="1714"/>
                  </a:lnTo>
                  <a:lnTo>
                    <a:pt x="241173" y="1714"/>
                  </a:lnTo>
                  <a:lnTo>
                    <a:pt x="238125" y="190"/>
                  </a:lnTo>
                  <a:lnTo>
                    <a:pt x="225831" y="190"/>
                  </a:lnTo>
                  <a:lnTo>
                    <a:pt x="221259" y="1714"/>
                  </a:lnTo>
                  <a:lnTo>
                    <a:pt x="218211" y="1714"/>
                  </a:lnTo>
                  <a:lnTo>
                    <a:pt x="212115" y="4762"/>
                  </a:lnTo>
                  <a:lnTo>
                    <a:pt x="207543" y="9334"/>
                  </a:lnTo>
                  <a:lnTo>
                    <a:pt x="207543" y="12382"/>
                  </a:lnTo>
                  <a:lnTo>
                    <a:pt x="206019" y="13906"/>
                  </a:lnTo>
                  <a:lnTo>
                    <a:pt x="206019" y="23050"/>
                  </a:lnTo>
                  <a:lnTo>
                    <a:pt x="207543" y="24574"/>
                  </a:lnTo>
                  <a:lnTo>
                    <a:pt x="207543" y="26098"/>
                  </a:lnTo>
                  <a:lnTo>
                    <a:pt x="209067" y="27622"/>
                  </a:lnTo>
                  <a:lnTo>
                    <a:pt x="210591" y="29248"/>
                  </a:lnTo>
                  <a:lnTo>
                    <a:pt x="212115" y="30772"/>
                  </a:lnTo>
                  <a:lnTo>
                    <a:pt x="215163" y="32296"/>
                  </a:lnTo>
                  <a:lnTo>
                    <a:pt x="216687" y="33820"/>
                  </a:lnTo>
                  <a:lnTo>
                    <a:pt x="219735" y="33820"/>
                  </a:lnTo>
                  <a:lnTo>
                    <a:pt x="221259" y="35344"/>
                  </a:lnTo>
                  <a:lnTo>
                    <a:pt x="224307" y="35344"/>
                  </a:lnTo>
                  <a:lnTo>
                    <a:pt x="228879" y="36868"/>
                  </a:lnTo>
                  <a:lnTo>
                    <a:pt x="231927" y="38392"/>
                  </a:lnTo>
                  <a:lnTo>
                    <a:pt x="233451" y="38392"/>
                  </a:lnTo>
                  <a:lnTo>
                    <a:pt x="234975" y="39916"/>
                  </a:lnTo>
                  <a:lnTo>
                    <a:pt x="236601" y="39916"/>
                  </a:lnTo>
                  <a:lnTo>
                    <a:pt x="238125" y="41440"/>
                  </a:lnTo>
                  <a:lnTo>
                    <a:pt x="239649" y="41440"/>
                  </a:lnTo>
                  <a:lnTo>
                    <a:pt x="239649" y="42964"/>
                  </a:lnTo>
                  <a:lnTo>
                    <a:pt x="241173" y="44488"/>
                  </a:lnTo>
                  <a:lnTo>
                    <a:pt x="241173" y="49060"/>
                  </a:lnTo>
                  <a:lnTo>
                    <a:pt x="239649" y="50584"/>
                  </a:lnTo>
                  <a:lnTo>
                    <a:pt x="236601" y="52108"/>
                  </a:lnTo>
                  <a:lnTo>
                    <a:pt x="234975" y="53632"/>
                  </a:lnTo>
                  <a:lnTo>
                    <a:pt x="230403" y="55156"/>
                  </a:lnTo>
                  <a:lnTo>
                    <a:pt x="222783" y="55156"/>
                  </a:lnTo>
                  <a:lnTo>
                    <a:pt x="218211" y="53632"/>
                  </a:lnTo>
                  <a:lnTo>
                    <a:pt x="212115" y="53632"/>
                  </a:lnTo>
                  <a:lnTo>
                    <a:pt x="209067" y="52108"/>
                  </a:lnTo>
                  <a:lnTo>
                    <a:pt x="204495" y="52108"/>
                  </a:lnTo>
                  <a:lnTo>
                    <a:pt x="204495" y="61252"/>
                  </a:lnTo>
                  <a:lnTo>
                    <a:pt x="207543" y="61252"/>
                  </a:lnTo>
                  <a:lnTo>
                    <a:pt x="212115" y="62776"/>
                  </a:lnTo>
                  <a:lnTo>
                    <a:pt x="236601" y="62776"/>
                  </a:lnTo>
                  <a:lnTo>
                    <a:pt x="238125" y="61252"/>
                  </a:lnTo>
                  <a:lnTo>
                    <a:pt x="239649" y="61252"/>
                  </a:lnTo>
                  <a:lnTo>
                    <a:pt x="241173" y="59728"/>
                  </a:lnTo>
                  <a:lnTo>
                    <a:pt x="242697" y="59728"/>
                  </a:lnTo>
                  <a:lnTo>
                    <a:pt x="245745" y="56680"/>
                  </a:lnTo>
                  <a:lnTo>
                    <a:pt x="247269" y="56680"/>
                  </a:lnTo>
                  <a:lnTo>
                    <a:pt x="248793" y="55156"/>
                  </a:lnTo>
                  <a:lnTo>
                    <a:pt x="250317" y="53632"/>
                  </a:lnTo>
                  <a:lnTo>
                    <a:pt x="250317" y="52108"/>
                  </a:lnTo>
                  <a:lnTo>
                    <a:pt x="251841" y="49060"/>
                  </a:lnTo>
                  <a:lnTo>
                    <a:pt x="251841" y="414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5" name="object 115" descr=""/>
          <p:cNvGrpSpPr/>
          <p:nvPr/>
        </p:nvGrpSpPr>
        <p:grpSpPr>
          <a:xfrm>
            <a:off x="5679661" y="3178968"/>
            <a:ext cx="172720" cy="114935"/>
            <a:chOff x="5679661" y="3178968"/>
            <a:chExt cx="172720" cy="114935"/>
          </a:xfrm>
        </p:grpSpPr>
        <p:sp>
          <p:nvSpPr>
            <p:cNvPr id="116" name="object 116" descr=""/>
            <p:cNvSpPr/>
            <p:nvPr/>
          </p:nvSpPr>
          <p:spPr>
            <a:xfrm>
              <a:off x="5679661" y="3249072"/>
              <a:ext cx="31115" cy="40005"/>
            </a:xfrm>
            <a:custGeom>
              <a:avLst/>
              <a:gdLst/>
              <a:ahLst/>
              <a:cxnLst/>
              <a:rect l="l" t="t" r="r" b="b"/>
              <a:pathLst>
                <a:path w="31114" h="40004">
                  <a:moveTo>
                    <a:pt x="9239" y="39719"/>
                  </a:moveTo>
                  <a:lnTo>
                    <a:pt x="0" y="39719"/>
                  </a:lnTo>
                  <a:lnTo>
                    <a:pt x="0" y="32099"/>
                  </a:lnTo>
                  <a:lnTo>
                    <a:pt x="4667" y="32099"/>
                  </a:lnTo>
                  <a:lnTo>
                    <a:pt x="6191" y="30575"/>
                  </a:lnTo>
                  <a:lnTo>
                    <a:pt x="10763" y="30575"/>
                  </a:lnTo>
                  <a:lnTo>
                    <a:pt x="12287" y="29051"/>
                  </a:lnTo>
                  <a:lnTo>
                    <a:pt x="13811" y="29051"/>
                  </a:lnTo>
                  <a:lnTo>
                    <a:pt x="13811" y="27527"/>
                  </a:lnTo>
                  <a:lnTo>
                    <a:pt x="16859" y="24479"/>
                  </a:lnTo>
                  <a:lnTo>
                    <a:pt x="16859" y="18383"/>
                  </a:lnTo>
                  <a:lnTo>
                    <a:pt x="13811" y="15335"/>
                  </a:lnTo>
                  <a:lnTo>
                    <a:pt x="13811" y="13811"/>
                  </a:lnTo>
                  <a:lnTo>
                    <a:pt x="10763" y="10763"/>
                  </a:lnTo>
                  <a:lnTo>
                    <a:pt x="10763" y="4667"/>
                  </a:lnTo>
                  <a:lnTo>
                    <a:pt x="12287" y="4667"/>
                  </a:lnTo>
                  <a:lnTo>
                    <a:pt x="12287" y="3048"/>
                  </a:lnTo>
                  <a:lnTo>
                    <a:pt x="15335" y="0"/>
                  </a:lnTo>
                  <a:lnTo>
                    <a:pt x="22955" y="0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7527" y="4667"/>
                  </a:lnTo>
                  <a:lnTo>
                    <a:pt x="29051" y="6191"/>
                  </a:lnTo>
                  <a:lnTo>
                    <a:pt x="29051" y="9239"/>
                  </a:lnTo>
                  <a:lnTo>
                    <a:pt x="30575" y="12287"/>
                  </a:lnTo>
                  <a:lnTo>
                    <a:pt x="30575" y="18383"/>
                  </a:lnTo>
                  <a:lnTo>
                    <a:pt x="27527" y="24479"/>
                  </a:lnTo>
                  <a:lnTo>
                    <a:pt x="27527" y="27527"/>
                  </a:lnTo>
                  <a:lnTo>
                    <a:pt x="19907" y="35147"/>
                  </a:lnTo>
                  <a:lnTo>
                    <a:pt x="13811" y="38195"/>
                  </a:lnTo>
                  <a:lnTo>
                    <a:pt x="9239" y="3971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5737669" y="3207924"/>
              <a:ext cx="59690" cy="85725"/>
            </a:xfrm>
            <a:custGeom>
              <a:avLst/>
              <a:gdLst/>
              <a:ahLst/>
              <a:cxnLst/>
              <a:rect l="l" t="t" r="r" b="b"/>
              <a:pathLst>
                <a:path w="59689" h="85725">
                  <a:moveTo>
                    <a:pt x="13716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2192" y="76295"/>
                  </a:lnTo>
                  <a:lnTo>
                    <a:pt x="13716" y="74771"/>
                  </a:lnTo>
                  <a:lnTo>
                    <a:pt x="15240" y="74771"/>
                  </a:lnTo>
                  <a:lnTo>
                    <a:pt x="19812" y="70199"/>
                  </a:lnTo>
                  <a:lnTo>
                    <a:pt x="21336" y="67151"/>
                  </a:lnTo>
                  <a:lnTo>
                    <a:pt x="21336" y="65627"/>
                  </a:lnTo>
                  <a:lnTo>
                    <a:pt x="22860" y="64103"/>
                  </a:lnTo>
                  <a:lnTo>
                    <a:pt x="24384" y="610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39719"/>
                  </a:lnTo>
                  <a:lnTo>
                    <a:pt x="30480" y="48863"/>
                  </a:lnTo>
                  <a:lnTo>
                    <a:pt x="35052" y="39719"/>
                  </a:lnTo>
                  <a:lnTo>
                    <a:pt x="48768" y="0"/>
                  </a:lnTo>
                  <a:lnTo>
                    <a:pt x="59436" y="0"/>
                  </a:lnTo>
                  <a:lnTo>
                    <a:pt x="39624" y="53435"/>
                  </a:lnTo>
                  <a:lnTo>
                    <a:pt x="36576" y="59531"/>
                  </a:lnTo>
                  <a:lnTo>
                    <a:pt x="33528" y="68675"/>
                  </a:lnTo>
                  <a:lnTo>
                    <a:pt x="30480" y="71723"/>
                  </a:lnTo>
                  <a:lnTo>
                    <a:pt x="27432" y="76295"/>
                  </a:lnTo>
                  <a:lnTo>
                    <a:pt x="22860" y="80867"/>
                  </a:lnTo>
                  <a:lnTo>
                    <a:pt x="13716" y="854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5818536" y="3178968"/>
              <a:ext cx="33655" cy="114935"/>
            </a:xfrm>
            <a:custGeom>
              <a:avLst/>
              <a:gdLst/>
              <a:ahLst/>
              <a:cxnLst/>
              <a:rect l="l" t="t" r="r" b="b"/>
              <a:pathLst>
                <a:path w="33654" h="114935">
                  <a:moveTo>
                    <a:pt x="6096" y="114490"/>
                  </a:moveTo>
                  <a:lnTo>
                    <a:pt x="0" y="108394"/>
                  </a:lnTo>
                  <a:lnTo>
                    <a:pt x="5405" y="102600"/>
                  </a:lnTo>
                  <a:lnTo>
                    <a:pt x="10096" y="96690"/>
                  </a:lnTo>
                  <a:lnTo>
                    <a:pt x="13930" y="90512"/>
                  </a:lnTo>
                  <a:lnTo>
                    <a:pt x="16764" y="83915"/>
                  </a:lnTo>
                  <a:lnTo>
                    <a:pt x="19645" y="77938"/>
                  </a:lnTo>
                  <a:lnTo>
                    <a:pt x="21526" y="71532"/>
                  </a:lnTo>
                  <a:lnTo>
                    <a:pt x="22550" y="64841"/>
                  </a:lnTo>
                  <a:lnTo>
                    <a:pt x="22860" y="58007"/>
                  </a:lnTo>
                  <a:lnTo>
                    <a:pt x="21431" y="43640"/>
                  </a:lnTo>
                  <a:lnTo>
                    <a:pt x="17145" y="30301"/>
                  </a:lnTo>
                  <a:lnTo>
                    <a:pt x="10001" y="17837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112" y="12884"/>
                  </a:lnTo>
                  <a:lnTo>
                    <a:pt x="26717" y="26491"/>
                  </a:lnTo>
                  <a:lnTo>
                    <a:pt x="31893" y="40973"/>
                  </a:lnTo>
                  <a:lnTo>
                    <a:pt x="33623" y="56483"/>
                  </a:lnTo>
                  <a:lnTo>
                    <a:pt x="33623" y="65627"/>
                  </a:lnTo>
                  <a:lnTo>
                    <a:pt x="32099" y="70199"/>
                  </a:lnTo>
                  <a:lnTo>
                    <a:pt x="32099" y="74771"/>
                  </a:lnTo>
                  <a:lnTo>
                    <a:pt x="30575" y="79343"/>
                  </a:lnTo>
                  <a:lnTo>
                    <a:pt x="27432" y="85439"/>
                  </a:lnTo>
                  <a:lnTo>
                    <a:pt x="25908" y="90011"/>
                  </a:lnTo>
                  <a:lnTo>
                    <a:pt x="19812" y="99155"/>
                  </a:lnTo>
                  <a:lnTo>
                    <a:pt x="15240" y="105346"/>
                  </a:lnTo>
                  <a:lnTo>
                    <a:pt x="6096" y="114490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362" y="421303"/>
            <a:ext cx="5944701" cy="59590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386056" y="433514"/>
            <a:ext cx="354330" cy="5910580"/>
            <a:chOff x="8386056" y="433514"/>
            <a:chExt cx="354330" cy="59105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6056" y="2619305"/>
              <a:ext cx="353996" cy="372439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401314" y="433514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w="0" h="2186305">
                  <a:moveTo>
                    <a:pt x="0" y="2185792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85121" y="433514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w="0" h="2186305">
                  <a:moveTo>
                    <a:pt x="0" y="2185792"/>
                  </a:moveTo>
                  <a:lnTo>
                    <a:pt x="0" y="0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93254" y="1823058"/>
            <a:ext cx="8382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0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12759" y="3095559"/>
            <a:ext cx="8382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3B3B3B"/>
                </a:solidFill>
                <a:latin typeface="Arial"/>
                <a:cs typeface="Arial"/>
              </a:rPr>
              <a:t>Q)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79349" y="3161448"/>
            <a:ext cx="10795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5">
                <a:solidFill>
                  <a:srgbClr val="3B3B3B"/>
                </a:solidFill>
                <a:latin typeface="Arial"/>
                <a:cs typeface="Arial"/>
              </a:rPr>
              <a:t>.Q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08468" y="3154940"/>
            <a:ext cx="116839" cy="37211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850" spc="-25">
                <a:solidFill>
                  <a:srgbClr val="3B3B3B"/>
                </a:solidFill>
                <a:latin typeface="Arial"/>
                <a:cs typeface="Arial"/>
              </a:rPr>
              <a:t>rn</a:t>
            </a:r>
            <a:endParaRPr sz="8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409"/>
              </a:spcBef>
            </a:pPr>
            <a:r>
              <a:rPr dirty="0" sz="600" spc="-25">
                <a:solidFill>
                  <a:srgbClr val="3B3B3B"/>
                </a:solidFill>
                <a:latin typeface="Times New Roman"/>
                <a:cs typeface="Times New Roman"/>
              </a:rPr>
              <a:t>QJ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3611" y="4759579"/>
            <a:ext cx="609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5">
                <a:solidFill>
                  <a:srgbClr val="3B3B3B"/>
                </a:solidFill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67667" y="757129"/>
            <a:ext cx="3784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4000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768995" y="1483690"/>
            <a:ext cx="364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3500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76943" y="2207454"/>
            <a:ext cx="35179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95">
                <a:solidFill>
                  <a:srgbClr val="3B3B3B"/>
                </a:solidFill>
                <a:latin typeface="Times New Roman"/>
                <a:cs typeface="Times New Roman"/>
              </a:rPr>
              <a:t>3000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79479" y="2934016"/>
            <a:ext cx="356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05">
                <a:solidFill>
                  <a:srgbClr val="3B3B3B"/>
                </a:solidFill>
                <a:latin typeface="Times New Roman"/>
                <a:cs typeface="Times New Roman"/>
              </a:rPr>
              <a:t>2500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70535" y="3645058"/>
            <a:ext cx="3746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75913" y="4362463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94949"/>
                </a:solidFill>
                <a:latin typeface="Courier New"/>
                <a:cs typeface="Courier New"/>
              </a:rPr>
              <a:t>1500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775913" y="5089025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75875" y="5809736"/>
            <a:ext cx="229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09381" y="6397142"/>
            <a:ext cx="102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3B3B3B"/>
                </a:solidFill>
                <a:latin typeface="Times New Roman"/>
                <a:cs typeface="Times New Roman"/>
              </a:rPr>
              <a:t>Q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21715" y="6390018"/>
            <a:ext cx="129539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3B3B3B"/>
                </a:solidFill>
                <a:latin typeface="Times New Roman"/>
                <a:cs typeface="Times New Roman"/>
              </a:rPr>
              <a:t>1.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03127" y="6560465"/>
            <a:ext cx="1021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3B3B3B"/>
                </a:solidFill>
                <a:latin typeface="Arial"/>
                <a:cs typeface="Arial"/>
              </a:rPr>
              <a:t>Predicted</a:t>
            </a:r>
            <a:r>
              <a:rPr dirty="0" sz="1100" spc="27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94949"/>
                </a:solidFill>
                <a:latin typeface="Arial"/>
                <a:cs typeface="Arial"/>
              </a:rPr>
              <a:t>labe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51757" y="7088342"/>
            <a:ext cx="122618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55" b="1">
                <a:solidFill>
                  <a:srgbClr val="1F1F1F"/>
                </a:solidFill>
                <a:latin typeface="Arial"/>
                <a:cs typeface="Arial"/>
              </a:rPr>
              <a:t>kNN</a:t>
            </a:r>
            <a:r>
              <a:rPr dirty="0" sz="1750" spc="8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750" spc="-20" b="1">
                <a:solidFill>
                  <a:srgbClr val="1F1F1F"/>
                </a:solidFill>
                <a:latin typeface="Arial"/>
                <a:cs typeface="Arial"/>
              </a:rPr>
              <a:t>Model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2159" y="519684"/>
            <a:ext cx="8183245" cy="279400"/>
            <a:chOff x="1312159" y="519684"/>
            <a:chExt cx="8183245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312163" y="519684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7498" y="525684"/>
              <a:ext cx="8172450" cy="267970"/>
            </a:xfrm>
            <a:custGeom>
              <a:avLst/>
              <a:gdLst/>
              <a:ahLst/>
              <a:cxnLst/>
              <a:rect l="l" t="t" r="r" b="b"/>
              <a:pathLst>
                <a:path w="8172450" h="267970">
                  <a:moveTo>
                    <a:pt x="0" y="0"/>
                  </a:moveTo>
                  <a:lnTo>
                    <a:pt x="8171973" y="0"/>
                  </a:lnTo>
                  <a:lnTo>
                    <a:pt x="8171973" y="267461"/>
                  </a:lnTo>
                  <a:lnTo>
                    <a:pt x="0" y="26746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59408" y="975360"/>
            <a:ext cx="4086225" cy="163195"/>
            <a:chOff x="1359408" y="975360"/>
            <a:chExt cx="4086225" cy="16319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9408" y="975360"/>
              <a:ext cx="4085843" cy="106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408" y="1024127"/>
              <a:ext cx="4085843" cy="11430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360932" y="1290828"/>
            <a:ext cx="4083050" cy="140335"/>
            <a:chOff x="1360932" y="1290828"/>
            <a:chExt cx="4083050" cy="14033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933" y="1290828"/>
              <a:ext cx="4082792" cy="91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932" y="1338071"/>
              <a:ext cx="746759" cy="92963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8551" y="1493520"/>
            <a:ext cx="1005839" cy="8991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0075" y="1645920"/>
            <a:ext cx="800100" cy="8991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1600" y="1813560"/>
            <a:ext cx="934211" cy="85344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59408" y="2065020"/>
            <a:ext cx="4086225" cy="161925"/>
            <a:chOff x="1359408" y="2065020"/>
            <a:chExt cx="4086225" cy="161925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933" y="2065020"/>
              <a:ext cx="4082792" cy="91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2113787"/>
              <a:ext cx="4085843" cy="112775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933" y="2369820"/>
            <a:ext cx="4082792" cy="914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59408" y="2516886"/>
            <a:ext cx="885825" cy="0"/>
          </a:xfrm>
          <a:custGeom>
            <a:avLst/>
            <a:gdLst/>
            <a:ahLst/>
            <a:cxnLst/>
            <a:rect l="l" t="t" r="r" b="b"/>
            <a:pathLst>
              <a:path w="885825" h="0">
                <a:moveTo>
                  <a:pt x="0" y="0"/>
                </a:moveTo>
                <a:lnTo>
                  <a:pt x="88544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22575" y="2427732"/>
            <a:ext cx="2636519" cy="115824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59408" y="2821686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3788" y="2740151"/>
            <a:ext cx="2851403" cy="83819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359408" y="2974086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16836" y="2892551"/>
            <a:ext cx="2845308" cy="83819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359408" y="3291078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0">
                <a:moveTo>
                  <a:pt x="0" y="0"/>
                </a:moveTo>
                <a:lnTo>
                  <a:pt x="205740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824" y="3208019"/>
            <a:ext cx="3322319" cy="108203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359408" y="3443478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 h="0">
                <a:moveTo>
                  <a:pt x="0" y="0"/>
                </a:moveTo>
                <a:lnTo>
                  <a:pt x="137159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1362455" y="3360420"/>
            <a:ext cx="3599815" cy="262255"/>
            <a:chOff x="1362455" y="3360420"/>
            <a:chExt cx="3599815" cy="262255"/>
          </a:xfrm>
        </p:grpSpPr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719" y="3360420"/>
              <a:ext cx="3392424" cy="10820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55" y="3506724"/>
              <a:ext cx="3599688" cy="115824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359408" y="3927347"/>
            <a:ext cx="4221480" cy="163195"/>
            <a:chOff x="1359408" y="3927347"/>
            <a:chExt cx="4221480" cy="163195"/>
          </a:xfrm>
        </p:grpSpPr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933" y="3927347"/>
              <a:ext cx="4219954" cy="914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9408" y="3976115"/>
              <a:ext cx="4221479" cy="114299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0933" y="4233672"/>
            <a:ext cx="4219954" cy="9143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9327" y="612648"/>
            <a:ext cx="510539" cy="114300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1379982" y="602265"/>
            <a:ext cx="3119120" cy="116205"/>
            <a:chOff x="1379982" y="602265"/>
            <a:chExt cx="3119120" cy="116205"/>
          </a:xfrm>
        </p:grpSpPr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9982" y="606647"/>
              <a:ext cx="933735" cy="8715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322563" y="612939"/>
              <a:ext cx="264795" cy="105410"/>
            </a:xfrm>
            <a:custGeom>
              <a:avLst/>
              <a:gdLst/>
              <a:ahLst/>
              <a:cxnLst/>
              <a:rect l="l" t="t" r="r" b="b"/>
              <a:pathLst>
                <a:path w="264794" h="105409">
                  <a:moveTo>
                    <a:pt x="68580" y="95732"/>
                  </a:moveTo>
                  <a:lnTo>
                    <a:pt x="0" y="95732"/>
                  </a:lnTo>
                  <a:lnTo>
                    <a:pt x="0" y="104876"/>
                  </a:lnTo>
                  <a:lnTo>
                    <a:pt x="68580" y="104876"/>
                  </a:lnTo>
                  <a:lnTo>
                    <a:pt x="68580" y="95732"/>
                  </a:lnTo>
                  <a:close/>
                </a:path>
                <a:path w="264794" h="105409">
                  <a:moveTo>
                    <a:pt x="131648" y="22860"/>
                  </a:moveTo>
                  <a:lnTo>
                    <a:pt x="128600" y="18288"/>
                  </a:lnTo>
                  <a:lnTo>
                    <a:pt x="116408" y="18288"/>
                  </a:lnTo>
                  <a:lnTo>
                    <a:pt x="114884" y="19812"/>
                  </a:lnTo>
                  <a:lnTo>
                    <a:pt x="113360" y="19812"/>
                  </a:lnTo>
                  <a:lnTo>
                    <a:pt x="113360" y="21336"/>
                  </a:lnTo>
                  <a:lnTo>
                    <a:pt x="110312" y="24384"/>
                  </a:lnTo>
                  <a:lnTo>
                    <a:pt x="110312" y="25908"/>
                  </a:lnTo>
                  <a:lnTo>
                    <a:pt x="107264" y="28956"/>
                  </a:lnTo>
                  <a:lnTo>
                    <a:pt x="107264" y="25908"/>
                  </a:lnTo>
                  <a:lnTo>
                    <a:pt x="105740" y="22860"/>
                  </a:lnTo>
                  <a:lnTo>
                    <a:pt x="104216" y="21336"/>
                  </a:lnTo>
                  <a:lnTo>
                    <a:pt x="102692" y="18288"/>
                  </a:lnTo>
                  <a:lnTo>
                    <a:pt x="92024" y="18288"/>
                  </a:lnTo>
                  <a:lnTo>
                    <a:pt x="85928" y="24384"/>
                  </a:lnTo>
                  <a:lnTo>
                    <a:pt x="85928" y="25908"/>
                  </a:lnTo>
                  <a:lnTo>
                    <a:pt x="84404" y="27432"/>
                  </a:lnTo>
                  <a:lnTo>
                    <a:pt x="82880" y="30480"/>
                  </a:lnTo>
                  <a:lnTo>
                    <a:pt x="82880" y="18288"/>
                  </a:lnTo>
                  <a:lnTo>
                    <a:pt x="75260" y="18288"/>
                  </a:lnTo>
                  <a:lnTo>
                    <a:pt x="75260" y="79336"/>
                  </a:lnTo>
                  <a:lnTo>
                    <a:pt x="84404" y="79336"/>
                  </a:lnTo>
                  <a:lnTo>
                    <a:pt x="84404" y="41148"/>
                  </a:lnTo>
                  <a:lnTo>
                    <a:pt x="87452" y="35052"/>
                  </a:lnTo>
                  <a:lnTo>
                    <a:pt x="87452" y="33528"/>
                  </a:lnTo>
                  <a:lnTo>
                    <a:pt x="90500" y="30480"/>
                  </a:lnTo>
                  <a:lnTo>
                    <a:pt x="90500" y="28956"/>
                  </a:lnTo>
                  <a:lnTo>
                    <a:pt x="92024" y="28956"/>
                  </a:lnTo>
                  <a:lnTo>
                    <a:pt x="92024" y="27432"/>
                  </a:lnTo>
                  <a:lnTo>
                    <a:pt x="93548" y="27432"/>
                  </a:lnTo>
                  <a:lnTo>
                    <a:pt x="93548" y="25908"/>
                  </a:lnTo>
                  <a:lnTo>
                    <a:pt x="96596" y="25908"/>
                  </a:lnTo>
                  <a:lnTo>
                    <a:pt x="96596" y="27432"/>
                  </a:lnTo>
                  <a:lnTo>
                    <a:pt x="98120" y="27432"/>
                  </a:lnTo>
                  <a:lnTo>
                    <a:pt x="98120" y="79336"/>
                  </a:lnTo>
                  <a:lnTo>
                    <a:pt x="108788" y="79336"/>
                  </a:lnTo>
                  <a:lnTo>
                    <a:pt x="108788" y="41148"/>
                  </a:lnTo>
                  <a:lnTo>
                    <a:pt x="110312" y="38100"/>
                  </a:lnTo>
                  <a:lnTo>
                    <a:pt x="110312" y="35052"/>
                  </a:lnTo>
                  <a:lnTo>
                    <a:pt x="111836" y="33528"/>
                  </a:lnTo>
                  <a:lnTo>
                    <a:pt x="111836" y="32004"/>
                  </a:lnTo>
                  <a:lnTo>
                    <a:pt x="113360" y="30480"/>
                  </a:lnTo>
                  <a:lnTo>
                    <a:pt x="117932" y="25908"/>
                  </a:lnTo>
                  <a:lnTo>
                    <a:pt x="119456" y="25908"/>
                  </a:lnTo>
                  <a:lnTo>
                    <a:pt x="120980" y="27432"/>
                  </a:lnTo>
                  <a:lnTo>
                    <a:pt x="120980" y="28956"/>
                  </a:lnTo>
                  <a:lnTo>
                    <a:pt x="122504" y="28956"/>
                  </a:lnTo>
                  <a:lnTo>
                    <a:pt x="122504" y="79336"/>
                  </a:lnTo>
                  <a:lnTo>
                    <a:pt x="131648" y="79336"/>
                  </a:lnTo>
                  <a:lnTo>
                    <a:pt x="131648" y="25908"/>
                  </a:lnTo>
                  <a:lnTo>
                    <a:pt x="131648" y="22860"/>
                  </a:lnTo>
                  <a:close/>
                </a:path>
                <a:path w="264794" h="105409">
                  <a:moveTo>
                    <a:pt x="195745" y="32004"/>
                  </a:moveTo>
                  <a:lnTo>
                    <a:pt x="194221" y="28956"/>
                  </a:lnTo>
                  <a:lnTo>
                    <a:pt x="193408" y="27432"/>
                  </a:lnTo>
                  <a:lnTo>
                    <a:pt x="192608" y="25908"/>
                  </a:lnTo>
                  <a:lnTo>
                    <a:pt x="189560" y="22860"/>
                  </a:lnTo>
                  <a:lnTo>
                    <a:pt x="186512" y="21336"/>
                  </a:lnTo>
                  <a:lnTo>
                    <a:pt x="184988" y="19812"/>
                  </a:lnTo>
                  <a:lnTo>
                    <a:pt x="181940" y="18288"/>
                  </a:lnTo>
                  <a:lnTo>
                    <a:pt x="160604" y="18288"/>
                  </a:lnTo>
                  <a:lnTo>
                    <a:pt x="159080" y="19812"/>
                  </a:lnTo>
                  <a:lnTo>
                    <a:pt x="154508" y="19812"/>
                  </a:lnTo>
                  <a:lnTo>
                    <a:pt x="152984" y="21336"/>
                  </a:lnTo>
                  <a:lnTo>
                    <a:pt x="149936" y="21336"/>
                  </a:lnTo>
                  <a:lnTo>
                    <a:pt x="149936" y="30480"/>
                  </a:lnTo>
                  <a:lnTo>
                    <a:pt x="154508" y="28956"/>
                  </a:lnTo>
                  <a:lnTo>
                    <a:pt x="157556" y="28956"/>
                  </a:lnTo>
                  <a:lnTo>
                    <a:pt x="160604" y="27432"/>
                  </a:lnTo>
                  <a:lnTo>
                    <a:pt x="178892" y="27432"/>
                  </a:lnTo>
                  <a:lnTo>
                    <a:pt x="183464" y="32004"/>
                  </a:lnTo>
                  <a:lnTo>
                    <a:pt x="184988" y="35052"/>
                  </a:lnTo>
                  <a:lnTo>
                    <a:pt x="184988" y="44196"/>
                  </a:lnTo>
                  <a:lnTo>
                    <a:pt x="184988" y="51904"/>
                  </a:lnTo>
                  <a:lnTo>
                    <a:pt x="184988" y="62572"/>
                  </a:lnTo>
                  <a:lnTo>
                    <a:pt x="178892" y="68668"/>
                  </a:lnTo>
                  <a:lnTo>
                    <a:pt x="174320" y="70192"/>
                  </a:lnTo>
                  <a:lnTo>
                    <a:pt x="171272" y="71716"/>
                  </a:lnTo>
                  <a:lnTo>
                    <a:pt x="162128" y="71716"/>
                  </a:lnTo>
                  <a:lnTo>
                    <a:pt x="160604" y="70192"/>
                  </a:lnTo>
                  <a:lnTo>
                    <a:pt x="159080" y="70192"/>
                  </a:lnTo>
                  <a:lnTo>
                    <a:pt x="159080" y="68668"/>
                  </a:lnTo>
                  <a:lnTo>
                    <a:pt x="157556" y="68668"/>
                  </a:lnTo>
                  <a:lnTo>
                    <a:pt x="157556" y="67144"/>
                  </a:lnTo>
                  <a:lnTo>
                    <a:pt x="156032" y="65620"/>
                  </a:lnTo>
                  <a:lnTo>
                    <a:pt x="156032" y="61048"/>
                  </a:lnTo>
                  <a:lnTo>
                    <a:pt x="157556" y="59524"/>
                  </a:lnTo>
                  <a:lnTo>
                    <a:pt x="157556" y="56476"/>
                  </a:lnTo>
                  <a:lnTo>
                    <a:pt x="159080" y="56476"/>
                  </a:lnTo>
                  <a:lnTo>
                    <a:pt x="160604" y="54952"/>
                  </a:lnTo>
                  <a:lnTo>
                    <a:pt x="160604" y="53428"/>
                  </a:lnTo>
                  <a:lnTo>
                    <a:pt x="165176" y="53428"/>
                  </a:lnTo>
                  <a:lnTo>
                    <a:pt x="166700" y="51904"/>
                  </a:lnTo>
                  <a:lnTo>
                    <a:pt x="184988" y="51904"/>
                  </a:lnTo>
                  <a:lnTo>
                    <a:pt x="184988" y="44196"/>
                  </a:lnTo>
                  <a:lnTo>
                    <a:pt x="163652" y="44196"/>
                  </a:lnTo>
                  <a:lnTo>
                    <a:pt x="157556" y="45720"/>
                  </a:lnTo>
                  <a:lnTo>
                    <a:pt x="152984" y="48768"/>
                  </a:lnTo>
                  <a:lnTo>
                    <a:pt x="148412" y="51904"/>
                  </a:lnTo>
                  <a:lnTo>
                    <a:pt x="145364" y="58000"/>
                  </a:lnTo>
                  <a:lnTo>
                    <a:pt x="145364" y="68668"/>
                  </a:lnTo>
                  <a:lnTo>
                    <a:pt x="146888" y="70192"/>
                  </a:lnTo>
                  <a:lnTo>
                    <a:pt x="146888" y="71716"/>
                  </a:lnTo>
                  <a:lnTo>
                    <a:pt x="148412" y="74764"/>
                  </a:lnTo>
                  <a:lnTo>
                    <a:pt x="151460" y="77812"/>
                  </a:lnTo>
                  <a:lnTo>
                    <a:pt x="152984" y="77812"/>
                  </a:lnTo>
                  <a:lnTo>
                    <a:pt x="159080" y="80873"/>
                  </a:lnTo>
                  <a:lnTo>
                    <a:pt x="168224" y="80873"/>
                  </a:lnTo>
                  <a:lnTo>
                    <a:pt x="172796" y="79336"/>
                  </a:lnTo>
                  <a:lnTo>
                    <a:pt x="175844" y="77812"/>
                  </a:lnTo>
                  <a:lnTo>
                    <a:pt x="178892" y="77812"/>
                  </a:lnTo>
                  <a:lnTo>
                    <a:pt x="181940" y="74764"/>
                  </a:lnTo>
                  <a:lnTo>
                    <a:pt x="186512" y="71716"/>
                  </a:lnTo>
                  <a:lnTo>
                    <a:pt x="186512" y="79336"/>
                  </a:lnTo>
                  <a:lnTo>
                    <a:pt x="195745" y="79336"/>
                  </a:lnTo>
                  <a:lnTo>
                    <a:pt x="195745" y="51904"/>
                  </a:lnTo>
                  <a:lnTo>
                    <a:pt x="195745" y="32004"/>
                  </a:lnTo>
                  <a:close/>
                </a:path>
                <a:path w="264794" h="105409">
                  <a:moveTo>
                    <a:pt x="264325" y="18288"/>
                  </a:moveTo>
                  <a:lnTo>
                    <a:pt x="236791" y="18288"/>
                  </a:lnTo>
                  <a:lnTo>
                    <a:pt x="236791" y="0"/>
                  </a:lnTo>
                  <a:lnTo>
                    <a:pt x="226123" y="1524"/>
                  </a:lnTo>
                  <a:lnTo>
                    <a:pt x="226123" y="18288"/>
                  </a:lnTo>
                  <a:lnTo>
                    <a:pt x="209359" y="18288"/>
                  </a:lnTo>
                  <a:lnTo>
                    <a:pt x="209359" y="27432"/>
                  </a:lnTo>
                  <a:lnTo>
                    <a:pt x="226123" y="27432"/>
                  </a:lnTo>
                  <a:lnTo>
                    <a:pt x="226123" y="67144"/>
                  </a:lnTo>
                  <a:lnTo>
                    <a:pt x="227647" y="71716"/>
                  </a:lnTo>
                  <a:lnTo>
                    <a:pt x="232219" y="74764"/>
                  </a:lnTo>
                  <a:lnTo>
                    <a:pt x="235267" y="79336"/>
                  </a:lnTo>
                  <a:lnTo>
                    <a:pt x="241363" y="80860"/>
                  </a:lnTo>
                  <a:lnTo>
                    <a:pt x="253657" y="80860"/>
                  </a:lnTo>
                  <a:lnTo>
                    <a:pt x="256705" y="79336"/>
                  </a:lnTo>
                  <a:lnTo>
                    <a:pt x="264325" y="79336"/>
                  </a:lnTo>
                  <a:lnTo>
                    <a:pt x="264325" y="70192"/>
                  </a:lnTo>
                  <a:lnTo>
                    <a:pt x="259753" y="70192"/>
                  </a:lnTo>
                  <a:lnTo>
                    <a:pt x="256705" y="71716"/>
                  </a:lnTo>
                  <a:lnTo>
                    <a:pt x="246037" y="71716"/>
                  </a:lnTo>
                  <a:lnTo>
                    <a:pt x="239839" y="68668"/>
                  </a:lnTo>
                  <a:lnTo>
                    <a:pt x="236791" y="62572"/>
                  </a:lnTo>
                  <a:lnTo>
                    <a:pt x="236791" y="27432"/>
                  </a:lnTo>
                  <a:lnTo>
                    <a:pt x="264325" y="27432"/>
                  </a:lnTo>
                  <a:lnTo>
                    <a:pt x="264325" y="1828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8325" y="606742"/>
              <a:ext cx="187642" cy="856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0447" y="602265"/>
              <a:ext cx="448532" cy="116014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294888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19812" y="1619"/>
                  </a:moveTo>
                  <a:lnTo>
                    <a:pt x="15240" y="1619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19812" y="1619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5240" y="26003"/>
                  </a:lnTo>
                  <a:lnTo>
                    <a:pt x="15240" y="19907"/>
                  </a:lnTo>
                  <a:lnTo>
                    <a:pt x="13716" y="18383"/>
                  </a:lnTo>
                  <a:lnTo>
                    <a:pt x="13716" y="16859"/>
                  </a:lnTo>
                  <a:lnTo>
                    <a:pt x="12192" y="15335"/>
                  </a:lnTo>
                  <a:lnTo>
                    <a:pt x="12192" y="13811"/>
                  </a:lnTo>
                  <a:lnTo>
                    <a:pt x="10668" y="13811"/>
                  </a:lnTo>
                  <a:lnTo>
                    <a:pt x="10668" y="12287"/>
                  </a:lnTo>
                  <a:lnTo>
                    <a:pt x="9144" y="12287"/>
                  </a:lnTo>
                  <a:lnTo>
                    <a:pt x="9144" y="6191"/>
                  </a:lnTo>
                  <a:lnTo>
                    <a:pt x="10668" y="6191"/>
                  </a:lnTo>
                  <a:lnTo>
                    <a:pt x="10668" y="4667"/>
                  </a:lnTo>
                  <a:lnTo>
                    <a:pt x="13716" y="1619"/>
                  </a:lnTo>
                  <a:lnTo>
                    <a:pt x="22860" y="1619"/>
                  </a:lnTo>
                  <a:lnTo>
                    <a:pt x="25908" y="4667"/>
                  </a:lnTo>
                  <a:lnTo>
                    <a:pt x="25908" y="6191"/>
                  </a:lnTo>
                  <a:lnTo>
                    <a:pt x="27432" y="7715"/>
                  </a:lnTo>
                  <a:lnTo>
                    <a:pt x="27432" y="10763"/>
                  </a:lnTo>
                  <a:lnTo>
                    <a:pt x="28956" y="12287"/>
                  </a:lnTo>
                  <a:lnTo>
                    <a:pt x="28956" y="18383"/>
                  </a:lnTo>
                  <a:lnTo>
                    <a:pt x="25908" y="24479"/>
                  </a:lnTo>
                  <a:lnTo>
                    <a:pt x="25908" y="27527"/>
                  </a:lnTo>
                  <a:lnTo>
                    <a:pt x="22860" y="30575"/>
                  </a:lnTo>
                  <a:lnTo>
                    <a:pt x="21336" y="33623"/>
                  </a:lnTo>
                  <a:lnTo>
                    <a:pt x="12192" y="38195"/>
                  </a:lnTo>
                  <a:lnTo>
                    <a:pt x="7620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51276" y="631221"/>
              <a:ext cx="193833" cy="8696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64921" y="606742"/>
              <a:ext cx="181641" cy="8705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6375" y="606742"/>
              <a:ext cx="456247" cy="11106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248435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431" y="1524"/>
                  </a:moveTo>
                  <a:lnTo>
                    <a:pt x="15335" y="1524"/>
                  </a:lnTo>
                  <a:lnTo>
                    <a:pt x="16859" y="0"/>
                  </a:lnTo>
                  <a:lnTo>
                    <a:pt x="19907" y="0"/>
                  </a:lnTo>
                  <a:lnTo>
                    <a:pt x="21431" y="1524"/>
                  </a:lnTo>
                  <a:close/>
                </a:path>
                <a:path w="29210" h="41275">
                  <a:moveTo>
                    <a:pt x="4667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715" y="32099"/>
                  </a:lnTo>
                  <a:lnTo>
                    <a:pt x="9239" y="30575"/>
                  </a:lnTo>
                  <a:lnTo>
                    <a:pt x="10763" y="30575"/>
                  </a:lnTo>
                  <a:lnTo>
                    <a:pt x="13811" y="27527"/>
                  </a:lnTo>
                  <a:lnTo>
                    <a:pt x="15335" y="27527"/>
                  </a:lnTo>
                  <a:lnTo>
                    <a:pt x="15335" y="16764"/>
                  </a:lnTo>
                  <a:lnTo>
                    <a:pt x="13811" y="16764"/>
                  </a:lnTo>
                  <a:lnTo>
                    <a:pt x="13811" y="15240"/>
                  </a:lnTo>
                  <a:lnTo>
                    <a:pt x="10763" y="12192"/>
                  </a:lnTo>
                  <a:lnTo>
                    <a:pt x="10763" y="4572"/>
                  </a:lnTo>
                  <a:lnTo>
                    <a:pt x="12287" y="4572"/>
                  </a:lnTo>
                  <a:lnTo>
                    <a:pt x="12287" y="3048"/>
                  </a:lnTo>
                  <a:lnTo>
                    <a:pt x="13811" y="1524"/>
                  </a:lnTo>
                  <a:lnTo>
                    <a:pt x="24479" y="1524"/>
                  </a:lnTo>
                  <a:lnTo>
                    <a:pt x="24479" y="3048"/>
                  </a:lnTo>
                  <a:lnTo>
                    <a:pt x="27527" y="6096"/>
                  </a:lnTo>
                  <a:lnTo>
                    <a:pt x="27527" y="7620"/>
                  </a:lnTo>
                  <a:lnTo>
                    <a:pt x="29051" y="9144"/>
                  </a:lnTo>
                  <a:lnTo>
                    <a:pt x="29051" y="21336"/>
                  </a:lnTo>
                  <a:lnTo>
                    <a:pt x="27527" y="24384"/>
                  </a:lnTo>
                  <a:lnTo>
                    <a:pt x="26003" y="27527"/>
                  </a:lnTo>
                  <a:lnTo>
                    <a:pt x="24479" y="30575"/>
                  </a:lnTo>
                  <a:lnTo>
                    <a:pt x="19907" y="35147"/>
                  </a:lnTo>
                  <a:lnTo>
                    <a:pt x="16859" y="36671"/>
                  </a:lnTo>
                  <a:lnTo>
                    <a:pt x="12287" y="38195"/>
                  </a:lnTo>
                  <a:lnTo>
                    <a:pt x="9239" y="39719"/>
                  </a:lnTo>
                  <a:lnTo>
                    <a:pt x="4667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11014" y="612838"/>
              <a:ext cx="187737" cy="7943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4590288" y="606647"/>
            <a:ext cx="588010" cy="107314"/>
            <a:chOff x="4590288" y="606647"/>
            <a:chExt cx="588010" cy="107314"/>
          </a:xfrm>
        </p:grpSpPr>
        <p:sp>
          <p:nvSpPr>
            <p:cNvPr id="47" name="object 47" descr=""/>
            <p:cNvSpPr/>
            <p:nvPr/>
          </p:nvSpPr>
          <p:spPr>
            <a:xfrm>
              <a:off x="4590288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19812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19812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480"/>
                  </a:lnTo>
                  <a:lnTo>
                    <a:pt x="10668" y="30480"/>
                  </a:lnTo>
                  <a:lnTo>
                    <a:pt x="15240" y="25908"/>
                  </a:lnTo>
                  <a:lnTo>
                    <a:pt x="15240" y="19812"/>
                  </a:lnTo>
                  <a:lnTo>
                    <a:pt x="13716" y="18288"/>
                  </a:lnTo>
                  <a:lnTo>
                    <a:pt x="13716" y="16764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9144" y="12192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0668" y="4572"/>
                  </a:lnTo>
                  <a:lnTo>
                    <a:pt x="13716" y="1524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5908" y="6096"/>
                  </a:lnTo>
                  <a:lnTo>
                    <a:pt x="27432" y="7620"/>
                  </a:lnTo>
                  <a:lnTo>
                    <a:pt x="27432" y="10668"/>
                  </a:lnTo>
                  <a:lnTo>
                    <a:pt x="28956" y="12192"/>
                  </a:lnTo>
                  <a:lnTo>
                    <a:pt x="28956" y="18288"/>
                  </a:lnTo>
                  <a:lnTo>
                    <a:pt x="25908" y="24384"/>
                  </a:lnTo>
                  <a:lnTo>
                    <a:pt x="25908" y="27432"/>
                  </a:lnTo>
                  <a:lnTo>
                    <a:pt x="22860" y="30480"/>
                  </a:lnTo>
                  <a:lnTo>
                    <a:pt x="21336" y="33623"/>
                  </a:lnTo>
                  <a:lnTo>
                    <a:pt x="9144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48199" y="606647"/>
              <a:ext cx="257841" cy="8715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925847" y="631227"/>
              <a:ext cx="252095" cy="62865"/>
            </a:xfrm>
            <a:custGeom>
              <a:avLst/>
              <a:gdLst/>
              <a:ahLst/>
              <a:cxnLst/>
              <a:rect l="l" t="t" r="r" b="b"/>
              <a:pathLst>
                <a:path w="252095" h="62865">
                  <a:moveTo>
                    <a:pt x="48869" y="0"/>
                  </a:moveTo>
                  <a:lnTo>
                    <a:pt x="38201" y="0"/>
                  </a:lnTo>
                  <a:lnTo>
                    <a:pt x="38201" y="41236"/>
                  </a:lnTo>
                  <a:lnTo>
                    <a:pt x="35153" y="42760"/>
                  </a:lnTo>
                  <a:lnTo>
                    <a:pt x="33629" y="45808"/>
                  </a:lnTo>
                  <a:lnTo>
                    <a:pt x="29057" y="50380"/>
                  </a:lnTo>
                  <a:lnTo>
                    <a:pt x="27533" y="50380"/>
                  </a:lnTo>
                  <a:lnTo>
                    <a:pt x="27533" y="51904"/>
                  </a:lnTo>
                  <a:lnTo>
                    <a:pt x="26009" y="51904"/>
                  </a:lnTo>
                  <a:lnTo>
                    <a:pt x="24485" y="53428"/>
                  </a:lnTo>
                  <a:lnTo>
                    <a:pt x="13817" y="53428"/>
                  </a:lnTo>
                  <a:lnTo>
                    <a:pt x="9245" y="48856"/>
                  </a:lnTo>
                  <a:lnTo>
                    <a:pt x="9245" y="0"/>
                  </a:lnTo>
                  <a:lnTo>
                    <a:pt x="0" y="0"/>
                  </a:lnTo>
                  <a:lnTo>
                    <a:pt x="0" y="47332"/>
                  </a:lnTo>
                  <a:lnTo>
                    <a:pt x="1524" y="53428"/>
                  </a:lnTo>
                  <a:lnTo>
                    <a:pt x="4673" y="56476"/>
                  </a:lnTo>
                  <a:lnTo>
                    <a:pt x="7721" y="61048"/>
                  </a:lnTo>
                  <a:lnTo>
                    <a:pt x="12293" y="62572"/>
                  </a:lnTo>
                  <a:lnTo>
                    <a:pt x="22961" y="62572"/>
                  </a:lnTo>
                  <a:lnTo>
                    <a:pt x="24485" y="61048"/>
                  </a:lnTo>
                  <a:lnTo>
                    <a:pt x="27533" y="61048"/>
                  </a:lnTo>
                  <a:lnTo>
                    <a:pt x="29057" y="59524"/>
                  </a:lnTo>
                  <a:lnTo>
                    <a:pt x="30581" y="59524"/>
                  </a:lnTo>
                  <a:lnTo>
                    <a:pt x="38201" y="51904"/>
                  </a:lnTo>
                  <a:lnTo>
                    <a:pt x="38201" y="61048"/>
                  </a:lnTo>
                  <a:lnTo>
                    <a:pt x="48869" y="61048"/>
                  </a:lnTo>
                  <a:lnTo>
                    <a:pt x="48869" y="0"/>
                  </a:lnTo>
                  <a:close/>
                </a:path>
                <a:path w="252095" h="62865">
                  <a:moveTo>
                    <a:pt x="120586" y="15240"/>
                  </a:moveTo>
                  <a:lnTo>
                    <a:pt x="119062" y="9144"/>
                  </a:lnTo>
                  <a:lnTo>
                    <a:pt x="111442" y="1524"/>
                  </a:lnTo>
                  <a:lnTo>
                    <a:pt x="106870" y="0"/>
                  </a:lnTo>
                  <a:lnTo>
                    <a:pt x="94678" y="0"/>
                  </a:lnTo>
                  <a:lnTo>
                    <a:pt x="90106" y="3048"/>
                  </a:lnTo>
                  <a:lnTo>
                    <a:pt x="87058" y="4572"/>
                  </a:lnTo>
                  <a:lnTo>
                    <a:pt x="79438" y="12192"/>
                  </a:lnTo>
                  <a:lnTo>
                    <a:pt x="79438" y="0"/>
                  </a:lnTo>
                  <a:lnTo>
                    <a:pt x="70294" y="0"/>
                  </a:lnTo>
                  <a:lnTo>
                    <a:pt x="70294" y="61048"/>
                  </a:lnTo>
                  <a:lnTo>
                    <a:pt x="80962" y="61048"/>
                  </a:lnTo>
                  <a:lnTo>
                    <a:pt x="80962" y="22860"/>
                  </a:lnTo>
                  <a:lnTo>
                    <a:pt x="82486" y="19812"/>
                  </a:lnTo>
                  <a:lnTo>
                    <a:pt x="84010" y="18288"/>
                  </a:lnTo>
                  <a:lnTo>
                    <a:pt x="85534" y="15240"/>
                  </a:lnTo>
                  <a:lnTo>
                    <a:pt x="87058" y="13716"/>
                  </a:lnTo>
                  <a:lnTo>
                    <a:pt x="90106" y="12192"/>
                  </a:lnTo>
                  <a:lnTo>
                    <a:pt x="91630" y="12192"/>
                  </a:lnTo>
                  <a:lnTo>
                    <a:pt x="93154" y="10668"/>
                  </a:lnTo>
                  <a:lnTo>
                    <a:pt x="93154" y="9144"/>
                  </a:lnTo>
                  <a:lnTo>
                    <a:pt x="105346" y="9144"/>
                  </a:lnTo>
                  <a:lnTo>
                    <a:pt x="109918" y="18288"/>
                  </a:lnTo>
                  <a:lnTo>
                    <a:pt x="109918" y="24384"/>
                  </a:lnTo>
                  <a:lnTo>
                    <a:pt x="120586" y="24384"/>
                  </a:lnTo>
                  <a:lnTo>
                    <a:pt x="120586" y="15240"/>
                  </a:lnTo>
                  <a:close/>
                </a:path>
                <a:path w="252095" h="62865">
                  <a:moveTo>
                    <a:pt x="186220" y="19812"/>
                  </a:moveTo>
                  <a:lnTo>
                    <a:pt x="184696" y="15240"/>
                  </a:lnTo>
                  <a:lnTo>
                    <a:pt x="184696" y="12192"/>
                  </a:lnTo>
                  <a:lnTo>
                    <a:pt x="180124" y="7620"/>
                  </a:lnTo>
                  <a:lnTo>
                    <a:pt x="178600" y="4572"/>
                  </a:lnTo>
                  <a:lnTo>
                    <a:pt x="175552" y="3048"/>
                  </a:lnTo>
                  <a:lnTo>
                    <a:pt x="175552" y="18288"/>
                  </a:lnTo>
                  <a:lnTo>
                    <a:pt x="175552" y="25908"/>
                  </a:lnTo>
                  <a:lnTo>
                    <a:pt x="143446" y="25908"/>
                  </a:lnTo>
                  <a:lnTo>
                    <a:pt x="143446" y="22860"/>
                  </a:lnTo>
                  <a:lnTo>
                    <a:pt x="144970" y="21336"/>
                  </a:lnTo>
                  <a:lnTo>
                    <a:pt x="144970" y="18288"/>
                  </a:lnTo>
                  <a:lnTo>
                    <a:pt x="148018" y="15240"/>
                  </a:lnTo>
                  <a:lnTo>
                    <a:pt x="149644" y="12192"/>
                  </a:lnTo>
                  <a:lnTo>
                    <a:pt x="149644" y="10668"/>
                  </a:lnTo>
                  <a:lnTo>
                    <a:pt x="152692" y="10668"/>
                  </a:lnTo>
                  <a:lnTo>
                    <a:pt x="155740" y="7620"/>
                  </a:lnTo>
                  <a:lnTo>
                    <a:pt x="164884" y="7620"/>
                  </a:lnTo>
                  <a:lnTo>
                    <a:pt x="166408" y="9144"/>
                  </a:lnTo>
                  <a:lnTo>
                    <a:pt x="169456" y="10668"/>
                  </a:lnTo>
                  <a:lnTo>
                    <a:pt x="170980" y="10668"/>
                  </a:lnTo>
                  <a:lnTo>
                    <a:pt x="172504" y="13716"/>
                  </a:lnTo>
                  <a:lnTo>
                    <a:pt x="174028" y="15240"/>
                  </a:lnTo>
                  <a:lnTo>
                    <a:pt x="174028" y="16764"/>
                  </a:lnTo>
                  <a:lnTo>
                    <a:pt x="175552" y="18288"/>
                  </a:lnTo>
                  <a:lnTo>
                    <a:pt x="175552" y="3048"/>
                  </a:lnTo>
                  <a:lnTo>
                    <a:pt x="172504" y="1524"/>
                  </a:lnTo>
                  <a:lnTo>
                    <a:pt x="167932" y="0"/>
                  </a:lnTo>
                  <a:lnTo>
                    <a:pt x="152692" y="0"/>
                  </a:lnTo>
                  <a:lnTo>
                    <a:pt x="149644" y="1524"/>
                  </a:lnTo>
                  <a:lnTo>
                    <a:pt x="144970" y="3048"/>
                  </a:lnTo>
                  <a:lnTo>
                    <a:pt x="141922" y="6096"/>
                  </a:lnTo>
                  <a:lnTo>
                    <a:pt x="140398" y="9144"/>
                  </a:lnTo>
                  <a:lnTo>
                    <a:pt x="137350" y="12192"/>
                  </a:lnTo>
                  <a:lnTo>
                    <a:pt x="134302" y="18288"/>
                  </a:lnTo>
                  <a:lnTo>
                    <a:pt x="132778" y="22860"/>
                  </a:lnTo>
                  <a:lnTo>
                    <a:pt x="132778" y="39725"/>
                  </a:lnTo>
                  <a:lnTo>
                    <a:pt x="135826" y="48869"/>
                  </a:lnTo>
                  <a:lnTo>
                    <a:pt x="137350" y="51917"/>
                  </a:lnTo>
                  <a:lnTo>
                    <a:pt x="140398" y="53441"/>
                  </a:lnTo>
                  <a:lnTo>
                    <a:pt x="141922" y="56489"/>
                  </a:lnTo>
                  <a:lnTo>
                    <a:pt x="144970" y="59537"/>
                  </a:lnTo>
                  <a:lnTo>
                    <a:pt x="149644" y="61061"/>
                  </a:lnTo>
                  <a:lnTo>
                    <a:pt x="152692" y="61061"/>
                  </a:lnTo>
                  <a:lnTo>
                    <a:pt x="157264" y="62585"/>
                  </a:lnTo>
                  <a:lnTo>
                    <a:pt x="170980" y="62585"/>
                  </a:lnTo>
                  <a:lnTo>
                    <a:pt x="174028" y="61061"/>
                  </a:lnTo>
                  <a:lnTo>
                    <a:pt x="180124" y="61061"/>
                  </a:lnTo>
                  <a:lnTo>
                    <a:pt x="183172" y="59537"/>
                  </a:lnTo>
                  <a:lnTo>
                    <a:pt x="183172" y="53441"/>
                  </a:lnTo>
                  <a:lnTo>
                    <a:pt x="183172" y="50393"/>
                  </a:lnTo>
                  <a:lnTo>
                    <a:pt x="181648" y="51917"/>
                  </a:lnTo>
                  <a:lnTo>
                    <a:pt x="177076" y="51917"/>
                  </a:lnTo>
                  <a:lnTo>
                    <a:pt x="174028" y="53441"/>
                  </a:lnTo>
                  <a:lnTo>
                    <a:pt x="157264" y="53441"/>
                  </a:lnTo>
                  <a:lnTo>
                    <a:pt x="152692" y="51917"/>
                  </a:lnTo>
                  <a:lnTo>
                    <a:pt x="149644" y="48869"/>
                  </a:lnTo>
                  <a:lnTo>
                    <a:pt x="144970" y="45821"/>
                  </a:lnTo>
                  <a:lnTo>
                    <a:pt x="143446" y="41249"/>
                  </a:lnTo>
                  <a:lnTo>
                    <a:pt x="143446" y="33629"/>
                  </a:lnTo>
                  <a:lnTo>
                    <a:pt x="186220" y="33629"/>
                  </a:lnTo>
                  <a:lnTo>
                    <a:pt x="186220" y="25908"/>
                  </a:lnTo>
                  <a:lnTo>
                    <a:pt x="186220" y="19812"/>
                  </a:lnTo>
                  <a:close/>
                </a:path>
                <a:path w="252095" h="62865">
                  <a:moveTo>
                    <a:pt x="251841" y="39712"/>
                  </a:moveTo>
                  <a:lnTo>
                    <a:pt x="250317" y="38188"/>
                  </a:lnTo>
                  <a:lnTo>
                    <a:pt x="250317" y="36664"/>
                  </a:lnTo>
                  <a:lnTo>
                    <a:pt x="244221" y="30568"/>
                  </a:lnTo>
                  <a:lnTo>
                    <a:pt x="241173" y="30568"/>
                  </a:lnTo>
                  <a:lnTo>
                    <a:pt x="239649" y="29044"/>
                  </a:lnTo>
                  <a:lnTo>
                    <a:pt x="236601" y="27520"/>
                  </a:lnTo>
                  <a:lnTo>
                    <a:pt x="232029" y="27520"/>
                  </a:lnTo>
                  <a:lnTo>
                    <a:pt x="225933" y="24472"/>
                  </a:lnTo>
                  <a:lnTo>
                    <a:pt x="224409" y="24472"/>
                  </a:lnTo>
                  <a:lnTo>
                    <a:pt x="222885" y="22948"/>
                  </a:lnTo>
                  <a:lnTo>
                    <a:pt x="221361" y="22948"/>
                  </a:lnTo>
                  <a:lnTo>
                    <a:pt x="219837" y="21424"/>
                  </a:lnTo>
                  <a:lnTo>
                    <a:pt x="218313" y="21424"/>
                  </a:lnTo>
                  <a:lnTo>
                    <a:pt x="218313" y="19900"/>
                  </a:lnTo>
                  <a:lnTo>
                    <a:pt x="216789" y="18288"/>
                  </a:lnTo>
                  <a:lnTo>
                    <a:pt x="216789" y="13716"/>
                  </a:lnTo>
                  <a:lnTo>
                    <a:pt x="218313" y="12192"/>
                  </a:lnTo>
                  <a:lnTo>
                    <a:pt x="218313" y="10668"/>
                  </a:lnTo>
                  <a:lnTo>
                    <a:pt x="219837" y="10668"/>
                  </a:lnTo>
                  <a:lnTo>
                    <a:pt x="221361" y="9144"/>
                  </a:lnTo>
                  <a:lnTo>
                    <a:pt x="225933" y="9144"/>
                  </a:lnTo>
                  <a:lnTo>
                    <a:pt x="227457" y="7620"/>
                  </a:lnTo>
                  <a:lnTo>
                    <a:pt x="233553" y="7620"/>
                  </a:lnTo>
                  <a:lnTo>
                    <a:pt x="235077" y="9144"/>
                  </a:lnTo>
                  <a:lnTo>
                    <a:pt x="244221" y="9144"/>
                  </a:lnTo>
                  <a:lnTo>
                    <a:pt x="247269" y="10668"/>
                  </a:lnTo>
                  <a:lnTo>
                    <a:pt x="247269" y="7620"/>
                  </a:lnTo>
                  <a:lnTo>
                    <a:pt x="247269" y="1524"/>
                  </a:lnTo>
                  <a:lnTo>
                    <a:pt x="244221" y="0"/>
                  </a:lnTo>
                  <a:lnTo>
                    <a:pt x="221361" y="0"/>
                  </a:lnTo>
                  <a:lnTo>
                    <a:pt x="215265" y="3048"/>
                  </a:lnTo>
                  <a:lnTo>
                    <a:pt x="212217" y="3048"/>
                  </a:lnTo>
                  <a:lnTo>
                    <a:pt x="210693" y="6096"/>
                  </a:lnTo>
                  <a:lnTo>
                    <a:pt x="207645" y="9144"/>
                  </a:lnTo>
                  <a:lnTo>
                    <a:pt x="207645" y="10668"/>
                  </a:lnTo>
                  <a:lnTo>
                    <a:pt x="206121" y="13716"/>
                  </a:lnTo>
                  <a:lnTo>
                    <a:pt x="206121" y="21424"/>
                  </a:lnTo>
                  <a:lnTo>
                    <a:pt x="207645" y="22948"/>
                  </a:lnTo>
                  <a:lnTo>
                    <a:pt x="207645" y="25996"/>
                  </a:lnTo>
                  <a:lnTo>
                    <a:pt x="212217" y="30568"/>
                  </a:lnTo>
                  <a:lnTo>
                    <a:pt x="215265" y="30568"/>
                  </a:lnTo>
                  <a:lnTo>
                    <a:pt x="216789" y="32092"/>
                  </a:lnTo>
                  <a:lnTo>
                    <a:pt x="219837" y="33616"/>
                  </a:lnTo>
                  <a:lnTo>
                    <a:pt x="222885" y="33616"/>
                  </a:lnTo>
                  <a:lnTo>
                    <a:pt x="224409" y="35140"/>
                  </a:lnTo>
                  <a:lnTo>
                    <a:pt x="228981" y="36664"/>
                  </a:lnTo>
                  <a:lnTo>
                    <a:pt x="232029" y="36664"/>
                  </a:lnTo>
                  <a:lnTo>
                    <a:pt x="233553" y="38188"/>
                  </a:lnTo>
                  <a:lnTo>
                    <a:pt x="235077" y="38188"/>
                  </a:lnTo>
                  <a:lnTo>
                    <a:pt x="236601" y="39712"/>
                  </a:lnTo>
                  <a:lnTo>
                    <a:pt x="238125" y="39712"/>
                  </a:lnTo>
                  <a:lnTo>
                    <a:pt x="239649" y="41236"/>
                  </a:lnTo>
                  <a:lnTo>
                    <a:pt x="239649" y="42760"/>
                  </a:lnTo>
                  <a:lnTo>
                    <a:pt x="241173" y="44284"/>
                  </a:lnTo>
                  <a:lnTo>
                    <a:pt x="241173" y="48856"/>
                  </a:lnTo>
                  <a:lnTo>
                    <a:pt x="239649" y="50380"/>
                  </a:lnTo>
                  <a:lnTo>
                    <a:pt x="236601" y="51904"/>
                  </a:lnTo>
                  <a:lnTo>
                    <a:pt x="235077" y="53428"/>
                  </a:lnTo>
                  <a:lnTo>
                    <a:pt x="215265" y="53428"/>
                  </a:lnTo>
                  <a:lnTo>
                    <a:pt x="212217" y="51904"/>
                  </a:lnTo>
                  <a:lnTo>
                    <a:pt x="209169" y="51904"/>
                  </a:lnTo>
                  <a:lnTo>
                    <a:pt x="204597" y="50380"/>
                  </a:lnTo>
                  <a:lnTo>
                    <a:pt x="204597" y="59524"/>
                  </a:lnTo>
                  <a:lnTo>
                    <a:pt x="207645" y="61048"/>
                  </a:lnTo>
                  <a:lnTo>
                    <a:pt x="212217" y="61048"/>
                  </a:lnTo>
                  <a:lnTo>
                    <a:pt x="215265" y="62572"/>
                  </a:lnTo>
                  <a:lnTo>
                    <a:pt x="232029" y="62572"/>
                  </a:lnTo>
                  <a:lnTo>
                    <a:pt x="233553" y="61048"/>
                  </a:lnTo>
                  <a:lnTo>
                    <a:pt x="238125" y="61048"/>
                  </a:lnTo>
                  <a:lnTo>
                    <a:pt x="239649" y="59524"/>
                  </a:lnTo>
                  <a:lnTo>
                    <a:pt x="241173" y="59524"/>
                  </a:lnTo>
                  <a:lnTo>
                    <a:pt x="242697" y="58000"/>
                  </a:lnTo>
                  <a:lnTo>
                    <a:pt x="245745" y="58000"/>
                  </a:lnTo>
                  <a:lnTo>
                    <a:pt x="245745" y="56476"/>
                  </a:lnTo>
                  <a:lnTo>
                    <a:pt x="248793" y="53428"/>
                  </a:lnTo>
                  <a:lnTo>
                    <a:pt x="250317" y="51904"/>
                  </a:lnTo>
                  <a:lnTo>
                    <a:pt x="250317" y="50380"/>
                  </a:lnTo>
                  <a:lnTo>
                    <a:pt x="251841" y="48856"/>
                  </a:lnTo>
                  <a:lnTo>
                    <a:pt x="251841" y="39712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5270753" y="602170"/>
            <a:ext cx="172720" cy="116205"/>
            <a:chOff x="5270753" y="602170"/>
            <a:chExt cx="172720" cy="116205"/>
          </a:xfrm>
        </p:grpSpPr>
        <p:sp>
          <p:nvSpPr>
            <p:cNvPr id="51" name="object 51" descr=""/>
            <p:cNvSpPr/>
            <p:nvPr/>
          </p:nvSpPr>
          <p:spPr>
            <a:xfrm>
              <a:off x="5270753" y="672465"/>
              <a:ext cx="30480" cy="41275"/>
            </a:xfrm>
            <a:custGeom>
              <a:avLst/>
              <a:gdLst/>
              <a:ahLst/>
              <a:cxnLst/>
              <a:rect l="l" t="t" r="r" b="b"/>
              <a:pathLst>
                <a:path w="30479" h="41275">
                  <a:moveTo>
                    <a:pt x="21336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30479" h="41275">
                  <a:moveTo>
                    <a:pt x="6096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9144" y="32099"/>
                  </a:lnTo>
                  <a:lnTo>
                    <a:pt x="10668" y="30575"/>
                  </a:lnTo>
                  <a:lnTo>
                    <a:pt x="12192" y="30575"/>
                  </a:lnTo>
                  <a:lnTo>
                    <a:pt x="13716" y="29051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6764" y="25908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8956" y="7620"/>
                  </a:lnTo>
                  <a:lnTo>
                    <a:pt x="28956" y="10668"/>
                  </a:lnTo>
                  <a:lnTo>
                    <a:pt x="30480" y="12192"/>
                  </a:lnTo>
                  <a:lnTo>
                    <a:pt x="30480" y="18288"/>
                  </a:lnTo>
                  <a:lnTo>
                    <a:pt x="27432" y="24384"/>
                  </a:lnTo>
                  <a:lnTo>
                    <a:pt x="27432" y="27527"/>
                  </a:lnTo>
                  <a:lnTo>
                    <a:pt x="24384" y="30575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9144" y="39719"/>
                  </a:lnTo>
                  <a:lnTo>
                    <a:pt x="6096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328666" y="631221"/>
              <a:ext cx="59690" cy="86995"/>
            </a:xfrm>
            <a:custGeom>
              <a:avLst/>
              <a:gdLst/>
              <a:ahLst/>
              <a:cxnLst/>
              <a:rect l="l" t="t" r="r" b="b"/>
              <a:pathLst>
                <a:path w="59689" h="86995">
                  <a:moveTo>
                    <a:pt x="26670" y="77819"/>
                  </a:moveTo>
                  <a:lnTo>
                    <a:pt x="7620" y="77819"/>
                  </a:lnTo>
                  <a:lnTo>
                    <a:pt x="10668" y="76295"/>
                  </a:lnTo>
                  <a:lnTo>
                    <a:pt x="13716" y="76295"/>
                  </a:lnTo>
                  <a:lnTo>
                    <a:pt x="21336" y="68675"/>
                  </a:lnTo>
                  <a:lnTo>
                    <a:pt x="21336" y="67151"/>
                  </a:lnTo>
                  <a:lnTo>
                    <a:pt x="24384" y="610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41148"/>
                  </a:lnTo>
                  <a:lnTo>
                    <a:pt x="30480" y="50292"/>
                  </a:lnTo>
                  <a:lnTo>
                    <a:pt x="41401" y="50292"/>
                  </a:lnTo>
                  <a:lnTo>
                    <a:pt x="39719" y="54959"/>
                  </a:lnTo>
                  <a:lnTo>
                    <a:pt x="38195" y="61055"/>
                  </a:lnTo>
                  <a:lnTo>
                    <a:pt x="35147" y="65627"/>
                  </a:lnTo>
                  <a:lnTo>
                    <a:pt x="33623" y="68675"/>
                  </a:lnTo>
                  <a:lnTo>
                    <a:pt x="30480" y="73247"/>
                  </a:lnTo>
                  <a:lnTo>
                    <a:pt x="27432" y="76295"/>
                  </a:lnTo>
                  <a:lnTo>
                    <a:pt x="26670" y="77819"/>
                  </a:lnTo>
                  <a:close/>
                </a:path>
                <a:path w="59689" h="86995">
                  <a:moveTo>
                    <a:pt x="41401" y="50292"/>
                  </a:moveTo>
                  <a:lnTo>
                    <a:pt x="30480" y="50292"/>
                  </a:lnTo>
                  <a:lnTo>
                    <a:pt x="35147" y="41148"/>
                  </a:lnTo>
                  <a:lnTo>
                    <a:pt x="48863" y="0"/>
                  </a:lnTo>
                  <a:lnTo>
                    <a:pt x="59531" y="0"/>
                  </a:lnTo>
                  <a:lnTo>
                    <a:pt x="41401" y="50292"/>
                  </a:lnTo>
                  <a:close/>
                </a:path>
                <a:path w="59689" h="86995">
                  <a:moveTo>
                    <a:pt x="9144" y="86963"/>
                  </a:moveTo>
                  <a:lnTo>
                    <a:pt x="0" y="86963"/>
                  </a:lnTo>
                  <a:lnTo>
                    <a:pt x="0" y="76295"/>
                  </a:lnTo>
                  <a:lnTo>
                    <a:pt x="3048" y="76295"/>
                  </a:lnTo>
                  <a:lnTo>
                    <a:pt x="4572" y="77819"/>
                  </a:lnTo>
                  <a:lnTo>
                    <a:pt x="26670" y="77819"/>
                  </a:lnTo>
                  <a:lnTo>
                    <a:pt x="25908" y="79343"/>
                  </a:lnTo>
                  <a:lnTo>
                    <a:pt x="22860" y="80867"/>
                  </a:lnTo>
                  <a:lnTo>
                    <a:pt x="19812" y="83915"/>
                  </a:lnTo>
                  <a:lnTo>
                    <a:pt x="16764" y="83915"/>
                  </a:lnTo>
                  <a:lnTo>
                    <a:pt x="13716" y="85439"/>
                  </a:lnTo>
                  <a:lnTo>
                    <a:pt x="9144" y="8696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409628" y="602170"/>
              <a:ext cx="33655" cy="116205"/>
            </a:xfrm>
            <a:custGeom>
              <a:avLst/>
              <a:gdLst/>
              <a:ahLst/>
              <a:cxnLst/>
              <a:rect l="l" t="t" r="r" b="b"/>
              <a:pathLst>
                <a:path w="33654" h="116204">
                  <a:moveTo>
                    <a:pt x="6096" y="116014"/>
                  </a:moveTo>
                  <a:lnTo>
                    <a:pt x="0" y="109918"/>
                  </a:lnTo>
                  <a:lnTo>
                    <a:pt x="5405" y="103965"/>
                  </a:lnTo>
                  <a:lnTo>
                    <a:pt x="10096" y="97726"/>
                  </a:lnTo>
                  <a:lnTo>
                    <a:pt x="22860" y="58007"/>
                  </a:lnTo>
                  <a:lnTo>
                    <a:pt x="21431" y="44337"/>
                  </a:lnTo>
                  <a:lnTo>
                    <a:pt x="17145" y="30944"/>
                  </a:lnTo>
                  <a:lnTo>
                    <a:pt x="10001" y="181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18097" y="13175"/>
                  </a:lnTo>
                  <a:lnTo>
                    <a:pt x="26670" y="27324"/>
                  </a:lnTo>
                  <a:lnTo>
                    <a:pt x="31813" y="42313"/>
                  </a:lnTo>
                  <a:lnTo>
                    <a:pt x="33528" y="58007"/>
                  </a:lnTo>
                  <a:lnTo>
                    <a:pt x="33528" y="67151"/>
                  </a:lnTo>
                  <a:lnTo>
                    <a:pt x="32004" y="71818"/>
                  </a:lnTo>
                  <a:lnTo>
                    <a:pt x="32004" y="76390"/>
                  </a:lnTo>
                  <a:lnTo>
                    <a:pt x="30480" y="80962"/>
                  </a:lnTo>
                  <a:lnTo>
                    <a:pt x="27432" y="85534"/>
                  </a:lnTo>
                  <a:lnTo>
                    <a:pt x="25908" y="90106"/>
                  </a:lnTo>
                  <a:lnTo>
                    <a:pt x="22860" y="96202"/>
                  </a:lnTo>
                  <a:lnTo>
                    <a:pt x="19812" y="100774"/>
                  </a:lnTo>
                  <a:lnTo>
                    <a:pt x="15240" y="105346"/>
                  </a:lnTo>
                  <a:lnTo>
                    <a:pt x="10668" y="111442"/>
                  </a:lnTo>
                  <a:lnTo>
                    <a:pt x="6096" y="116014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362" y="421303"/>
            <a:ext cx="5944701" cy="59590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386056" y="433514"/>
            <a:ext cx="354330" cy="5910580"/>
            <a:chOff x="8386056" y="433514"/>
            <a:chExt cx="354330" cy="59105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6056" y="2619305"/>
              <a:ext cx="353996" cy="372439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404365" y="433514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w="0" h="2186305">
                  <a:moveTo>
                    <a:pt x="0" y="2185792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88173" y="433514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w="0" h="2186305">
                  <a:moveTo>
                    <a:pt x="0" y="2185792"/>
                  </a:moveTo>
                  <a:lnTo>
                    <a:pt x="0" y="0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93254" y="1823058"/>
            <a:ext cx="984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5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12759" y="3095559"/>
            <a:ext cx="9842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3B3B3B"/>
                </a:solidFill>
                <a:latin typeface="Arial"/>
                <a:cs typeface="Arial"/>
              </a:rPr>
              <a:t>Q)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79349" y="3161448"/>
            <a:ext cx="129539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25">
                <a:solidFill>
                  <a:srgbClr val="3B3B3B"/>
                </a:solidFill>
                <a:latin typeface="Arial"/>
                <a:cs typeface="Arial"/>
              </a:rPr>
              <a:t>.Q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08468" y="3154940"/>
            <a:ext cx="116839" cy="37211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850" spc="-25">
                <a:solidFill>
                  <a:srgbClr val="3B3B3B"/>
                </a:solidFill>
                <a:latin typeface="Arial"/>
                <a:cs typeface="Arial"/>
              </a:rPr>
              <a:t>rn</a:t>
            </a:r>
            <a:endParaRPr sz="8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409"/>
              </a:spcBef>
            </a:pPr>
            <a:r>
              <a:rPr dirty="0" sz="600" spc="-25">
                <a:solidFill>
                  <a:srgbClr val="3B3B3B"/>
                </a:solidFill>
                <a:latin typeface="Times New Roman"/>
                <a:cs typeface="Times New Roman"/>
              </a:rPr>
              <a:t>QJ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3611" y="4759579"/>
            <a:ext cx="609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5">
                <a:solidFill>
                  <a:srgbClr val="3B3B3B"/>
                </a:solidFill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67667" y="757129"/>
            <a:ext cx="3784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4000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768995" y="1483690"/>
            <a:ext cx="364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3500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76943" y="2207454"/>
            <a:ext cx="35179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95">
                <a:solidFill>
                  <a:srgbClr val="3B3B3B"/>
                </a:solidFill>
                <a:latin typeface="Times New Roman"/>
                <a:cs typeface="Times New Roman"/>
              </a:rPr>
              <a:t>3000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79479" y="2934016"/>
            <a:ext cx="356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05">
                <a:solidFill>
                  <a:srgbClr val="3B3B3B"/>
                </a:solidFill>
                <a:latin typeface="Times New Roman"/>
                <a:cs typeface="Times New Roman"/>
              </a:rPr>
              <a:t>2500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70535" y="3645058"/>
            <a:ext cx="3746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75913" y="4362463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94949"/>
                </a:solidFill>
                <a:latin typeface="Courier New"/>
                <a:cs typeface="Courier New"/>
              </a:rPr>
              <a:t>1500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775913" y="5089025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75875" y="5809736"/>
            <a:ext cx="229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09381" y="6397142"/>
            <a:ext cx="102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3B3B3B"/>
                </a:solidFill>
                <a:latin typeface="Times New Roman"/>
                <a:cs typeface="Times New Roman"/>
              </a:rPr>
              <a:t>Q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21715" y="6390018"/>
            <a:ext cx="129539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3B3B3B"/>
                </a:solidFill>
                <a:latin typeface="Times New Roman"/>
                <a:cs typeface="Times New Roman"/>
              </a:rPr>
              <a:t>1.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03127" y="6560465"/>
            <a:ext cx="1021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3B3B3B"/>
                </a:solidFill>
                <a:latin typeface="Arial"/>
                <a:cs typeface="Arial"/>
              </a:rPr>
              <a:t>Predicted</a:t>
            </a:r>
            <a:r>
              <a:rPr dirty="0" sz="1100" spc="27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94949"/>
                </a:solidFill>
                <a:latin typeface="Arial"/>
                <a:cs typeface="Arial"/>
              </a:rPr>
              <a:t>labe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53473" y="7088342"/>
            <a:ext cx="106235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b="1">
                <a:solidFill>
                  <a:srgbClr val="1F1F1F"/>
                </a:solidFill>
                <a:latin typeface="Arial"/>
                <a:cs typeface="Arial"/>
              </a:rPr>
              <a:t>NB</a:t>
            </a:r>
            <a:r>
              <a:rPr dirty="0" sz="1750" spc="-20" b="1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1F1F1F"/>
                </a:solidFill>
                <a:latin typeface="Arial"/>
                <a:cs typeface="Arial"/>
              </a:rPr>
              <a:t>Model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12159" y="519684"/>
            <a:ext cx="8183245" cy="279400"/>
            <a:chOff x="1312159" y="519684"/>
            <a:chExt cx="8183245" cy="279400"/>
          </a:xfrm>
        </p:grpSpPr>
        <p:sp>
          <p:nvSpPr>
            <p:cNvPr id="3" name="object 3" descr=""/>
            <p:cNvSpPr/>
            <p:nvPr/>
          </p:nvSpPr>
          <p:spPr>
            <a:xfrm>
              <a:off x="1312163" y="519684"/>
              <a:ext cx="8182609" cy="277495"/>
            </a:xfrm>
            <a:custGeom>
              <a:avLst/>
              <a:gdLst/>
              <a:ahLst/>
              <a:cxnLst/>
              <a:rect l="l" t="t" r="r" b="b"/>
              <a:pathLst>
                <a:path w="8182609" h="277495">
                  <a:moveTo>
                    <a:pt x="8182355" y="277367"/>
                  </a:moveTo>
                  <a:lnTo>
                    <a:pt x="0" y="277367"/>
                  </a:lnTo>
                  <a:lnTo>
                    <a:pt x="0" y="0"/>
                  </a:lnTo>
                  <a:lnTo>
                    <a:pt x="8182355" y="0"/>
                  </a:lnTo>
                  <a:lnTo>
                    <a:pt x="8182355" y="2773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17498" y="525684"/>
              <a:ext cx="8172450" cy="267970"/>
            </a:xfrm>
            <a:custGeom>
              <a:avLst/>
              <a:gdLst/>
              <a:ahLst/>
              <a:cxnLst/>
              <a:rect l="l" t="t" r="r" b="b"/>
              <a:pathLst>
                <a:path w="8172450" h="267970">
                  <a:moveTo>
                    <a:pt x="0" y="0"/>
                  </a:moveTo>
                  <a:lnTo>
                    <a:pt x="8171973" y="0"/>
                  </a:lnTo>
                  <a:lnTo>
                    <a:pt x="8171973" y="267461"/>
                  </a:lnTo>
                  <a:lnTo>
                    <a:pt x="0" y="267461"/>
                  </a:lnTo>
                  <a:lnTo>
                    <a:pt x="0" y="0"/>
                  </a:lnTo>
                  <a:close/>
                </a:path>
              </a:pathLst>
            </a:custGeom>
            <a:ln w="10677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359408" y="975360"/>
            <a:ext cx="4086225" cy="163195"/>
            <a:chOff x="1359408" y="975360"/>
            <a:chExt cx="4086225" cy="16319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9408" y="975360"/>
              <a:ext cx="4085843" cy="106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408" y="1024127"/>
              <a:ext cx="4085843" cy="11430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360932" y="1290828"/>
            <a:ext cx="4083050" cy="140335"/>
            <a:chOff x="1360932" y="1290828"/>
            <a:chExt cx="4083050" cy="14033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933" y="1290828"/>
              <a:ext cx="4082792" cy="91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0932" y="1338071"/>
              <a:ext cx="746759" cy="92963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8551" y="1493520"/>
            <a:ext cx="1005839" cy="8991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0075" y="1645920"/>
            <a:ext cx="798575" cy="8991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1600" y="1813560"/>
            <a:ext cx="934211" cy="85344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359408" y="2065020"/>
            <a:ext cx="4086225" cy="161925"/>
            <a:chOff x="1359408" y="2065020"/>
            <a:chExt cx="4086225" cy="161925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933" y="2065020"/>
              <a:ext cx="4082792" cy="91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2113787"/>
              <a:ext cx="4085843" cy="112775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0933" y="2369820"/>
            <a:ext cx="4082792" cy="9143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1359408" y="2516886"/>
            <a:ext cx="885825" cy="0"/>
          </a:xfrm>
          <a:custGeom>
            <a:avLst/>
            <a:gdLst/>
            <a:ahLst/>
            <a:cxnLst/>
            <a:rect l="l" t="t" r="r" b="b"/>
            <a:pathLst>
              <a:path w="885825" h="0">
                <a:moveTo>
                  <a:pt x="0" y="0"/>
                </a:moveTo>
                <a:lnTo>
                  <a:pt x="885443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22575" y="2427732"/>
            <a:ext cx="2636519" cy="115824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1359408" y="2821686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3788" y="2740151"/>
            <a:ext cx="2851403" cy="83819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1359408" y="2974086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 h="0">
                <a:moveTo>
                  <a:pt x="0" y="0"/>
                </a:moveTo>
                <a:lnTo>
                  <a:pt x="681227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16836" y="2892551"/>
            <a:ext cx="2845308" cy="83819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1359408" y="3291078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0">
                <a:moveTo>
                  <a:pt x="0" y="0"/>
                </a:moveTo>
                <a:lnTo>
                  <a:pt x="205740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824" y="3208019"/>
            <a:ext cx="3322319" cy="108203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359408" y="3443478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 h="0">
                <a:moveTo>
                  <a:pt x="0" y="0"/>
                </a:moveTo>
                <a:lnTo>
                  <a:pt x="137159" y="0"/>
                </a:lnTo>
              </a:path>
            </a:pathLst>
          </a:custGeom>
          <a:ln w="3175">
            <a:solidFill>
              <a:srgbClr val="FEFEF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1362455" y="3360420"/>
            <a:ext cx="3599815" cy="262255"/>
            <a:chOff x="1362455" y="3360420"/>
            <a:chExt cx="3599815" cy="262255"/>
          </a:xfrm>
        </p:grpSpPr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719" y="3360420"/>
              <a:ext cx="3392424" cy="10820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455" y="3506724"/>
              <a:ext cx="3599688" cy="115824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1359408" y="3927347"/>
            <a:ext cx="4221480" cy="163195"/>
            <a:chOff x="1359408" y="3927347"/>
            <a:chExt cx="4221480" cy="163195"/>
          </a:xfrm>
        </p:grpSpPr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933" y="3927347"/>
              <a:ext cx="4219954" cy="914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9408" y="3976115"/>
              <a:ext cx="4221479" cy="114299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0933" y="4233672"/>
            <a:ext cx="4219954" cy="9143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9327" y="612648"/>
            <a:ext cx="510539" cy="114300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1379982" y="602170"/>
            <a:ext cx="2984500" cy="116205"/>
            <a:chOff x="1379982" y="602170"/>
            <a:chExt cx="2984500" cy="116205"/>
          </a:xfrm>
        </p:grpSpPr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9982" y="606647"/>
              <a:ext cx="933735" cy="8715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322563" y="612939"/>
              <a:ext cx="264795" cy="105410"/>
            </a:xfrm>
            <a:custGeom>
              <a:avLst/>
              <a:gdLst/>
              <a:ahLst/>
              <a:cxnLst/>
              <a:rect l="l" t="t" r="r" b="b"/>
              <a:pathLst>
                <a:path w="264794" h="105409">
                  <a:moveTo>
                    <a:pt x="68580" y="95732"/>
                  </a:moveTo>
                  <a:lnTo>
                    <a:pt x="0" y="95732"/>
                  </a:lnTo>
                  <a:lnTo>
                    <a:pt x="0" y="104876"/>
                  </a:lnTo>
                  <a:lnTo>
                    <a:pt x="68580" y="104876"/>
                  </a:lnTo>
                  <a:lnTo>
                    <a:pt x="68580" y="95732"/>
                  </a:lnTo>
                  <a:close/>
                </a:path>
                <a:path w="264794" h="105409">
                  <a:moveTo>
                    <a:pt x="131648" y="22860"/>
                  </a:moveTo>
                  <a:lnTo>
                    <a:pt x="128600" y="18288"/>
                  </a:lnTo>
                  <a:lnTo>
                    <a:pt x="116408" y="18288"/>
                  </a:lnTo>
                  <a:lnTo>
                    <a:pt x="114884" y="19812"/>
                  </a:lnTo>
                  <a:lnTo>
                    <a:pt x="113360" y="19812"/>
                  </a:lnTo>
                  <a:lnTo>
                    <a:pt x="113360" y="21336"/>
                  </a:lnTo>
                  <a:lnTo>
                    <a:pt x="110312" y="24384"/>
                  </a:lnTo>
                  <a:lnTo>
                    <a:pt x="110312" y="25908"/>
                  </a:lnTo>
                  <a:lnTo>
                    <a:pt x="107264" y="28956"/>
                  </a:lnTo>
                  <a:lnTo>
                    <a:pt x="107264" y="25908"/>
                  </a:lnTo>
                  <a:lnTo>
                    <a:pt x="105740" y="22860"/>
                  </a:lnTo>
                  <a:lnTo>
                    <a:pt x="104216" y="21336"/>
                  </a:lnTo>
                  <a:lnTo>
                    <a:pt x="102692" y="18288"/>
                  </a:lnTo>
                  <a:lnTo>
                    <a:pt x="92024" y="18288"/>
                  </a:lnTo>
                  <a:lnTo>
                    <a:pt x="85928" y="24384"/>
                  </a:lnTo>
                  <a:lnTo>
                    <a:pt x="85928" y="25908"/>
                  </a:lnTo>
                  <a:lnTo>
                    <a:pt x="84404" y="27432"/>
                  </a:lnTo>
                  <a:lnTo>
                    <a:pt x="82880" y="30480"/>
                  </a:lnTo>
                  <a:lnTo>
                    <a:pt x="82880" y="18288"/>
                  </a:lnTo>
                  <a:lnTo>
                    <a:pt x="75260" y="18288"/>
                  </a:lnTo>
                  <a:lnTo>
                    <a:pt x="75260" y="79336"/>
                  </a:lnTo>
                  <a:lnTo>
                    <a:pt x="84404" y="79336"/>
                  </a:lnTo>
                  <a:lnTo>
                    <a:pt x="84404" y="41148"/>
                  </a:lnTo>
                  <a:lnTo>
                    <a:pt x="87452" y="35052"/>
                  </a:lnTo>
                  <a:lnTo>
                    <a:pt x="87452" y="33528"/>
                  </a:lnTo>
                  <a:lnTo>
                    <a:pt x="90500" y="30480"/>
                  </a:lnTo>
                  <a:lnTo>
                    <a:pt x="90500" y="28956"/>
                  </a:lnTo>
                  <a:lnTo>
                    <a:pt x="92024" y="28956"/>
                  </a:lnTo>
                  <a:lnTo>
                    <a:pt x="92024" y="27432"/>
                  </a:lnTo>
                  <a:lnTo>
                    <a:pt x="93548" y="27432"/>
                  </a:lnTo>
                  <a:lnTo>
                    <a:pt x="93548" y="25908"/>
                  </a:lnTo>
                  <a:lnTo>
                    <a:pt x="96596" y="25908"/>
                  </a:lnTo>
                  <a:lnTo>
                    <a:pt x="96596" y="27432"/>
                  </a:lnTo>
                  <a:lnTo>
                    <a:pt x="98120" y="27432"/>
                  </a:lnTo>
                  <a:lnTo>
                    <a:pt x="98120" y="79336"/>
                  </a:lnTo>
                  <a:lnTo>
                    <a:pt x="108788" y="79336"/>
                  </a:lnTo>
                  <a:lnTo>
                    <a:pt x="108788" y="41148"/>
                  </a:lnTo>
                  <a:lnTo>
                    <a:pt x="110312" y="38100"/>
                  </a:lnTo>
                  <a:lnTo>
                    <a:pt x="110312" y="35052"/>
                  </a:lnTo>
                  <a:lnTo>
                    <a:pt x="111836" y="33528"/>
                  </a:lnTo>
                  <a:lnTo>
                    <a:pt x="111836" y="32004"/>
                  </a:lnTo>
                  <a:lnTo>
                    <a:pt x="113360" y="30480"/>
                  </a:lnTo>
                  <a:lnTo>
                    <a:pt x="117932" y="25908"/>
                  </a:lnTo>
                  <a:lnTo>
                    <a:pt x="119456" y="25908"/>
                  </a:lnTo>
                  <a:lnTo>
                    <a:pt x="120980" y="27432"/>
                  </a:lnTo>
                  <a:lnTo>
                    <a:pt x="120980" y="28956"/>
                  </a:lnTo>
                  <a:lnTo>
                    <a:pt x="122504" y="28956"/>
                  </a:lnTo>
                  <a:lnTo>
                    <a:pt x="122504" y="79336"/>
                  </a:lnTo>
                  <a:lnTo>
                    <a:pt x="131648" y="79336"/>
                  </a:lnTo>
                  <a:lnTo>
                    <a:pt x="131648" y="25908"/>
                  </a:lnTo>
                  <a:lnTo>
                    <a:pt x="131648" y="22860"/>
                  </a:lnTo>
                  <a:close/>
                </a:path>
                <a:path w="264794" h="105409">
                  <a:moveTo>
                    <a:pt x="195745" y="32004"/>
                  </a:moveTo>
                  <a:lnTo>
                    <a:pt x="194221" y="28956"/>
                  </a:lnTo>
                  <a:lnTo>
                    <a:pt x="193408" y="27432"/>
                  </a:lnTo>
                  <a:lnTo>
                    <a:pt x="192608" y="25908"/>
                  </a:lnTo>
                  <a:lnTo>
                    <a:pt x="189560" y="22860"/>
                  </a:lnTo>
                  <a:lnTo>
                    <a:pt x="186512" y="21336"/>
                  </a:lnTo>
                  <a:lnTo>
                    <a:pt x="184988" y="19812"/>
                  </a:lnTo>
                  <a:lnTo>
                    <a:pt x="181940" y="18288"/>
                  </a:lnTo>
                  <a:lnTo>
                    <a:pt x="160604" y="18288"/>
                  </a:lnTo>
                  <a:lnTo>
                    <a:pt x="159080" y="19812"/>
                  </a:lnTo>
                  <a:lnTo>
                    <a:pt x="154508" y="19812"/>
                  </a:lnTo>
                  <a:lnTo>
                    <a:pt x="152984" y="21336"/>
                  </a:lnTo>
                  <a:lnTo>
                    <a:pt x="149936" y="21336"/>
                  </a:lnTo>
                  <a:lnTo>
                    <a:pt x="149936" y="30480"/>
                  </a:lnTo>
                  <a:lnTo>
                    <a:pt x="154508" y="28956"/>
                  </a:lnTo>
                  <a:lnTo>
                    <a:pt x="157556" y="28956"/>
                  </a:lnTo>
                  <a:lnTo>
                    <a:pt x="160604" y="27432"/>
                  </a:lnTo>
                  <a:lnTo>
                    <a:pt x="178892" y="27432"/>
                  </a:lnTo>
                  <a:lnTo>
                    <a:pt x="183464" y="32004"/>
                  </a:lnTo>
                  <a:lnTo>
                    <a:pt x="184988" y="35052"/>
                  </a:lnTo>
                  <a:lnTo>
                    <a:pt x="184988" y="44196"/>
                  </a:lnTo>
                  <a:lnTo>
                    <a:pt x="184988" y="51904"/>
                  </a:lnTo>
                  <a:lnTo>
                    <a:pt x="184988" y="62572"/>
                  </a:lnTo>
                  <a:lnTo>
                    <a:pt x="178892" y="68668"/>
                  </a:lnTo>
                  <a:lnTo>
                    <a:pt x="174320" y="70192"/>
                  </a:lnTo>
                  <a:lnTo>
                    <a:pt x="171272" y="71716"/>
                  </a:lnTo>
                  <a:lnTo>
                    <a:pt x="162128" y="71716"/>
                  </a:lnTo>
                  <a:lnTo>
                    <a:pt x="160604" y="70192"/>
                  </a:lnTo>
                  <a:lnTo>
                    <a:pt x="159080" y="70192"/>
                  </a:lnTo>
                  <a:lnTo>
                    <a:pt x="159080" y="68668"/>
                  </a:lnTo>
                  <a:lnTo>
                    <a:pt x="157556" y="68668"/>
                  </a:lnTo>
                  <a:lnTo>
                    <a:pt x="157556" y="67144"/>
                  </a:lnTo>
                  <a:lnTo>
                    <a:pt x="156032" y="65620"/>
                  </a:lnTo>
                  <a:lnTo>
                    <a:pt x="156032" y="61048"/>
                  </a:lnTo>
                  <a:lnTo>
                    <a:pt x="157556" y="59524"/>
                  </a:lnTo>
                  <a:lnTo>
                    <a:pt x="157556" y="56476"/>
                  </a:lnTo>
                  <a:lnTo>
                    <a:pt x="159080" y="56476"/>
                  </a:lnTo>
                  <a:lnTo>
                    <a:pt x="160604" y="54952"/>
                  </a:lnTo>
                  <a:lnTo>
                    <a:pt x="160604" y="53428"/>
                  </a:lnTo>
                  <a:lnTo>
                    <a:pt x="165176" y="53428"/>
                  </a:lnTo>
                  <a:lnTo>
                    <a:pt x="166700" y="51904"/>
                  </a:lnTo>
                  <a:lnTo>
                    <a:pt x="184988" y="51904"/>
                  </a:lnTo>
                  <a:lnTo>
                    <a:pt x="184988" y="44196"/>
                  </a:lnTo>
                  <a:lnTo>
                    <a:pt x="163652" y="44196"/>
                  </a:lnTo>
                  <a:lnTo>
                    <a:pt x="157556" y="45720"/>
                  </a:lnTo>
                  <a:lnTo>
                    <a:pt x="152984" y="48768"/>
                  </a:lnTo>
                  <a:lnTo>
                    <a:pt x="148412" y="51904"/>
                  </a:lnTo>
                  <a:lnTo>
                    <a:pt x="145364" y="58000"/>
                  </a:lnTo>
                  <a:lnTo>
                    <a:pt x="145364" y="68668"/>
                  </a:lnTo>
                  <a:lnTo>
                    <a:pt x="146888" y="70192"/>
                  </a:lnTo>
                  <a:lnTo>
                    <a:pt x="146888" y="71716"/>
                  </a:lnTo>
                  <a:lnTo>
                    <a:pt x="148412" y="74764"/>
                  </a:lnTo>
                  <a:lnTo>
                    <a:pt x="151460" y="77812"/>
                  </a:lnTo>
                  <a:lnTo>
                    <a:pt x="152984" y="77812"/>
                  </a:lnTo>
                  <a:lnTo>
                    <a:pt x="159080" y="80873"/>
                  </a:lnTo>
                  <a:lnTo>
                    <a:pt x="168224" y="80873"/>
                  </a:lnTo>
                  <a:lnTo>
                    <a:pt x="172796" y="79336"/>
                  </a:lnTo>
                  <a:lnTo>
                    <a:pt x="175844" y="77812"/>
                  </a:lnTo>
                  <a:lnTo>
                    <a:pt x="178892" y="77812"/>
                  </a:lnTo>
                  <a:lnTo>
                    <a:pt x="181940" y="74764"/>
                  </a:lnTo>
                  <a:lnTo>
                    <a:pt x="186512" y="71716"/>
                  </a:lnTo>
                  <a:lnTo>
                    <a:pt x="186512" y="79336"/>
                  </a:lnTo>
                  <a:lnTo>
                    <a:pt x="195745" y="79336"/>
                  </a:lnTo>
                  <a:lnTo>
                    <a:pt x="195745" y="51904"/>
                  </a:lnTo>
                  <a:lnTo>
                    <a:pt x="195745" y="32004"/>
                  </a:lnTo>
                  <a:close/>
                </a:path>
                <a:path w="264794" h="105409">
                  <a:moveTo>
                    <a:pt x="264325" y="18288"/>
                  </a:moveTo>
                  <a:lnTo>
                    <a:pt x="236791" y="18288"/>
                  </a:lnTo>
                  <a:lnTo>
                    <a:pt x="236791" y="0"/>
                  </a:lnTo>
                  <a:lnTo>
                    <a:pt x="226123" y="1524"/>
                  </a:lnTo>
                  <a:lnTo>
                    <a:pt x="226123" y="18288"/>
                  </a:lnTo>
                  <a:lnTo>
                    <a:pt x="209359" y="18288"/>
                  </a:lnTo>
                  <a:lnTo>
                    <a:pt x="209359" y="27432"/>
                  </a:lnTo>
                  <a:lnTo>
                    <a:pt x="226123" y="27432"/>
                  </a:lnTo>
                  <a:lnTo>
                    <a:pt x="226123" y="67144"/>
                  </a:lnTo>
                  <a:lnTo>
                    <a:pt x="227647" y="71716"/>
                  </a:lnTo>
                  <a:lnTo>
                    <a:pt x="232219" y="74764"/>
                  </a:lnTo>
                  <a:lnTo>
                    <a:pt x="235267" y="79336"/>
                  </a:lnTo>
                  <a:lnTo>
                    <a:pt x="241363" y="80860"/>
                  </a:lnTo>
                  <a:lnTo>
                    <a:pt x="253657" y="80860"/>
                  </a:lnTo>
                  <a:lnTo>
                    <a:pt x="256705" y="79336"/>
                  </a:lnTo>
                  <a:lnTo>
                    <a:pt x="264325" y="79336"/>
                  </a:lnTo>
                  <a:lnTo>
                    <a:pt x="264325" y="70192"/>
                  </a:lnTo>
                  <a:lnTo>
                    <a:pt x="259753" y="70192"/>
                  </a:lnTo>
                  <a:lnTo>
                    <a:pt x="256705" y="71716"/>
                  </a:lnTo>
                  <a:lnTo>
                    <a:pt x="246037" y="71716"/>
                  </a:lnTo>
                  <a:lnTo>
                    <a:pt x="239839" y="68668"/>
                  </a:lnTo>
                  <a:lnTo>
                    <a:pt x="236791" y="62572"/>
                  </a:lnTo>
                  <a:lnTo>
                    <a:pt x="236791" y="27432"/>
                  </a:lnTo>
                  <a:lnTo>
                    <a:pt x="264325" y="27432"/>
                  </a:lnTo>
                  <a:lnTo>
                    <a:pt x="264325" y="1828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08325" y="606742"/>
              <a:ext cx="187642" cy="8562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0352" y="602170"/>
              <a:ext cx="448627" cy="11610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3294888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19812" y="1619"/>
                  </a:moveTo>
                  <a:lnTo>
                    <a:pt x="15240" y="1619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19812" y="1619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5240" y="26003"/>
                  </a:lnTo>
                  <a:lnTo>
                    <a:pt x="15240" y="19907"/>
                  </a:lnTo>
                  <a:lnTo>
                    <a:pt x="13716" y="18383"/>
                  </a:lnTo>
                  <a:lnTo>
                    <a:pt x="13716" y="16859"/>
                  </a:lnTo>
                  <a:lnTo>
                    <a:pt x="12192" y="15335"/>
                  </a:lnTo>
                  <a:lnTo>
                    <a:pt x="12192" y="13811"/>
                  </a:lnTo>
                  <a:lnTo>
                    <a:pt x="10668" y="13811"/>
                  </a:lnTo>
                  <a:lnTo>
                    <a:pt x="10668" y="12287"/>
                  </a:lnTo>
                  <a:lnTo>
                    <a:pt x="9144" y="12287"/>
                  </a:lnTo>
                  <a:lnTo>
                    <a:pt x="9144" y="6191"/>
                  </a:lnTo>
                  <a:lnTo>
                    <a:pt x="10668" y="6191"/>
                  </a:lnTo>
                  <a:lnTo>
                    <a:pt x="10668" y="4667"/>
                  </a:lnTo>
                  <a:lnTo>
                    <a:pt x="13716" y="1619"/>
                  </a:lnTo>
                  <a:lnTo>
                    <a:pt x="22860" y="1619"/>
                  </a:lnTo>
                  <a:lnTo>
                    <a:pt x="25908" y="4667"/>
                  </a:lnTo>
                  <a:lnTo>
                    <a:pt x="25908" y="6191"/>
                  </a:lnTo>
                  <a:lnTo>
                    <a:pt x="27432" y="7715"/>
                  </a:lnTo>
                  <a:lnTo>
                    <a:pt x="27432" y="10763"/>
                  </a:lnTo>
                  <a:lnTo>
                    <a:pt x="28956" y="12287"/>
                  </a:lnTo>
                  <a:lnTo>
                    <a:pt x="28956" y="18383"/>
                  </a:lnTo>
                  <a:lnTo>
                    <a:pt x="25908" y="24479"/>
                  </a:lnTo>
                  <a:lnTo>
                    <a:pt x="25908" y="27527"/>
                  </a:lnTo>
                  <a:lnTo>
                    <a:pt x="22860" y="30575"/>
                  </a:lnTo>
                  <a:lnTo>
                    <a:pt x="21336" y="33623"/>
                  </a:lnTo>
                  <a:lnTo>
                    <a:pt x="12192" y="38195"/>
                  </a:lnTo>
                  <a:lnTo>
                    <a:pt x="7620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51276" y="631221"/>
              <a:ext cx="193833" cy="86963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64921" y="606742"/>
              <a:ext cx="181546" cy="8705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6375" y="606742"/>
              <a:ext cx="392048" cy="11106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4179855" y="672465"/>
              <a:ext cx="31115" cy="41275"/>
            </a:xfrm>
            <a:custGeom>
              <a:avLst/>
              <a:gdLst/>
              <a:ahLst/>
              <a:cxnLst/>
              <a:rect l="l" t="t" r="r" b="b"/>
              <a:pathLst>
                <a:path w="31114" h="41275">
                  <a:moveTo>
                    <a:pt x="21336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31114" h="41275">
                  <a:moveTo>
                    <a:pt x="6096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9144" y="32099"/>
                  </a:lnTo>
                  <a:lnTo>
                    <a:pt x="10668" y="30575"/>
                  </a:lnTo>
                  <a:lnTo>
                    <a:pt x="12192" y="30575"/>
                  </a:lnTo>
                  <a:lnTo>
                    <a:pt x="13716" y="29051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527" y="6096"/>
                  </a:lnTo>
                  <a:lnTo>
                    <a:pt x="29051" y="7620"/>
                  </a:lnTo>
                  <a:lnTo>
                    <a:pt x="29051" y="10668"/>
                  </a:lnTo>
                  <a:lnTo>
                    <a:pt x="30575" y="12192"/>
                  </a:lnTo>
                  <a:lnTo>
                    <a:pt x="30575" y="18288"/>
                  </a:lnTo>
                  <a:lnTo>
                    <a:pt x="29051" y="21431"/>
                  </a:lnTo>
                  <a:lnTo>
                    <a:pt x="27527" y="24479"/>
                  </a:lnTo>
                  <a:lnTo>
                    <a:pt x="27527" y="27527"/>
                  </a:lnTo>
                  <a:lnTo>
                    <a:pt x="24384" y="30575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9144" y="39719"/>
                  </a:lnTo>
                  <a:lnTo>
                    <a:pt x="6096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40815" y="612838"/>
              <a:ext cx="123634" cy="79438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4452937" y="606742"/>
            <a:ext cx="589280" cy="107314"/>
            <a:chOff x="4452937" y="606742"/>
            <a:chExt cx="589280" cy="107314"/>
          </a:xfrm>
        </p:grpSpPr>
        <p:sp>
          <p:nvSpPr>
            <p:cNvPr id="47" name="object 47" descr=""/>
            <p:cNvSpPr/>
            <p:nvPr/>
          </p:nvSpPr>
          <p:spPr>
            <a:xfrm>
              <a:off x="4452937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336" y="1524"/>
                  </a:moveTo>
                  <a:lnTo>
                    <a:pt x="16764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3716" y="27527"/>
                  </a:lnTo>
                  <a:lnTo>
                    <a:pt x="15240" y="27527"/>
                  </a:lnTo>
                  <a:lnTo>
                    <a:pt x="15240" y="25908"/>
                  </a:lnTo>
                  <a:lnTo>
                    <a:pt x="16764" y="24384"/>
                  </a:lnTo>
                  <a:lnTo>
                    <a:pt x="16764" y="21336"/>
                  </a:lnTo>
                  <a:lnTo>
                    <a:pt x="15240" y="19812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5908" y="27527"/>
                  </a:lnTo>
                  <a:lnTo>
                    <a:pt x="22860" y="33623"/>
                  </a:lnTo>
                  <a:lnTo>
                    <a:pt x="13716" y="38195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12468" y="606742"/>
              <a:ext cx="324993" cy="87058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858791" y="631227"/>
              <a:ext cx="183515" cy="62865"/>
            </a:xfrm>
            <a:custGeom>
              <a:avLst/>
              <a:gdLst/>
              <a:ahLst/>
              <a:cxnLst/>
              <a:rect l="l" t="t" r="r" b="b"/>
              <a:pathLst>
                <a:path w="183514" h="62865">
                  <a:moveTo>
                    <a:pt x="50380" y="15240"/>
                  </a:moveTo>
                  <a:lnTo>
                    <a:pt x="48856" y="9144"/>
                  </a:lnTo>
                  <a:lnTo>
                    <a:pt x="45808" y="6096"/>
                  </a:lnTo>
                  <a:lnTo>
                    <a:pt x="42760" y="1524"/>
                  </a:lnTo>
                  <a:lnTo>
                    <a:pt x="38188" y="0"/>
                  </a:lnTo>
                  <a:lnTo>
                    <a:pt x="24384" y="0"/>
                  </a:lnTo>
                  <a:lnTo>
                    <a:pt x="21336" y="3048"/>
                  </a:lnTo>
                  <a:lnTo>
                    <a:pt x="18288" y="4572"/>
                  </a:lnTo>
                  <a:lnTo>
                    <a:pt x="13716" y="7620"/>
                  </a:lnTo>
                  <a:lnTo>
                    <a:pt x="10668" y="1219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61150"/>
                  </a:lnTo>
                  <a:lnTo>
                    <a:pt x="10668" y="61150"/>
                  </a:lnTo>
                  <a:lnTo>
                    <a:pt x="10668" y="22948"/>
                  </a:lnTo>
                  <a:lnTo>
                    <a:pt x="15240" y="18288"/>
                  </a:lnTo>
                  <a:lnTo>
                    <a:pt x="16764" y="15240"/>
                  </a:lnTo>
                  <a:lnTo>
                    <a:pt x="19812" y="12192"/>
                  </a:lnTo>
                  <a:lnTo>
                    <a:pt x="21336" y="12192"/>
                  </a:lnTo>
                  <a:lnTo>
                    <a:pt x="24384" y="9144"/>
                  </a:lnTo>
                  <a:lnTo>
                    <a:pt x="36664" y="9144"/>
                  </a:lnTo>
                  <a:lnTo>
                    <a:pt x="39712" y="15240"/>
                  </a:lnTo>
                  <a:lnTo>
                    <a:pt x="39712" y="24472"/>
                  </a:lnTo>
                  <a:lnTo>
                    <a:pt x="50380" y="24472"/>
                  </a:lnTo>
                  <a:lnTo>
                    <a:pt x="50380" y="15240"/>
                  </a:lnTo>
                  <a:close/>
                </a:path>
                <a:path w="183514" h="62865">
                  <a:moveTo>
                    <a:pt x="117449" y="19812"/>
                  </a:moveTo>
                  <a:lnTo>
                    <a:pt x="115925" y="15240"/>
                  </a:lnTo>
                  <a:lnTo>
                    <a:pt x="112877" y="9144"/>
                  </a:lnTo>
                  <a:lnTo>
                    <a:pt x="111353" y="7620"/>
                  </a:lnTo>
                  <a:lnTo>
                    <a:pt x="108305" y="4572"/>
                  </a:lnTo>
                  <a:lnTo>
                    <a:pt x="106781" y="3810"/>
                  </a:lnTo>
                  <a:lnTo>
                    <a:pt x="106781" y="21336"/>
                  </a:lnTo>
                  <a:lnTo>
                    <a:pt x="106781" y="25908"/>
                  </a:lnTo>
                  <a:lnTo>
                    <a:pt x="74777" y="25908"/>
                  </a:lnTo>
                  <a:lnTo>
                    <a:pt x="74777" y="21336"/>
                  </a:lnTo>
                  <a:lnTo>
                    <a:pt x="76301" y="18288"/>
                  </a:lnTo>
                  <a:lnTo>
                    <a:pt x="77825" y="16764"/>
                  </a:lnTo>
                  <a:lnTo>
                    <a:pt x="77825" y="15240"/>
                  </a:lnTo>
                  <a:lnTo>
                    <a:pt x="79349" y="12192"/>
                  </a:lnTo>
                  <a:lnTo>
                    <a:pt x="80873" y="10668"/>
                  </a:lnTo>
                  <a:lnTo>
                    <a:pt x="82397" y="10668"/>
                  </a:lnTo>
                  <a:lnTo>
                    <a:pt x="83921" y="9144"/>
                  </a:lnTo>
                  <a:lnTo>
                    <a:pt x="86969" y="7620"/>
                  </a:lnTo>
                  <a:lnTo>
                    <a:pt x="96113" y="7620"/>
                  </a:lnTo>
                  <a:lnTo>
                    <a:pt x="99161" y="10668"/>
                  </a:lnTo>
                  <a:lnTo>
                    <a:pt x="102209" y="10668"/>
                  </a:lnTo>
                  <a:lnTo>
                    <a:pt x="102209" y="13716"/>
                  </a:lnTo>
                  <a:lnTo>
                    <a:pt x="105257" y="16764"/>
                  </a:lnTo>
                  <a:lnTo>
                    <a:pt x="105257" y="18288"/>
                  </a:lnTo>
                  <a:lnTo>
                    <a:pt x="106781" y="21336"/>
                  </a:lnTo>
                  <a:lnTo>
                    <a:pt x="106781" y="3810"/>
                  </a:lnTo>
                  <a:lnTo>
                    <a:pt x="99161" y="0"/>
                  </a:lnTo>
                  <a:lnTo>
                    <a:pt x="82397" y="0"/>
                  </a:lnTo>
                  <a:lnTo>
                    <a:pt x="76301" y="3048"/>
                  </a:lnTo>
                  <a:lnTo>
                    <a:pt x="70205" y="9144"/>
                  </a:lnTo>
                  <a:lnTo>
                    <a:pt x="65633" y="18288"/>
                  </a:lnTo>
                  <a:lnTo>
                    <a:pt x="64109" y="22860"/>
                  </a:lnTo>
                  <a:lnTo>
                    <a:pt x="64109" y="39725"/>
                  </a:lnTo>
                  <a:lnTo>
                    <a:pt x="67157" y="48869"/>
                  </a:lnTo>
                  <a:lnTo>
                    <a:pt x="68681" y="51917"/>
                  </a:lnTo>
                  <a:lnTo>
                    <a:pt x="76301" y="59537"/>
                  </a:lnTo>
                  <a:lnTo>
                    <a:pt x="79349" y="61061"/>
                  </a:lnTo>
                  <a:lnTo>
                    <a:pt x="83921" y="61061"/>
                  </a:lnTo>
                  <a:lnTo>
                    <a:pt x="88493" y="62585"/>
                  </a:lnTo>
                  <a:lnTo>
                    <a:pt x="100685" y="62585"/>
                  </a:lnTo>
                  <a:lnTo>
                    <a:pt x="105257" y="61061"/>
                  </a:lnTo>
                  <a:lnTo>
                    <a:pt x="111353" y="61061"/>
                  </a:lnTo>
                  <a:lnTo>
                    <a:pt x="114401" y="59537"/>
                  </a:lnTo>
                  <a:lnTo>
                    <a:pt x="114401" y="53441"/>
                  </a:lnTo>
                  <a:lnTo>
                    <a:pt x="114401" y="50393"/>
                  </a:lnTo>
                  <a:lnTo>
                    <a:pt x="112877" y="51917"/>
                  </a:lnTo>
                  <a:lnTo>
                    <a:pt x="106781" y="51917"/>
                  </a:lnTo>
                  <a:lnTo>
                    <a:pt x="105257" y="53441"/>
                  </a:lnTo>
                  <a:lnTo>
                    <a:pt x="88493" y="53441"/>
                  </a:lnTo>
                  <a:lnTo>
                    <a:pt x="83921" y="51917"/>
                  </a:lnTo>
                  <a:lnTo>
                    <a:pt x="79349" y="48869"/>
                  </a:lnTo>
                  <a:lnTo>
                    <a:pt x="76301" y="45821"/>
                  </a:lnTo>
                  <a:lnTo>
                    <a:pt x="74777" y="41249"/>
                  </a:lnTo>
                  <a:lnTo>
                    <a:pt x="74777" y="33528"/>
                  </a:lnTo>
                  <a:lnTo>
                    <a:pt x="117449" y="33528"/>
                  </a:lnTo>
                  <a:lnTo>
                    <a:pt x="117449" y="25908"/>
                  </a:lnTo>
                  <a:lnTo>
                    <a:pt x="117449" y="19812"/>
                  </a:lnTo>
                  <a:close/>
                </a:path>
                <a:path w="183514" h="62865">
                  <a:moveTo>
                    <a:pt x="183070" y="42760"/>
                  </a:moveTo>
                  <a:lnTo>
                    <a:pt x="181546" y="39712"/>
                  </a:lnTo>
                  <a:lnTo>
                    <a:pt x="181546" y="36664"/>
                  </a:lnTo>
                  <a:lnTo>
                    <a:pt x="176974" y="32092"/>
                  </a:lnTo>
                  <a:lnTo>
                    <a:pt x="173926" y="30568"/>
                  </a:lnTo>
                  <a:lnTo>
                    <a:pt x="172402" y="30568"/>
                  </a:lnTo>
                  <a:lnTo>
                    <a:pt x="169354" y="29044"/>
                  </a:lnTo>
                  <a:lnTo>
                    <a:pt x="166217" y="27520"/>
                  </a:lnTo>
                  <a:lnTo>
                    <a:pt x="163169" y="27520"/>
                  </a:lnTo>
                  <a:lnTo>
                    <a:pt x="160121" y="25996"/>
                  </a:lnTo>
                  <a:lnTo>
                    <a:pt x="157073" y="24384"/>
                  </a:lnTo>
                  <a:lnTo>
                    <a:pt x="155549" y="24384"/>
                  </a:lnTo>
                  <a:lnTo>
                    <a:pt x="152501" y="22860"/>
                  </a:lnTo>
                  <a:lnTo>
                    <a:pt x="150977" y="22860"/>
                  </a:lnTo>
                  <a:lnTo>
                    <a:pt x="147929" y="19812"/>
                  </a:lnTo>
                  <a:lnTo>
                    <a:pt x="147929" y="12192"/>
                  </a:lnTo>
                  <a:lnTo>
                    <a:pt x="149453" y="10668"/>
                  </a:lnTo>
                  <a:lnTo>
                    <a:pt x="150977" y="10668"/>
                  </a:lnTo>
                  <a:lnTo>
                    <a:pt x="150977" y="9144"/>
                  </a:lnTo>
                  <a:lnTo>
                    <a:pt x="157073" y="9144"/>
                  </a:lnTo>
                  <a:lnTo>
                    <a:pt x="158597" y="7620"/>
                  </a:lnTo>
                  <a:lnTo>
                    <a:pt x="163169" y="7620"/>
                  </a:lnTo>
                  <a:lnTo>
                    <a:pt x="166217" y="9144"/>
                  </a:lnTo>
                  <a:lnTo>
                    <a:pt x="175450" y="9144"/>
                  </a:lnTo>
                  <a:lnTo>
                    <a:pt x="178498" y="10668"/>
                  </a:lnTo>
                  <a:lnTo>
                    <a:pt x="178498" y="7620"/>
                  </a:lnTo>
                  <a:lnTo>
                    <a:pt x="178498" y="1524"/>
                  </a:lnTo>
                  <a:lnTo>
                    <a:pt x="175450" y="0"/>
                  </a:lnTo>
                  <a:lnTo>
                    <a:pt x="152501" y="0"/>
                  </a:lnTo>
                  <a:lnTo>
                    <a:pt x="146405" y="3048"/>
                  </a:lnTo>
                  <a:lnTo>
                    <a:pt x="143357" y="3048"/>
                  </a:lnTo>
                  <a:lnTo>
                    <a:pt x="141833" y="6096"/>
                  </a:lnTo>
                  <a:lnTo>
                    <a:pt x="137261" y="10668"/>
                  </a:lnTo>
                  <a:lnTo>
                    <a:pt x="137261" y="13716"/>
                  </a:lnTo>
                  <a:lnTo>
                    <a:pt x="135737" y="15240"/>
                  </a:lnTo>
                  <a:lnTo>
                    <a:pt x="135737" y="19812"/>
                  </a:lnTo>
                  <a:lnTo>
                    <a:pt x="137261" y="21336"/>
                  </a:lnTo>
                  <a:lnTo>
                    <a:pt x="137261" y="22860"/>
                  </a:lnTo>
                  <a:lnTo>
                    <a:pt x="138785" y="25996"/>
                  </a:lnTo>
                  <a:lnTo>
                    <a:pt x="143357" y="30568"/>
                  </a:lnTo>
                  <a:lnTo>
                    <a:pt x="144881" y="30568"/>
                  </a:lnTo>
                  <a:lnTo>
                    <a:pt x="147929" y="32092"/>
                  </a:lnTo>
                  <a:lnTo>
                    <a:pt x="149453" y="33616"/>
                  </a:lnTo>
                  <a:lnTo>
                    <a:pt x="152501" y="33616"/>
                  </a:lnTo>
                  <a:lnTo>
                    <a:pt x="158597" y="36664"/>
                  </a:lnTo>
                  <a:lnTo>
                    <a:pt x="161645" y="36664"/>
                  </a:lnTo>
                  <a:lnTo>
                    <a:pt x="164693" y="38188"/>
                  </a:lnTo>
                  <a:lnTo>
                    <a:pt x="166217" y="38188"/>
                  </a:lnTo>
                  <a:lnTo>
                    <a:pt x="167830" y="39712"/>
                  </a:lnTo>
                  <a:lnTo>
                    <a:pt x="169354" y="39712"/>
                  </a:lnTo>
                  <a:lnTo>
                    <a:pt x="169354" y="41236"/>
                  </a:lnTo>
                  <a:lnTo>
                    <a:pt x="170878" y="41236"/>
                  </a:lnTo>
                  <a:lnTo>
                    <a:pt x="170878" y="50380"/>
                  </a:lnTo>
                  <a:lnTo>
                    <a:pt x="167830" y="51904"/>
                  </a:lnTo>
                  <a:lnTo>
                    <a:pt x="164693" y="53428"/>
                  </a:lnTo>
                  <a:lnTo>
                    <a:pt x="146405" y="53428"/>
                  </a:lnTo>
                  <a:lnTo>
                    <a:pt x="143357" y="51904"/>
                  </a:lnTo>
                  <a:lnTo>
                    <a:pt x="138785" y="51904"/>
                  </a:lnTo>
                  <a:lnTo>
                    <a:pt x="135737" y="50380"/>
                  </a:lnTo>
                  <a:lnTo>
                    <a:pt x="135737" y="59524"/>
                  </a:lnTo>
                  <a:lnTo>
                    <a:pt x="138785" y="61048"/>
                  </a:lnTo>
                  <a:lnTo>
                    <a:pt x="141833" y="61048"/>
                  </a:lnTo>
                  <a:lnTo>
                    <a:pt x="146405" y="62572"/>
                  </a:lnTo>
                  <a:lnTo>
                    <a:pt x="163169" y="62572"/>
                  </a:lnTo>
                  <a:lnTo>
                    <a:pt x="164693" y="61048"/>
                  </a:lnTo>
                  <a:lnTo>
                    <a:pt x="169354" y="61048"/>
                  </a:lnTo>
                  <a:lnTo>
                    <a:pt x="170878" y="59524"/>
                  </a:lnTo>
                  <a:lnTo>
                    <a:pt x="172402" y="59524"/>
                  </a:lnTo>
                  <a:lnTo>
                    <a:pt x="173926" y="58000"/>
                  </a:lnTo>
                  <a:lnTo>
                    <a:pt x="175450" y="58000"/>
                  </a:lnTo>
                  <a:lnTo>
                    <a:pt x="180022" y="53428"/>
                  </a:lnTo>
                  <a:lnTo>
                    <a:pt x="180022" y="51904"/>
                  </a:lnTo>
                  <a:lnTo>
                    <a:pt x="181546" y="50380"/>
                  </a:lnTo>
                  <a:lnTo>
                    <a:pt x="181546" y="48856"/>
                  </a:lnTo>
                  <a:lnTo>
                    <a:pt x="183070" y="47332"/>
                  </a:lnTo>
                  <a:lnTo>
                    <a:pt x="183070" y="42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5134927" y="602170"/>
            <a:ext cx="172720" cy="116205"/>
            <a:chOff x="5134927" y="602170"/>
            <a:chExt cx="172720" cy="116205"/>
          </a:xfrm>
        </p:grpSpPr>
        <p:sp>
          <p:nvSpPr>
            <p:cNvPr id="51" name="object 51" descr=""/>
            <p:cNvSpPr/>
            <p:nvPr/>
          </p:nvSpPr>
          <p:spPr>
            <a:xfrm>
              <a:off x="5134927" y="672465"/>
              <a:ext cx="29209" cy="41275"/>
            </a:xfrm>
            <a:custGeom>
              <a:avLst/>
              <a:gdLst/>
              <a:ahLst/>
              <a:cxnLst/>
              <a:rect l="l" t="t" r="r" b="b"/>
              <a:pathLst>
                <a:path w="29210" h="41275">
                  <a:moveTo>
                    <a:pt x="21336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41275">
                  <a:moveTo>
                    <a:pt x="4572" y="41243"/>
                  </a:moveTo>
                  <a:lnTo>
                    <a:pt x="0" y="41243"/>
                  </a:lnTo>
                  <a:lnTo>
                    <a:pt x="0" y="32099"/>
                  </a:lnTo>
                  <a:lnTo>
                    <a:pt x="7620" y="32099"/>
                  </a:lnTo>
                  <a:lnTo>
                    <a:pt x="9144" y="30575"/>
                  </a:lnTo>
                  <a:lnTo>
                    <a:pt x="10668" y="30575"/>
                  </a:lnTo>
                  <a:lnTo>
                    <a:pt x="12192" y="29051"/>
                  </a:lnTo>
                  <a:lnTo>
                    <a:pt x="13716" y="27432"/>
                  </a:lnTo>
                  <a:lnTo>
                    <a:pt x="15240" y="27432"/>
                  </a:lnTo>
                  <a:lnTo>
                    <a:pt x="15240" y="25908"/>
                  </a:lnTo>
                  <a:lnTo>
                    <a:pt x="16764" y="24384"/>
                  </a:lnTo>
                  <a:lnTo>
                    <a:pt x="16764" y="21336"/>
                  </a:lnTo>
                  <a:lnTo>
                    <a:pt x="15240" y="19812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0668" y="12192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4384" y="1524"/>
                  </a:lnTo>
                  <a:lnTo>
                    <a:pt x="24384" y="3048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28956" y="21336"/>
                  </a:lnTo>
                  <a:lnTo>
                    <a:pt x="25908" y="27432"/>
                  </a:lnTo>
                  <a:lnTo>
                    <a:pt x="24384" y="30575"/>
                  </a:lnTo>
                  <a:lnTo>
                    <a:pt x="19812" y="35147"/>
                  </a:lnTo>
                  <a:lnTo>
                    <a:pt x="16764" y="36671"/>
                  </a:lnTo>
                  <a:lnTo>
                    <a:pt x="12192" y="38195"/>
                  </a:lnTo>
                  <a:lnTo>
                    <a:pt x="9144" y="39719"/>
                  </a:lnTo>
                  <a:lnTo>
                    <a:pt x="4572" y="41243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192934" y="631221"/>
              <a:ext cx="59690" cy="87630"/>
            </a:xfrm>
            <a:custGeom>
              <a:avLst/>
              <a:gdLst/>
              <a:ahLst/>
              <a:cxnLst/>
              <a:rect l="l" t="t" r="r" b="b"/>
              <a:pathLst>
                <a:path w="59689" h="87629">
                  <a:moveTo>
                    <a:pt x="25908" y="77914"/>
                  </a:moveTo>
                  <a:lnTo>
                    <a:pt x="7620" y="77914"/>
                  </a:lnTo>
                  <a:lnTo>
                    <a:pt x="9144" y="76390"/>
                  </a:lnTo>
                  <a:lnTo>
                    <a:pt x="12192" y="76390"/>
                  </a:lnTo>
                  <a:lnTo>
                    <a:pt x="19812" y="68770"/>
                  </a:lnTo>
                  <a:lnTo>
                    <a:pt x="21336" y="67151"/>
                  </a:lnTo>
                  <a:lnTo>
                    <a:pt x="24384" y="61055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27432" y="41243"/>
                  </a:lnTo>
                  <a:lnTo>
                    <a:pt x="30480" y="50387"/>
                  </a:lnTo>
                  <a:lnTo>
                    <a:pt x="41280" y="50387"/>
                  </a:lnTo>
                  <a:lnTo>
                    <a:pt x="39624" y="54959"/>
                  </a:lnTo>
                  <a:lnTo>
                    <a:pt x="36576" y="61055"/>
                  </a:lnTo>
                  <a:lnTo>
                    <a:pt x="35052" y="65627"/>
                  </a:lnTo>
                  <a:lnTo>
                    <a:pt x="32004" y="68770"/>
                  </a:lnTo>
                  <a:lnTo>
                    <a:pt x="30480" y="73342"/>
                  </a:lnTo>
                  <a:lnTo>
                    <a:pt x="25908" y="77914"/>
                  </a:lnTo>
                  <a:close/>
                </a:path>
                <a:path w="59689" h="87629">
                  <a:moveTo>
                    <a:pt x="41280" y="50387"/>
                  </a:moveTo>
                  <a:lnTo>
                    <a:pt x="30480" y="50387"/>
                  </a:lnTo>
                  <a:lnTo>
                    <a:pt x="33528" y="41243"/>
                  </a:lnTo>
                  <a:lnTo>
                    <a:pt x="48863" y="0"/>
                  </a:lnTo>
                  <a:lnTo>
                    <a:pt x="59531" y="0"/>
                  </a:lnTo>
                  <a:lnTo>
                    <a:pt x="41280" y="50387"/>
                  </a:lnTo>
                  <a:close/>
                </a:path>
                <a:path w="59689" h="87629">
                  <a:moveTo>
                    <a:pt x="9144" y="87058"/>
                  </a:moveTo>
                  <a:lnTo>
                    <a:pt x="0" y="87058"/>
                  </a:lnTo>
                  <a:lnTo>
                    <a:pt x="0" y="76390"/>
                  </a:lnTo>
                  <a:lnTo>
                    <a:pt x="3048" y="76390"/>
                  </a:lnTo>
                  <a:lnTo>
                    <a:pt x="3048" y="77914"/>
                  </a:lnTo>
                  <a:lnTo>
                    <a:pt x="25908" y="77914"/>
                  </a:lnTo>
                  <a:lnTo>
                    <a:pt x="19812" y="84010"/>
                  </a:lnTo>
                  <a:lnTo>
                    <a:pt x="15240" y="84010"/>
                  </a:lnTo>
                  <a:lnTo>
                    <a:pt x="9144" y="8705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272278" y="602170"/>
              <a:ext cx="35560" cy="116205"/>
            </a:xfrm>
            <a:custGeom>
              <a:avLst/>
              <a:gdLst/>
              <a:ahLst/>
              <a:cxnLst/>
              <a:rect l="l" t="t" r="r" b="b"/>
              <a:pathLst>
                <a:path w="35560" h="116204">
                  <a:moveTo>
                    <a:pt x="6096" y="116109"/>
                  </a:moveTo>
                  <a:lnTo>
                    <a:pt x="0" y="109918"/>
                  </a:lnTo>
                  <a:lnTo>
                    <a:pt x="6072" y="103965"/>
                  </a:lnTo>
                  <a:lnTo>
                    <a:pt x="10858" y="97726"/>
                  </a:lnTo>
                  <a:lnTo>
                    <a:pt x="24384" y="58007"/>
                  </a:lnTo>
                  <a:lnTo>
                    <a:pt x="22931" y="44323"/>
                  </a:lnTo>
                  <a:lnTo>
                    <a:pt x="18478" y="30908"/>
                  </a:lnTo>
                  <a:lnTo>
                    <a:pt x="10882" y="18064"/>
                  </a:lnTo>
                  <a:lnTo>
                    <a:pt x="0" y="6096"/>
                  </a:lnTo>
                  <a:lnTo>
                    <a:pt x="7620" y="0"/>
                  </a:lnTo>
                  <a:lnTo>
                    <a:pt x="19621" y="13135"/>
                  </a:lnTo>
                  <a:lnTo>
                    <a:pt x="28194" y="27289"/>
                  </a:lnTo>
                  <a:lnTo>
                    <a:pt x="33337" y="42299"/>
                  </a:lnTo>
                  <a:lnTo>
                    <a:pt x="35052" y="58007"/>
                  </a:lnTo>
                  <a:lnTo>
                    <a:pt x="35052" y="67151"/>
                  </a:lnTo>
                  <a:lnTo>
                    <a:pt x="27432" y="90106"/>
                  </a:lnTo>
                  <a:lnTo>
                    <a:pt x="24384" y="96202"/>
                  </a:lnTo>
                  <a:lnTo>
                    <a:pt x="19812" y="100774"/>
                  </a:lnTo>
                  <a:lnTo>
                    <a:pt x="16764" y="105346"/>
                  </a:lnTo>
                  <a:lnTo>
                    <a:pt x="12192" y="111537"/>
                  </a:lnTo>
                  <a:lnTo>
                    <a:pt x="6096" y="116109"/>
                  </a:lnTo>
                  <a:close/>
                </a:path>
              </a:pathLst>
            </a:custGeom>
            <a:solidFill>
              <a:srgbClr val="0054A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8810" y="619734"/>
            <a:ext cx="7446134" cy="228042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18810" y="3260966"/>
            <a:ext cx="7446645" cy="2496820"/>
            <a:chOff x="1818810" y="3260966"/>
            <a:chExt cx="7446645" cy="249682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810" y="3477136"/>
              <a:ext cx="7446134" cy="22804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160161" y="3260966"/>
              <a:ext cx="6350" cy="200025"/>
            </a:xfrm>
            <a:custGeom>
              <a:avLst/>
              <a:gdLst/>
              <a:ahLst/>
              <a:cxnLst/>
              <a:rect l="l" t="t" r="r" b="b"/>
              <a:pathLst>
                <a:path w="6350" h="200025">
                  <a:moveTo>
                    <a:pt x="6103" y="199562"/>
                  </a:moveTo>
                  <a:lnTo>
                    <a:pt x="0" y="199562"/>
                  </a:lnTo>
                  <a:lnTo>
                    <a:pt x="0" y="0"/>
                  </a:lnTo>
                  <a:lnTo>
                    <a:pt x="6103" y="0"/>
                  </a:lnTo>
                  <a:lnTo>
                    <a:pt x="6103" y="1995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852921" y="390285"/>
            <a:ext cx="13931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3B3B3B"/>
                </a:solidFill>
                <a:latin typeface="Arial"/>
                <a:cs typeface="Arial"/>
              </a:rPr>
              <a:t>Warehouse</a:t>
            </a:r>
            <a:r>
              <a:rPr dirty="0" sz="1200" spc="39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3B3B3B"/>
                </a:solidFill>
                <a:latin typeface="Arial"/>
                <a:cs typeface="Arial"/>
              </a:rPr>
              <a:t>block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93050" y="745171"/>
            <a:ext cx="661670" cy="2188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86385">
              <a:lnSpc>
                <a:spcPct val="100000"/>
              </a:lnSpc>
              <a:spcBef>
                <a:spcPts val="100"/>
              </a:spcBef>
            </a:pPr>
            <a:r>
              <a:rPr dirty="0" sz="1050" spc="95">
                <a:solidFill>
                  <a:srgbClr val="3B3B3B"/>
                </a:solidFill>
                <a:latin typeface="Times New Roman"/>
                <a:cs typeface="Times New Roman"/>
              </a:rPr>
              <a:t>3500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3000</a:t>
            </a:r>
            <a:endParaRPr sz="11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94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2500</a:t>
            </a:r>
            <a:endParaRPr sz="11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94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  <a:p>
            <a:pPr marL="19050">
              <a:lnSpc>
                <a:spcPct val="100000"/>
              </a:lnSpc>
              <a:spcBef>
                <a:spcPts val="96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1500</a:t>
            </a:r>
            <a:endParaRPr sz="1100">
              <a:latin typeface="Courier New"/>
              <a:cs typeface="Courier New"/>
            </a:endParaRPr>
          </a:p>
          <a:p>
            <a:pPr marL="19050">
              <a:lnSpc>
                <a:spcPct val="100000"/>
              </a:lnSpc>
              <a:spcBef>
                <a:spcPts val="94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  <a:p>
            <a:pPr algn="ctr" marR="229870">
              <a:lnSpc>
                <a:spcPct val="100000"/>
              </a:lnSpc>
              <a:spcBef>
                <a:spcPts val="940"/>
              </a:spcBef>
            </a:pPr>
            <a:r>
              <a:rPr dirty="0" sz="1100" spc="-25">
                <a:solidFill>
                  <a:srgbClr val="3B3B3B"/>
                </a:solidFill>
                <a:latin typeface="Times New Roman"/>
                <a:cs typeface="Times New Roman"/>
              </a:rPr>
              <a:t>500</a:t>
            </a:r>
            <a:endParaRPr sz="11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325"/>
              </a:spcBef>
            </a:pPr>
            <a:r>
              <a:rPr dirty="0" sz="1550" spc="530">
                <a:solidFill>
                  <a:srgbClr val="3B3B3B"/>
                </a:solidFill>
                <a:latin typeface="Times New Roman"/>
                <a:cs typeface="Times New Roman"/>
              </a:rPr>
              <a:t>o</a:t>
            </a:r>
            <a:r>
              <a:rPr dirty="0" sz="1550" spc="265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dirty="0" sz="1550" spc="305">
                <a:solidFill>
                  <a:srgbClr val="010303"/>
                </a:solidFill>
                <a:latin typeface="Times New Roman"/>
                <a:cs typeface="Times New Roman"/>
              </a:rPr>
              <a:t>-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13205" y="2900434"/>
            <a:ext cx="13208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75">
                <a:solidFill>
                  <a:srgbClr val="3B3B3B"/>
                </a:solidFill>
                <a:latin typeface="Arial"/>
                <a:cs typeface="Arial"/>
              </a:rPr>
              <a:t>D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12331" y="2900434"/>
            <a:ext cx="1016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>
                <a:solidFill>
                  <a:srgbClr val="3B3B3B"/>
                </a:solidFill>
                <a:latin typeface="Arial"/>
                <a:cs typeface="Arial"/>
              </a:rPr>
              <a:t>F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86638" y="2913154"/>
            <a:ext cx="111760" cy="170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 spc="45">
                <a:solidFill>
                  <a:srgbClr val="3B3B3B"/>
                </a:solidFill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76647" y="3254049"/>
            <a:ext cx="151828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Mode</a:t>
            </a:r>
            <a:r>
              <a:rPr dirty="0" sz="1150">
                <a:solidFill>
                  <a:srgbClr val="AFAFAF"/>
                </a:solidFill>
                <a:latin typeface="Arial"/>
                <a:cs typeface="Arial"/>
              </a:rPr>
              <a:t>·</a:t>
            </a:r>
            <a:r>
              <a:rPr dirty="0" sz="1150">
                <a:solidFill>
                  <a:srgbClr val="3B3B3B"/>
                </a:solidFill>
                <a:latin typeface="Arial"/>
                <a:cs typeface="Arial"/>
              </a:rPr>
              <a:t>_of_</a:t>
            </a:r>
            <a:r>
              <a:rPr dirty="0" sz="1150" spc="-4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3B3B3B"/>
                </a:solidFill>
                <a:latin typeface="Arial"/>
                <a:cs typeface="Arial"/>
              </a:rPr>
              <a:t>Shiipment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67346" y="2900434"/>
            <a:ext cx="1219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5">
                <a:solidFill>
                  <a:srgbClr val="3B3B3B"/>
                </a:solidFill>
                <a:latin typeface="Arial"/>
                <a:cs typeface="Arial"/>
              </a:rPr>
              <a:t>B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861373" y="2906795"/>
            <a:ext cx="1149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3B3B3B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01397" y="3633103"/>
            <a:ext cx="3486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90">
                <a:solidFill>
                  <a:srgbClr val="3B3B3B"/>
                </a:solidFill>
                <a:latin typeface="Times New Roman"/>
                <a:cs typeface="Times New Roman"/>
              </a:rPr>
              <a:t>7000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387638" y="3913704"/>
            <a:ext cx="975360" cy="202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6000</a:t>
            </a:r>
            <a:endParaRPr sz="1100">
              <a:latin typeface="Courier New"/>
              <a:cs typeface="Courier New"/>
            </a:endParaRPr>
          </a:p>
          <a:p>
            <a:pPr marL="17780">
              <a:lnSpc>
                <a:spcPct val="100000"/>
              </a:lnSpc>
              <a:spcBef>
                <a:spcPts val="87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5000</a:t>
            </a:r>
            <a:endParaRPr sz="1100">
              <a:latin typeface="Courier New"/>
              <a:cs typeface="Courier New"/>
            </a:endParaRPr>
          </a:p>
          <a:p>
            <a:pPr marL="34925">
              <a:lnSpc>
                <a:spcPct val="100000"/>
              </a:lnSpc>
              <a:spcBef>
                <a:spcPts val="935"/>
              </a:spcBef>
            </a:pPr>
            <a:r>
              <a:rPr dirty="0" sz="1100" spc="65">
                <a:solidFill>
                  <a:srgbClr val="3B3B3B"/>
                </a:solidFill>
                <a:latin typeface="Times New Roman"/>
                <a:cs typeface="Times New Roman"/>
              </a:rPr>
              <a:t>4000</a:t>
            </a:r>
            <a:endParaRPr sz="110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  <a:spcBef>
                <a:spcPts val="869"/>
              </a:spcBef>
            </a:pPr>
            <a:r>
              <a:rPr dirty="0" sz="1100" spc="-20">
                <a:solidFill>
                  <a:srgbClr val="525252"/>
                </a:solidFill>
                <a:latin typeface="Courier New"/>
                <a:cs typeface="Courier New"/>
              </a:rPr>
              <a:t>3000</a:t>
            </a:r>
            <a:endParaRPr sz="1100">
              <a:latin typeface="Courier New"/>
              <a:cs typeface="Courier New"/>
            </a:endParaRPr>
          </a:p>
          <a:p>
            <a:pPr marL="19050">
              <a:lnSpc>
                <a:spcPct val="100000"/>
              </a:lnSpc>
              <a:spcBef>
                <a:spcPts val="94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  <a:p>
            <a:pPr marL="24765">
              <a:lnSpc>
                <a:spcPct val="100000"/>
              </a:lnSpc>
              <a:spcBef>
                <a:spcPts val="865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  <a:p>
            <a:pPr marL="292735">
              <a:lnSpc>
                <a:spcPts val="1764"/>
              </a:lnSpc>
              <a:spcBef>
                <a:spcPts val="325"/>
              </a:spcBef>
            </a:pPr>
            <a:r>
              <a:rPr dirty="0" sz="1550" spc="530">
                <a:solidFill>
                  <a:srgbClr val="3B3B3B"/>
                </a:solidFill>
                <a:latin typeface="Times New Roman"/>
                <a:cs typeface="Times New Roman"/>
              </a:rPr>
              <a:t>o</a:t>
            </a:r>
            <a:r>
              <a:rPr dirty="0" sz="1550" spc="265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dirty="0" sz="1550" spc="305">
                <a:solidFill>
                  <a:srgbClr val="010303"/>
                </a:solidFill>
                <a:latin typeface="Times New Roman"/>
                <a:cs typeface="Times New Roman"/>
              </a:rPr>
              <a:t>-</a:t>
            </a:r>
            <a:endParaRPr sz="1550">
              <a:latin typeface="Times New Roman"/>
              <a:cs typeface="Times New Roman"/>
            </a:endParaRPr>
          </a:p>
          <a:p>
            <a:pPr marL="611505">
              <a:lnSpc>
                <a:spcPts val="1285"/>
              </a:lnSpc>
            </a:pPr>
            <a:r>
              <a:rPr dirty="0" sz="1150" spc="-40">
                <a:solidFill>
                  <a:srgbClr val="3B3B3B"/>
                </a:solidFill>
                <a:latin typeface="Times New Roman"/>
                <a:cs typeface="Times New Roman"/>
              </a:rPr>
              <a:t>Fli,ght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392333" y="5748425"/>
            <a:ext cx="3054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Times New Roman"/>
                <a:cs typeface="Times New Roman"/>
              </a:rPr>
              <a:t>Ship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35617" y="5764198"/>
            <a:ext cx="34798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3B3B3B"/>
                </a:solidFill>
                <a:latin typeface="Arial"/>
                <a:cs typeface="Arial"/>
              </a:rPr>
              <a:t>Road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362" y="421303"/>
            <a:ext cx="5944701" cy="59590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386056" y="433514"/>
            <a:ext cx="354330" cy="5910580"/>
            <a:chOff x="8386056" y="433514"/>
            <a:chExt cx="354330" cy="59105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6056" y="2619305"/>
              <a:ext cx="353996" cy="372439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404365" y="433514"/>
              <a:ext cx="0" cy="2186305"/>
            </a:xfrm>
            <a:custGeom>
              <a:avLst/>
              <a:gdLst/>
              <a:ahLst/>
              <a:cxnLst/>
              <a:rect l="l" t="t" r="r" b="b"/>
              <a:pathLst>
                <a:path w="0" h="2186305">
                  <a:moveTo>
                    <a:pt x="0" y="2185792"/>
                  </a:moveTo>
                  <a:lnTo>
                    <a:pt x="0" y="0"/>
                  </a:lnTo>
                </a:path>
              </a:pathLst>
            </a:custGeom>
            <a:ln w="12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88173" y="436567"/>
              <a:ext cx="0" cy="2183130"/>
            </a:xfrm>
            <a:custGeom>
              <a:avLst/>
              <a:gdLst/>
              <a:ahLst/>
              <a:cxnLst/>
              <a:rect l="l" t="t" r="r" b="b"/>
              <a:pathLst>
                <a:path w="0" h="2183130">
                  <a:moveTo>
                    <a:pt x="0" y="2182739"/>
                  </a:moveTo>
                  <a:lnTo>
                    <a:pt x="0" y="0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93254" y="1823058"/>
            <a:ext cx="977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0">
                <a:solidFill>
                  <a:srgbClr val="3B3B3B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12759" y="3095559"/>
            <a:ext cx="97790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25">
                <a:solidFill>
                  <a:srgbClr val="3B3B3B"/>
                </a:solidFill>
                <a:latin typeface="Arial"/>
                <a:cs typeface="Arial"/>
              </a:rPr>
              <a:t>Q)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79349" y="3161448"/>
            <a:ext cx="12827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25">
                <a:solidFill>
                  <a:srgbClr val="3B3B3B"/>
                </a:solidFill>
                <a:latin typeface="Arial"/>
                <a:cs typeface="Arial"/>
              </a:rPr>
              <a:t>.Q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08468" y="3154940"/>
            <a:ext cx="116839" cy="37211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850" spc="-25">
                <a:solidFill>
                  <a:srgbClr val="3B3B3B"/>
                </a:solidFill>
                <a:latin typeface="Arial"/>
                <a:cs typeface="Arial"/>
              </a:rPr>
              <a:t>rn</a:t>
            </a:r>
            <a:endParaRPr sz="85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409"/>
              </a:spcBef>
            </a:pPr>
            <a:r>
              <a:rPr dirty="0" sz="600" spc="-25">
                <a:solidFill>
                  <a:srgbClr val="3B3B3B"/>
                </a:solidFill>
                <a:latin typeface="Times New Roman"/>
                <a:cs typeface="Times New Roman"/>
              </a:rPr>
              <a:t>QJ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3611" y="4759579"/>
            <a:ext cx="609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5">
                <a:solidFill>
                  <a:srgbClr val="3B3B3B"/>
                </a:solidFill>
                <a:latin typeface="Times New Roman"/>
                <a:cs typeface="Times New Roman"/>
              </a:rPr>
              <a:t>l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767667" y="757129"/>
            <a:ext cx="37846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4000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768995" y="1483690"/>
            <a:ext cx="3644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3500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76943" y="2207454"/>
            <a:ext cx="35179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95">
                <a:solidFill>
                  <a:srgbClr val="3B3B3B"/>
                </a:solidFill>
                <a:latin typeface="Times New Roman"/>
                <a:cs typeface="Times New Roman"/>
              </a:rPr>
              <a:t>3000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79479" y="2934016"/>
            <a:ext cx="356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05">
                <a:solidFill>
                  <a:srgbClr val="3B3B3B"/>
                </a:solidFill>
                <a:latin typeface="Times New Roman"/>
                <a:cs typeface="Times New Roman"/>
              </a:rPr>
              <a:t>2500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770535" y="3645058"/>
            <a:ext cx="3746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775913" y="4362463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494949"/>
                </a:solidFill>
                <a:latin typeface="Courier New"/>
                <a:cs typeface="Courier New"/>
              </a:rPr>
              <a:t>1500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775913" y="5089025"/>
            <a:ext cx="3683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B3B3B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75875" y="5809736"/>
            <a:ext cx="22987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Times New Roman"/>
                <a:cs typeface="Times New Roman"/>
              </a:rPr>
              <a:t>500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09381" y="6397142"/>
            <a:ext cx="1022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3B3B3B"/>
                </a:solidFill>
                <a:latin typeface="Times New Roman"/>
                <a:cs typeface="Times New Roman"/>
              </a:rPr>
              <a:t>Q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21715" y="6390018"/>
            <a:ext cx="129539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3B3B3B"/>
                </a:solidFill>
                <a:latin typeface="Times New Roman"/>
                <a:cs typeface="Times New Roman"/>
              </a:rPr>
              <a:t>1.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203127" y="6560465"/>
            <a:ext cx="1021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3B3B3B"/>
                </a:solidFill>
                <a:latin typeface="Arial"/>
                <a:cs typeface="Arial"/>
              </a:rPr>
              <a:t>Predicted</a:t>
            </a:r>
            <a:r>
              <a:rPr dirty="0" sz="1100" spc="27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494949"/>
                </a:solidFill>
                <a:latin typeface="Arial"/>
                <a:cs typeface="Arial"/>
              </a:rPr>
              <a:t>labe</a:t>
            </a:r>
            <a:r>
              <a:rPr dirty="0" sz="1100" spc="-10">
                <a:solidFill>
                  <a:srgbClr val="1F1F1F"/>
                </a:solidFill>
                <a:latin typeface="Arial"/>
                <a:cs typeface="Arial"/>
              </a:rPr>
              <a:t>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347948" y="7107422"/>
            <a:ext cx="11645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solidFill>
                  <a:srgbClr val="1F1F1F"/>
                </a:solidFill>
                <a:latin typeface="Arial"/>
                <a:cs typeface="Arial"/>
              </a:rPr>
              <a:t>Conclusion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45685" y="305825"/>
            <a:ext cx="7937500" cy="110363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5875" marR="5080" indent="-3810">
              <a:lnSpc>
                <a:spcPct val="142200"/>
              </a:lnSpc>
              <a:spcBef>
                <a:spcPts val="50"/>
              </a:spcBef>
            </a:pP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0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conclusion,</a:t>
            </a:r>
            <a:r>
              <a:rPr dirty="0" sz="1000" spc="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r>
              <a:rPr dirty="0" sz="1000" spc="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conducted</a:t>
            </a:r>
            <a:r>
              <a:rPr dirty="0" sz="10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0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e-commerce</a:t>
            </a:r>
            <a:r>
              <a:rPr dirty="0" sz="1000" spc="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r>
              <a:rPr dirty="0" sz="10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involved</a:t>
            </a:r>
            <a:r>
              <a:rPr dirty="0" sz="10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preparation,</a:t>
            </a:r>
            <a:r>
              <a:rPr dirty="0" sz="10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visualization,</a:t>
            </a:r>
            <a:r>
              <a:rPr dirty="0" sz="10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000" spc="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application</a:t>
            </a:r>
            <a:r>
              <a:rPr dirty="0" sz="1000" spc="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12121"/>
                </a:solidFill>
                <a:latin typeface="Arial"/>
                <a:cs typeface="Arial"/>
              </a:rPr>
              <a:t>various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machine</a:t>
            </a:r>
            <a:r>
              <a:rPr dirty="0" sz="1000" spc="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learning</a:t>
            </a:r>
            <a:r>
              <a:rPr dirty="0" sz="10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models.</a:t>
            </a:r>
            <a:r>
              <a:rPr dirty="0" sz="100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Random</a:t>
            </a:r>
            <a:r>
              <a:rPr dirty="0" sz="10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Forest</a:t>
            </a:r>
            <a:r>
              <a:rPr dirty="0" sz="1000" spc="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Model,</a:t>
            </a:r>
            <a:r>
              <a:rPr dirty="0" sz="10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kNN</a:t>
            </a:r>
            <a:r>
              <a:rPr dirty="0" sz="10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Model,</a:t>
            </a:r>
            <a:r>
              <a:rPr dirty="0" sz="10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0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Naive</a:t>
            </a:r>
            <a:r>
              <a:rPr dirty="0" sz="1000" spc="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12121"/>
                </a:solidFill>
                <a:latin typeface="Arial"/>
                <a:cs typeface="Arial"/>
              </a:rPr>
              <a:t>Bayes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Model</a:t>
            </a:r>
            <a:r>
              <a:rPr dirty="0" sz="1000" spc="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were</a:t>
            </a:r>
            <a:r>
              <a:rPr dirty="0" sz="1000" spc="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10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0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gain</a:t>
            </a:r>
            <a:r>
              <a:rPr dirty="0" sz="10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insights</a:t>
            </a:r>
            <a:r>
              <a:rPr dirty="0" sz="1000" spc="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0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12121"/>
                </a:solidFill>
                <a:latin typeface="Arial"/>
                <a:cs typeface="Arial"/>
              </a:rPr>
              <a:t>make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predictions</a:t>
            </a:r>
            <a:r>
              <a:rPr dirty="0" sz="10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related</a:t>
            </a:r>
            <a:r>
              <a:rPr dirty="0" sz="10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000" spc="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shipping</a:t>
            </a:r>
            <a:r>
              <a:rPr dirty="0" sz="1000" spc="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events.</a:t>
            </a:r>
            <a:r>
              <a:rPr dirty="0" sz="1000" spc="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Additionally,</a:t>
            </a:r>
            <a:r>
              <a:rPr dirty="0" sz="10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clustering</a:t>
            </a:r>
            <a:r>
              <a:rPr dirty="0" sz="1000" spc="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was</a:t>
            </a:r>
            <a:r>
              <a:rPr dirty="0" sz="1000" spc="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performed</a:t>
            </a:r>
            <a:r>
              <a:rPr dirty="0" sz="10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using</a:t>
            </a:r>
            <a:r>
              <a:rPr dirty="0" sz="10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K-Means</a:t>
            </a:r>
            <a:r>
              <a:rPr dirty="0" sz="10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algorithm</a:t>
            </a:r>
            <a:r>
              <a:rPr dirty="0" sz="1000" spc="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000" spc="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identify</a:t>
            </a:r>
            <a:r>
              <a:rPr dirty="0" sz="1000" spc="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patterns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000" spc="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shipping</a:t>
            </a:r>
            <a:r>
              <a:rPr dirty="0" sz="1000" spc="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data.</a:t>
            </a:r>
            <a:r>
              <a:rPr dirty="0" sz="100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classification</a:t>
            </a:r>
            <a:r>
              <a:rPr dirty="0" sz="1000" spc="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matrix</a:t>
            </a:r>
            <a:r>
              <a:rPr dirty="0" sz="1000" spc="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was</a:t>
            </a:r>
            <a:r>
              <a:rPr dirty="0" sz="10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1000" spc="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10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evaluate</a:t>
            </a:r>
            <a:r>
              <a:rPr dirty="0" sz="10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performance</a:t>
            </a:r>
            <a:r>
              <a:rPr dirty="0" sz="1000" spc="1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0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models.</a:t>
            </a:r>
            <a:r>
              <a:rPr dirty="0" sz="10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results</a:t>
            </a:r>
            <a:r>
              <a:rPr dirty="0" sz="1000" spc="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0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this</a:t>
            </a:r>
            <a:r>
              <a:rPr dirty="0" sz="1000" spc="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r>
              <a:rPr dirty="0" sz="1000" spc="10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1000" spc="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help</a:t>
            </a:r>
            <a:r>
              <a:rPr dirty="0" sz="1000" spc="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000" spc="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12121"/>
                </a:solidFill>
                <a:latin typeface="Arial"/>
                <a:cs typeface="Arial"/>
              </a:rPr>
              <a:t>e­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commerce</a:t>
            </a:r>
            <a:r>
              <a:rPr dirty="0" sz="10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company</a:t>
            </a:r>
            <a:r>
              <a:rPr dirty="0" sz="1000" spc="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improve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their</a:t>
            </a:r>
            <a:r>
              <a:rPr dirty="0" sz="1000" spc="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shipping</a:t>
            </a:r>
            <a:r>
              <a:rPr dirty="0" sz="1000" spc="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operations,</a:t>
            </a:r>
            <a:r>
              <a:rPr dirty="0" sz="1000" spc="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make</a:t>
            </a:r>
            <a:r>
              <a:rPr dirty="0" sz="1000" spc="1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informed</a:t>
            </a:r>
            <a:r>
              <a:rPr dirty="0" sz="1000" spc="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decisions,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000" spc="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enhance</a:t>
            </a:r>
            <a:r>
              <a:rPr dirty="0" sz="1000" spc="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12121"/>
                </a:solidFill>
                <a:latin typeface="Arial"/>
                <a:cs typeface="Arial"/>
              </a:rPr>
              <a:t>customer</a:t>
            </a:r>
            <a:r>
              <a:rPr dirty="0" sz="1000" spc="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12121"/>
                </a:solidFill>
                <a:latin typeface="Arial"/>
                <a:cs typeface="Arial"/>
              </a:rPr>
              <a:t>satisfaction.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227" y="2475825"/>
            <a:ext cx="1367158" cy="4365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1138" y="934170"/>
            <a:ext cx="707993" cy="21125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8297" y="616681"/>
            <a:ext cx="695786" cy="2283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3250" y="1459249"/>
            <a:ext cx="683579" cy="14409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55996" y="2240760"/>
            <a:ext cx="1708948" cy="6594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5986" y="3474083"/>
            <a:ext cx="7848958" cy="2295691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840171" y="628892"/>
            <a:ext cx="0" cy="1844039"/>
          </a:xfrm>
          <a:custGeom>
            <a:avLst/>
            <a:gdLst/>
            <a:ahLst/>
            <a:cxnLst/>
            <a:rect l="l" t="t" r="r" b="b"/>
            <a:pathLst>
              <a:path w="0" h="1844039">
                <a:moveTo>
                  <a:pt x="0" y="1843880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9243581" y="628892"/>
            <a:ext cx="0" cy="1612265"/>
          </a:xfrm>
          <a:custGeom>
            <a:avLst/>
            <a:gdLst/>
            <a:ahLst/>
            <a:cxnLst/>
            <a:rect l="l" t="t" r="r" b="b"/>
            <a:pathLst>
              <a:path w="0" h="1612264">
                <a:moveTo>
                  <a:pt x="0" y="1611869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831016" y="638051"/>
            <a:ext cx="3027680" cy="0"/>
          </a:xfrm>
          <a:custGeom>
            <a:avLst/>
            <a:gdLst/>
            <a:ahLst/>
            <a:cxnLst/>
            <a:rect l="l" t="t" r="r" b="b"/>
            <a:pathLst>
              <a:path w="3027679" h="0">
                <a:moveTo>
                  <a:pt x="0" y="0"/>
                </a:moveTo>
                <a:lnTo>
                  <a:pt x="3027280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896828" y="2848265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5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5554083" y="2848265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4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199131" y="2848265"/>
            <a:ext cx="659765" cy="0"/>
          </a:xfrm>
          <a:custGeom>
            <a:avLst/>
            <a:gdLst/>
            <a:ahLst/>
            <a:cxnLst/>
            <a:rect l="l" t="t" r="r" b="b"/>
            <a:pathLst>
              <a:path w="659764" h="0">
                <a:moveTo>
                  <a:pt x="0" y="0"/>
                </a:moveTo>
                <a:lnTo>
                  <a:pt x="659165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856385" y="2848265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 h="0">
                <a:moveTo>
                  <a:pt x="0" y="0"/>
                </a:moveTo>
                <a:lnTo>
                  <a:pt x="634752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99655" y="307606"/>
            <a:ext cx="1704975" cy="307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1200" spc="85">
                <a:solidFill>
                  <a:srgbClr val="3D3D3D"/>
                </a:solidFill>
                <a:latin typeface="Arial"/>
                <a:cs typeface="Arial"/>
              </a:rPr>
              <a:t>Customer</a:t>
            </a:r>
            <a:r>
              <a:rPr dirty="0" u="none" baseline="-18018" sz="2775" spc="127">
                <a:solidFill>
                  <a:srgbClr val="262626"/>
                </a:solidFill>
              </a:rPr>
              <a:t>-</a:t>
            </a:r>
            <a:r>
              <a:rPr dirty="0" u="none" sz="1200">
                <a:solidFill>
                  <a:srgbClr val="3D3D3D"/>
                </a:solidFill>
                <a:latin typeface="Arial"/>
                <a:cs typeface="Arial"/>
              </a:rPr>
              <a:t>caire</a:t>
            </a:r>
            <a:r>
              <a:rPr dirty="0" u="none" sz="1200" spc="440">
                <a:solidFill>
                  <a:srgbClr val="3D3D3D"/>
                </a:solidFill>
                <a:latin typeface="Arial"/>
                <a:cs typeface="Arial"/>
              </a:rPr>
              <a:t> </a:t>
            </a:r>
            <a:r>
              <a:rPr dirty="0" u="none" sz="1200" spc="60">
                <a:solidFill>
                  <a:srgbClr val="3D3D3D"/>
                </a:solidFill>
                <a:latin typeface="Arial"/>
                <a:cs typeface="Arial"/>
              </a:rPr>
              <a:t>calls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02895" y="504766"/>
            <a:ext cx="7048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0">
                <a:solidFill>
                  <a:srgbClr val="010101"/>
                </a:solidFill>
                <a:latin typeface="Times New Roman"/>
                <a:cs typeface="Times New Roman"/>
              </a:rPr>
              <a:t>-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486913" y="1274110"/>
            <a:ext cx="3175" cy="188595"/>
          </a:xfrm>
          <a:custGeom>
            <a:avLst/>
            <a:gdLst/>
            <a:ahLst/>
            <a:cxnLst/>
            <a:rect l="l" t="t" r="r" b="b"/>
            <a:pathLst>
              <a:path w="3175" h="188594">
                <a:moveTo>
                  <a:pt x="3051" y="188358"/>
                </a:moveTo>
                <a:lnTo>
                  <a:pt x="0" y="188358"/>
                </a:lnTo>
                <a:lnTo>
                  <a:pt x="0" y="0"/>
                </a:lnTo>
                <a:lnTo>
                  <a:pt x="3051" y="0"/>
                </a:lnTo>
                <a:lnTo>
                  <a:pt x="3051" y="188358"/>
                </a:lnTo>
                <a:close/>
              </a:path>
            </a:pathLst>
          </a:custGeom>
          <a:solidFill>
            <a:srgbClr val="DBDB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393050" y="678009"/>
            <a:ext cx="375285" cy="167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050" spc="95">
                <a:solidFill>
                  <a:srgbClr val="3D3D3D"/>
                </a:solidFill>
                <a:latin typeface="Times New Roman"/>
                <a:cs typeface="Times New Roman"/>
              </a:rPr>
              <a:t>3500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3000</a:t>
            </a:r>
            <a:endParaRPr sz="1100">
              <a:latin typeface="Courier New"/>
              <a:cs typeface="Courier New"/>
            </a:endParaRPr>
          </a:p>
          <a:p>
            <a:pPr marL="22860">
              <a:lnSpc>
                <a:spcPct val="100000"/>
              </a:lnSpc>
              <a:spcBef>
                <a:spcPts val="1035"/>
              </a:spcBef>
            </a:pPr>
            <a:r>
              <a:rPr dirty="0" sz="1100" spc="-20">
                <a:solidFill>
                  <a:srgbClr val="3D3D3D"/>
                </a:solidFill>
                <a:latin typeface="Times New Roman"/>
                <a:cs typeface="Times New Roman"/>
              </a:rPr>
              <a:t>2</a:t>
            </a:r>
            <a:r>
              <a:rPr dirty="0" sz="1100" spc="-20">
                <a:solidFill>
                  <a:srgbClr val="A8A8A8"/>
                </a:solidFill>
                <a:latin typeface="Times New Roman"/>
                <a:cs typeface="Times New Roman"/>
              </a:rPr>
              <a:t>.</a:t>
            </a:r>
            <a:r>
              <a:rPr dirty="0" sz="1100" spc="-20">
                <a:solidFill>
                  <a:srgbClr val="3D3D3D"/>
                </a:solidFill>
                <a:latin typeface="Times New Roman"/>
                <a:cs typeface="Times New Roman"/>
              </a:rPr>
              <a:t>500</a:t>
            </a:r>
            <a:endParaRPr sz="11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1060"/>
              </a:spcBef>
            </a:pPr>
            <a:r>
              <a:rPr dirty="0" sz="1050" spc="105">
                <a:solidFill>
                  <a:srgbClr val="3D3D3D"/>
                </a:solidFill>
                <a:latin typeface="Times New Roman"/>
                <a:cs typeface="Times New Roman"/>
              </a:rPr>
              <a:t>2000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1500</a:t>
            </a:r>
            <a:endParaRPr sz="1100">
              <a:latin typeface="Courier New"/>
              <a:cs typeface="Courier New"/>
            </a:endParaRPr>
          </a:p>
          <a:p>
            <a:pPr marL="19050">
              <a:lnSpc>
                <a:spcPct val="100000"/>
              </a:lnSpc>
              <a:spcBef>
                <a:spcPts val="1015"/>
              </a:spcBef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129036" y="2906795"/>
            <a:ext cx="9779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0">
                <a:solidFill>
                  <a:srgbClr val="3D3D3D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34916" y="2906795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D3D3D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167744" y="2906795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D3D3D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517102" y="2906795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D3D3D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861755" y="2906795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262626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877640" y="3247689"/>
            <a:ext cx="13347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0">
                <a:solidFill>
                  <a:srgbClr val="3D3D3D"/>
                </a:solidFill>
                <a:latin typeface="Arial"/>
                <a:cs typeface="Arial"/>
              </a:rPr>
              <a:t>Customer</a:t>
            </a:r>
            <a:r>
              <a:rPr dirty="0" sz="1200" spc="-170">
                <a:solidFill>
                  <a:srgbClr val="3D3D3D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262626"/>
                </a:solidFill>
                <a:latin typeface="Arial"/>
                <a:cs typeface="Arial"/>
              </a:rPr>
              <a:t>_rating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057722" y="5738759"/>
            <a:ext cx="2317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70">
                <a:solidFill>
                  <a:srgbClr val="3D3D3D"/>
                </a:solidFill>
                <a:latin typeface="Courier New"/>
                <a:cs typeface="Courier New"/>
              </a:rPr>
              <a:t>1.0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899990" y="5738759"/>
            <a:ext cx="229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3D3D3D"/>
                </a:solidFill>
                <a:latin typeface="Courier New"/>
                <a:cs typeface="Courier New"/>
              </a:rPr>
              <a:t>1.5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743326" y="5738759"/>
            <a:ext cx="24002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0">
                <a:solidFill>
                  <a:srgbClr val="3D3D3D"/>
                </a:solidFill>
                <a:latin typeface="Courier New"/>
                <a:cs typeface="Courier New"/>
              </a:rPr>
              <a:t>2.0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586127" y="5745118"/>
            <a:ext cx="233679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35">
                <a:solidFill>
                  <a:srgbClr val="3D3D3D"/>
                </a:solidFill>
                <a:latin typeface="Courier New"/>
                <a:cs typeface="Courier New"/>
              </a:rPr>
              <a:t>2.5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423734" y="5745118"/>
            <a:ext cx="2311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40">
                <a:solidFill>
                  <a:srgbClr val="3D3D3D"/>
                </a:solidFill>
                <a:latin typeface="Courier New"/>
                <a:cs typeface="Courier New"/>
              </a:rPr>
              <a:t>3.0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265398" y="5738759"/>
            <a:ext cx="2260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85">
                <a:solidFill>
                  <a:srgbClr val="3D3D3D"/>
                </a:solidFill>
                <a:latin typeface="Courier New"/>
                <a:cs typeface="Courier New"/>
              </a:rPr>
              <a:t>3.5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03164" y="5738759"/>
            <a:ext cx="23177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70">
                <a:solidFill>
                  <a:srgbClr val="3D3D3D"/>
                </a:solidFill>
                <a:latin typeface="Courier New"/>
                <a:cs typeface="Courier New"/>
              </a:rPr>
              <a:t>4.0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954588" y="5738759"/>
            <a:ext cx="2260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85">
                <a:solidFill>
                  <a:srgbClr val="3D3D3D"/>
                </a:solidFill>
                <a:latin typeface="Courier New"/>
                <a:cs typeface="Courier New"/>
              </a:rPr>
              <a:t>4.5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786701" y="5745118"/>
            <a:ext cx="2311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40">
                <a:solidFill>
                  <a:srgbClr val="3D3D3D"/>
                </a:solidFill>
                <a:latin typeface="Courier New"/>
                <a:cs typeface="Courier New"/>
              </a:rPr>
              <a:t>5.0</a:t>
            </a:r>
            <a:endParaRPr sz="1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986" y="604470"/>
            <a:ext cx="7848958" cy="230790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15986" y="3254354"/>
            <a:ext cx="7849234" cy="2515870"/>
            <a:chOff x="1415986" y="3254354"/>
            <a:chExt cx="7849234" cy="25158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86" y="3474083"/>
              <a:ext cx="7848958" cy="229569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947277" y="3254354"/>
              <a:ext cx="9525" cy="208279"/>
            </a:xfrm>
            <a:custGeom>
              <a:avLst/>
              <a:gdLst/>
              <a:ahLst/>
              <a:cxnLst/>
              <a:rect l="l" t="t" r="r" b="b"/>
              <a:pathLst>
                <a:path w="9525" h="208279">
                  <a:moveTo>
                    <a:pt x="9155" y="208239"/>
                  </a:moveTo>
                  <a:lnTo>
                    <a:pt x="0" y="208239"/>
                  </a:lnTo>
                  <a:lnTo>
                    <a:pt x="0" y="0"/>
                  </a:lnTo>
                  <a:lnTo>
                    <a:pt x="9155" y="0"/>
                  </a:lnTo>
                  <a:lnTo>
                    <a:pt x="9155" y="20823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734210" y="390285"/>
            <a:ext cx="16262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3B3B3B"/>
                </a:solidFill>
                <a:latin typeface="Arial"/>
                <a:cs typeface="Arial"/>
              </a:rPr>
              <a:t>Cost</a:t>
            </a:r>
            <a:r>
              <a:rPr dirty="0" sz="1200" spc="415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3B3B3B"/>
                </a:solidFill>
                <a:latin typeface="Arial"/>
                <a:cs typeface="Arial"/>
              </a:rPr>
              <a:t>of</a:t>
            </a:r>
            <a:r>
              <a:rPr dirty="0" sz="1200" spc="110">
                <a:solidFill>
                  <a:srgbClr val="3B3B3B"/>
                </a:solidFill>
                <a:latin typeface="Arial"/>
                <a:cs typeface="Arial"/>
              </a:rPr>
              <a:t>  </a:t>
            </a:r>
            <a:r>
              <a:rPr dirty="0" sz="1200">
                <a:solidFill>
                  <a:srgbClr val="3B3B3B"/>
                </a:solidFill>
                <a:latin typeface="Arial"/>
                <a:cs typeface="Arial"/>
              </a:rPr>
              <a:t>the</a:t>
            </a:r>
            <a:r>
              <a:rPr dirty="0" sz="1200" spc="180">
                <a:solidFill>
                  <a:srgbClr val="3B3B3B"/>
                </a:solidFill>
                <a:latin typeface="Arial"/>
                <a:cs typeface="Arial"/>
              </a:rPr>
              <a:t>  </a:t>
            </a:r>
            <a:r>
              <a:rPr dirty="0" sz="1200" spc="70">
                <a:solidFill>
                  <a:srgbClr val="2D2D2D"/>
                </a:solidFill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66647" y="2900434"/>
            <a:ext cx="2851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Courier New"/>
                <a:cs typeface="Courier New"/>
              </a:rPr>
              <a:t>100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32167" y="2900434"/>
            <a:ext cx="2851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3B3B3B"/>
                </a:solidFill>
                <a:latin typeface="Courier New"/>
                <a:cs typeface="Courier New"/>
              </a:rPr>
              <a:t>150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21776" y="2894075"/>
            <a:ext cx="2520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B3B3B"/>
                </a:solidFill>
                <a:latin typeface="Times New Roman"/>
                <a:cs typeface="Times New Roman"/>
              </a:rPr>
              <a:t>200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00985" y="3247689"/>
            <a:ext cx="127762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3B3B3B"/>
                </a:solidFill>
                <a:latin typeface="Arial"/>
                <a:cs typeface="Arial"/>
              </a:rPr>
              <a:t>Prior_purchas</a:t>
            </a:r>
            <a:r>
              <a:rPr dirty="0" sz="1200" spc="-10">
                <a:solidFill>
                  <a:srgbClr val="B3B3B3"/>
                </a:solidFill>
                <a:latin typeface="Arial"/>
                <a:cs typeface="Arial"/>
              </a:rPr>
              <a:t>.</a:t>
            </a:r>
            <a:r>
              <a:rPr dirty="0" sz="1200" spc="-10">
                <a:solidFill>
                  <a:srgbClr val="3B3B3B"/>
                </a:solidFill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87296" y="2894075"/>
            <a:ext cx="2501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B3B3B"/>
                </a:solidFill>
                <a:latin typeface="Times New Roman"/>
                <a:cs typeface="Times New Roman"/>
              </a:rPr>
              <a:t>250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462364" y="2894075"/>
            <a:ext cx="25019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4B4B4B"/>
                </a:solidFill>
                <a:latin typeface="Times New Roman"/>
                <a:cs typeface="Times New Roman"/>
              </a:rPr>
              <a:t>300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29036" y="5764198"/>
            <a:ext cx="1016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">
                <a:solidFill>
                  <a:srgbClr val="3B3B3B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966516" y="5764198"/>
            <a:ext cx="1016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">
                <a:solidFill>
                  <a:srgbClr val="4B4B4B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821753" y="5764198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648000" y="5764198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90776" y="5764198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4B4B4B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329379" y="5751478"/>
            <a:ext cx="1022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0" i="1">
                <a:solidFill>
                  <a:srgbClr val="2D2D2D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171879" y="5764198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023173" y="5764198"/>
            <a:ext cx="1028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solidFill>
                  <a:srgbClr val="3B3B3B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16292" y="5757838"/>
            <a:ext cx="20193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>
                <a:solidFill>
                  <a:srgbClr val="3B3B3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986" y="616681"/>
            <a:ext cx="7848958" cy="229569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782189" y="3477136"/>
            <a:ext cx="7482840" cy="2306955"/>
            <a:chOff x="1782189" y="3477136"/>
            <a:chExt cx="7482840" cy="230695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2189" y="3477136"/>
              <a:ext cx="7482754" cy="22804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834068" y="3583986"/>
              <a:ext cx="0" cy="2198370"/>
            </a:xfrm>
            <a:custGeom>
              <a:avLst/>
              <a:gdLst/>
              <a:ahLst/>
              <a:cxnLst/>
              <a:rect l="l" t="t" r="r" b="b"/>
              <a:pathLst>
                <a:path w="0" h="2198370">
                  <a:moveTo>
                    <a:pt x="0" y="2198003"/>
                  </a:moveTo>
                  <a:lnTo>
                    <a:pt x="0" y="0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74945" y="5781989"/>
              <a:ext cx="5258435" cy="0"/>
            </a:xfrm>
            <a:custGeom>
              <a:avLst/>
              <a:gdLst/>
              <a:ahLst/>
              <a:cxnLst/>
              <a:rect l="l" t="t" r="r" b="b"/>
              <a:pathLst>
                <a:path w="5258434" h="0">
                  <a:moveTo>
                    <a:pt x="0" y="0"/>
                  </a:moveTo>
                  <a:lnTo>
                    <a:pt x="525806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739246" y="387232"/>
            <a:ext cx="16008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3D3D3D"/>
                </a:solidFill>
                <a:latin typeface="Arial"/>
                <a:cs typeface="Arial"/>
              </a:rPr>
              <a:t>Product</a:t>
            </a:r>
            <a:r>
              <a:rPr dirty="0" sz="1200" spc="55">
                <a:latin typeface="Arial"/>
                <a:cs typeface="Arial"/>
              </a:rPr>
              <a:t>_</a:t>
            </a:r>
            <a:r>
              <a:rPr dirty="0" sz="1200" spc="55">
                <a:solidFill>
                  <a:srgbClr val="3D3D3D"/>
                </a:solidFill>
                <a:latin typeface="Arial"/>
                <a:cs typeface="Arial"/>
              </a:rPr>
              <a:t>importan,ce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6959" y="2900434"/>
            <a:ext cx="2362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5">
                <a:solidFill>
                  <a:srgbClr val="565656"/>
                </a:solidFill>
                <a:latin typeface="Arial"/>
                <a:cs typeface="Arial"/>
              </a:rPr>
              <a:t>low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257511" y="2894075"/>
            <a:ext cx="5530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3D3D3D"/>
                </a:solidFill>
                <a:latin typeface="Arial"/>
                <a:cs typeface="Arial"/>
              </a:rPr>
              <a:t>medium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62994" y="2891023"/>
            <a:ext cx="2819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D3D3D"/>
                </a:solidFill>
                <a:latin typeface="Times New Roman"/>
                <a:cs typeface="Times New Roman"/>
              </a:rPr>
              <a:t>high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249489" y="3247689"/>
            <a:ext cx="60071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75">
                <a:solidFill>
                  <a:srgbClr val="3D3D3D"/>
                </a:solidFill>
                <a:latin typeface="Arial"/>
                <a:cs typeface="Arial"/>
              </a:rPr>
              <a:t>Gender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91721" y="3703062"/>
            <a:ext cx="378460" cy="209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3D3D3D"/>
                </a:solidFill>
                <a:latin typeface="Times New Roman"/>
                <a:cs typeface="Times New Roman"/>
              </a:rPr>
              <a:t>5000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4000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</a:pPr>
            <a:r>
              <a:rPr dirty="0" sz="1100" spc="65">
                <a:solidFill>
                  <a:srgbClr val="3D3D3D"/>
                </a:solidFill>
                <a:latin typeface="Times New Roman"/>
                <a:cs typeface="Times New Roman"/>
              </a:rPr>
              <a:t>3000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Courier New"/>
              <a:cs typeface="Courier New"/>
            </a:endParaRPr>
          </a:p>
          <a:p>
            <a:pPr algn="r" marR="6985">
              <a:lnSpc>
                <a:spcPct val="100000"/>
              </a:lnSpc>
            </a:pPr>
            <a:r>
              <a:rPr dirty="0" sz="1000" spc="10">
                <a:solidFill>
                  <a:srgbClr val="3D3D3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30847" y="5757838"/>
            <a:ext cx="1016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45">
                <a:solidFill>
                  <a:srgbClr val="3D3D3D"/>
                </a:solidFill>
                <a:latin typeface="Arial"/>
                <a:cs typeface="Arial"/>
              </a:rPr>
              <a:t>F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839408" y="5757838"/>
            <a:ext cx="14224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40">
                <a:solidFill>
                  <a:srgbClr val="3D3D3D"/>
                </a:solidFill>
                <a:latin typeface="Arial"/>
                <a:cs typeface="Arial"/>
              </a:rPr>
              <a:t>M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8810" y="619734"/>
            <a:ext cx="7446134" cy="228042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3779" y="3477136"/>
            <a:ext cx="7861165" cy="229263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61313" y="390285"/>
            <a:ext cx="13684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3D3D3D"/>
                </a:solidFill>
                <a:latin typeface="Arial"/>
                <a:cs typeface="Arial"/>
              </a:rPr>
              <a:t>Discount</a:t>
            </a:r>
            <a:r>
              <a:rPr dirty="0" sz="1200" spc="365">
                <a:solidFill>
                  <a:srgbClr val="3D3D3D"/>
                </a:solidFill>
                <a:latin typeface="Arial"/>
                <a:cs typeface="Arial"/>
              </a:rPr>
              <a:t> </a:t>
            </a:r>
            <a:r>
              <a:rPr dirty="0" sz="1200" spc="90">
                <a:solidFill>
                  <a:srgbClr val="3D3D3D"/>
                </a:solidFill>
                <a:latin typeface="Arial"/>
                <a:cs typeface="Arial"/>
              </a:rPr>
              <a:t>offered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91721" y="592532"/>
            <a:ext cx="473075" cy="233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dirty="0" sz="1050" spc="110">
                <a:solidFill>
                  <a:srgbClr val="3D3D3D"/>
                </a:solidFill>
                <a:latin typeface="Times New Roman"/>
                <a:cs typeface="Times New Roman"/>
              </a:rPr>
              <a:t>6000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5"/>
              </a:spcBef>
            </a:pPr>
            <a:r>
              <a:rPr dirty="0" sz="1050" spc="95">
                <a:solidFill>
                  <a:srgbClr val="3D3D3D"/>
                </a:solidFill>
                <a:latin typeface="Times New Roman"/>
                <a:cs typeface="Times New Roman"/>
              </a:rPr>
              <a:t>5000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4000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ourier New"/>
              <a:cs typeface="Courier New"/>
            </a:endParaRPr>
          </a:p>
          <a:p>
            <a:pPr marL="21590">
              <a:lnSpc>
                <a:spcPct val="100000"/>
              </a:lnSpc>
            </a:pPr>
            <a:r>
              <a:rPr dirty="0" sz="1050" spc="95">
                <a:solidFill>
                  <a:srgbClr val="3D3D3D"/>
                </a:solidFill>
                <a:latin typeface="Times New Roman"/>
                <a:cs typeface="Times New Roman"/>
              </a:rPr>
              <a:t>3000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ourier New"/>
              <a:cs typeface="Courier New"/>
            </a:endParaRPr>
          </a:p>
          <a:p>
            <a:pPr marL="20955">
              <a:lnSpc>
                <a:spcPct val="100000"/>
              </a:lnSpc>
            </a:pPr>
            <a:r>
              <a:rPr dirty="0" sz="1050" spc="120">
                <a:solidFill>
                  <a:srgbClr val="3D3D3D"/>
                </a:solidFill>
                <a:latin typeface="Times New Roman"/>
                <a:cs typeface="Times New Roman"/>
              </a:rPr>
              <a:t>1000</a:t>
            </a:r>
            <a:endParaRPr sz="1050">
              <a:latin typeface="Times New Roman"/>
              <a:cs typeface="Times New Roman"/>
            </a:endParaRPr>
          </a:p>
          <a:p>
            <a:pPr marL="288925">
              <a:lnSpc>
                <a:spcPct val="100000"/>
              </a:lnSpc>
              <a:spcBef>
                <a:spcPts val="935"/>
              </a:spcBef>
            </a:pPr>
            <a:r>
              <a:rPr dirty="0" sz="1500" spc="590">
                <a:solidFill>
                  <a:srgbClr val="3D3D3D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32698" y="2906795"/>
            <a:ext cx="1524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440">
                <a:solidFill>
                  <a:srgbClr val="3D3D3D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23468" y="2894075"/>
            <a:ext cx="201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D3D3D"/>
                </a:solidFill>
                <a:latin typeface="Courier New"/>
                <a:cs typeface="Courier New"/>
              </a:rPr>
              <a:t>10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088891" y="2894075"/>
            <a:ext cx="1727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D3D3D"/>
                </a:solidFill>
                <a:latin typeface="Times New Roman"/>
                <a:cs typeface="Times New Roman"/>
              </a:rPr>
              <a:t>20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28324" y="2894075"/>
            <a:ext cx="1987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D3D3D"/>
                </a:solidFill>
                <a:latin typeface="Courier New"/>
                <a:cs typeface="Courier New"/>
              </a:rPr>
              <a:t>30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38369" y="3247689"/>
            <a:ext cx="12045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3D3D3D"/>
                </a:solidFill>
                <a:latin typeface="Arial"/>
                <a:cs typeface="Arial"/>
              </a:rPr>
              <a:t>Weight</a:t>
            </a:r>
            <a:r>
              <a:rPr dirty="0" sz="1200" spc="60">
                <a:solidFill>
                  <a:srgbClr val="070707"/>
                </a:solidFill>
                <a:latin typeface="Arial"/>
                <a:cs typeface="Arial"/>
              </a:rPr>
              <a:t>_</a:t>
            </a:r>
            <a:r>
              <a:rPr dirty="0" sz="1200" spc="60">
                <a:solidFill>
                  <a:srgbClr val="4D4D4D"/>
                </a:solidFill>
                <a:latin typeface="Arial"/>
                <a:cs typeface="Arial"/>
              </a:rPr>
              <a:t>in</a:t>
            </a:r>
            <a:r>
              <a:rPr dirty="0" sz="1200" spc="60">
                <a:solidFill>
                  <a:srgbClr val="3D3D3D"/>
                </a:solidFill>
                <a:latin typeface="Arial"/>
                <a:cs typeface="Arial"/>
              </a:rPr>
              <a:t>_gms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201364" y="2894075"/>
            <a:ext cx="1765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D3D3D"/>
                </a:solidFill>
                <a:latin typeface="Times New Roman"/>
                <a:cs typeface="Times New Roman"/>
              </a:rPr>
              <a:t>40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237515" y="2894075"/>
            <a:ext cx="1765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5">
                <a:solidFill>
                  <a:srgbClr val="3D3D3D"/>
                </a:solidFill>
                <a:latin typeface="Times New Roman"/>
                <a:cs typeface="Times New Roman"/>
              </a:rPr>
              <a:t>50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274463" y="2887715"/>
            <a:ext cx="21844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35">
                <a:solidFill>
                  <a:srgbClr val="3D3D3D"/>
                </a:solidFill>
                <a:latin typeface="Courier New"/>
                <a:cs typeface="Courier New"/>
              </a:rPr>
              <a:t>60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91996" y="5751478"/>
            <a:ext cx="3714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1000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81469" y="5751478"/>
            <a:ext cx="37465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solidFill>
                  <a:srgbClr val="3D3D3D"/>
                </a:solidFill>
                <a:latin typeface="Courier New"/>
                <a:cs typeface="Courier New"/>
              </a:rPr>
              <a:t>2000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970270" y="5751478"/>
            <a:ext cx="350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3D3D3D"/>
                </a:solidFill>
                <a:latin typeface="Times New Roman"/>
                <a:cs typeface="Times New Roman"/>
              </a:rPr>
              <a:t>3000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950169" y="5751478"/>
            <a:ext cx="3556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5">
                <a:solidFill>
                  <a:srgbClr val="3D3D3D"/>
                </a:solidFill>
                <a:latin typeface="Times New Roman"/>
                <a:cs typeface="Times New Roman"/>
              </a:rPr>
              <a:t>4000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928338" y="5751478"/>
            <a:ext cx="3505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3D3D3D"/>
                </a:solidFill>
                <a:latin typeface="Times New Roman"/>
                <a:cs typeface="Times New Roman"/>
              </a:rPr>
              <a:t>5000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98149" y="5745118"/>
            <a:ext cx="3873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0">
                <a:solidFill>
                  <a:srgbClr val="3D3D3D"/>
                </a:solidFill>
                <a:latin typeface="Courier New"/>
                <a:cs typeface="Courier New"/>
              </a:rPr>
              <a:t>6000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898456" y="5757838"/>
            <a:ext cx="34861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90">
                <a:solidFill>
                  <a:srgbClr val="3D3D3D"/>
                </a:solidFill>
                <a:latin typeface="Times New Roman"/>
                <a:cs typeface="Times New Roman"/>
              </a:rPr>
              <a:t>7000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878031" y="5757838"/>
            <a:ext cx="36766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25">
                <a:solidFill>
                  <a:srgbClr val="3D3D3D"/>
                </a:solidFill>
                <a:latin typeface="Times New Roman"/>
                <a:cs typeface="Times New Roman"/>
              </a:rPr>
              <a:t>8000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HOSHANGI</dc:creator>
  <dc:title>E-COMMERCE DATA ANALYSIS (CAPSTONE PROJECT)</dc:title>
  <dcterms:created xsi:type="dcterms:W3CDTF">2023-07-11T16:02:08Z</dcterms:created>
  <dcterms:modified xsi:type="dcterms:W3CDTF">2023-07-11T16:02:08Z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2023-07-11T00:00:00Z</vt:filetime>
  </property>
  <property fmtid="{D5CDD505-2E9C-101B-9397-08002B2CF9AE}" pid="3" name="LastSaved">
    <vt:filetime>2023-07-11T00:00:00Z</vt:filetime>
  </property>
  <property fmtid="{D5CDD505-2E9C-101B-9397-08002B2CF9AE}" pid="4" name="Producer">
    <vt:lpwstr>Microsoft: Print To PDF</vt:lpwstr>
  </property>
</Properties>
</file>